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18996D-4C09-4452-9A6C-6A44EE1ACBB3}" v="17" dt="2023-06-02T14:21:33.1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181" autoAdjust="0"/>
  </p:normalViewPr>
  <p:slideViewPr>
    <p:cSldViewPr snapToGrid="0">
      <p:cViewPr varScale="1">
        <p:scale>
          <a:sx n="104" d="100"/>
          <a:sy n="104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4418996D-4C09-4452-9A6C-6A44EE1ACBB3}"/>
    <pc:docChg chg="custSel modSld modMainMaster">
      <pc:chgData name="LEVER Steven" userId="145c1310-78e0-4db2-831e-c364d1d3267c" providerId="ADAL" clId="{4418996D-4C09-4452-9A6C-6A44EE1ACBB3}" dt="2023-06-02T14:21:38.105" v="481" actId="14100"/>
      <pc:docMkLst>
        <pc:docMk/>
      </pc:docMkLst>
      <pc:sldChg chg="modSp mod">
        <pc:chgData name="LEVER Steven" userId="145c1310-78e0-4db2-831e-c364d1d3267c" providerId="ADAL" clId="{4418996D-4C09-4452-9A6C-6A44EE1ACBB3}" dt="2023-06-02T14:06:31.504" v="6" actId="1076"/>
        <pc:sldMkLst>
          <pc:docMk/>
          <pc:sldMk cId="2378566686" sldId="257"/>
        </pc:sldMkLst>
        <pc:spChg chg="mod">
          <ac:chgData name="LEVER Steven" userId="145c1310-78e0-4db2-831e-c364d1d3267c" providerId="ADAL" clId="{4418996D-4C09-4452-9A6C-6A44EE1ACBB3}" dt="2023-06-02T14:06:31.504" v="6" actId="1076"/>
          <ac:spMkLst>
            <pc:docMk/>
            <pc:sldMk cId="2378566686" sldId="257"/>
            <ac:spMk id="4" creationId="{1998BB83-2BEF-1191-C90E-3A7AADB8CB0B}"/>
          </ac:spMkLst>
        </pc:spChg>
        <pc:spChg chg="mod">
          <ac:chgData name="LEVER Steven" userId="145c1310-78e0-4db2-831e-c364d1d3267c" providerId="ADAL" clId="{4418996D-4C09-4452-9A6C-6A44EE1ACBB3}" dt="2023-06-02T14:06:08.767" v="3" actId="1076"/>
          <ac:spMkLst>
            <pc:docMk/>
            <pc:sldMk cId="2378566686" sldId="257"/>
            <ac:spMk id="5" creationId="{7B4CD104-3926-BAE5-3738-57E073479D22}"/>
          </ac:spMkLst>
        </pc:spChg>
      </pc:sldChg>
      <pc:sldChg chg="addSp delSp modSp mod">
        <pc:chgData name="LEVER Steven" userId="145c1310-78e0-4db2-831e-c364d1d3267c" providerId="ADAL" clId="{4418996D-4C09-4452-9A6C-6A44EE1ACBB3}" dt="2023-06-02T14:16:27.822" v="447" actId="1076"/>
        <pc:sldMkLst>
          <pc:docMk/>
          <pc:sldMk cId="4044883605" sldId="264"/>
        </pc:sldMkLst>
        <pc:picChg chg="del">
          <ac:chgData name="LEVER Steven" userId="145c1310-78e0-4db2-831e-c364d1d3267c" providerId="ADAL" clId="{4418996D-4C09-4452-9A6C-6A44EE1ACBB3}" dt="2023-06-02T14:12:20.078" v="191" actId="478"/>
          <ac:picMkLst>
            <pc:docMk/>
            <pc:sldMk cId="4044883605" sldId="264"/>
            <ac:picMk id="7" creationId="{546531F9-303F-770B-B37F-CBA9BE0F7EFF}"/>
          </ac:picMkLst>
        </pc:picChg>
        <pc:picChg chg="del">
          <ac:chgData name="LEVER Steven" userId="145c1310-78e0-4db2-831e-c364d1d3267c" providerId="ADAL" clId="{4418996D-4C09-4452-9A6C-6A44EE1ACBB3}" dt="2023-06-02T14:09:09.242" v="52" actId="478"/>
          <ac:picMkLst>
            <pc:docMk/>
            <pc:sldMk cId="4044883605" sldId="264"/>
            <ac:picMk id="11" creationId="{FBA9C151-FB80-3C01-6490-8DF20A18EE6D}"/>
          </ac:picMkLst>
        </pc:picChg>
        <pc:picChg chg="add mod">
          <ac:chgData name="LEVER Steven" userId="145c1310-78e0-4db2-831e-c364d1d3267c" providerId="ADAL" clId="{4418996D-4C09-4452-9A6C-6A44EE1ACBB3}" dt="2023-06-02T14:09:29.817" v="101" actId="1076"/>
          <ac:picMkLst>
            <pc:docMk/>
            <pc:sldMk cId="4044883605" sldId="264"/>
            <ac:picMk id="12" creationId="{C9426054-547D-9E01-B91B-DD98922F6EA0}"/>
          </ac:picMkLst>
        </pc:picChg>
        <pc:picChg chg="del">
          <ac:chgData name="LEVER Steven" userId="145c1310-78e0-4db2-831e-c364d1d3267c" providerId="ADAL" clId="{4418996D-4C09-4452-9A6C-6A44EE1ACBB3}" dt="2023-06-02T14:16:11.906" v="445" actId="478"/>
          <ac:picMkLst>
            <pc:docMk/>
            <pc:sldMk cId="4044883605" sldId="264"/>
            <ac:picMk id="13" creationId="{FE3AC38F-662C-EC09-BAB8-D21929333BBD}"/>
          </ac:picMkLst>
        </pc:picChg>
        <pc:picChg chg="add mod">
          <ac:chgData name="LEVER Steven" userId="145c1310-78e0-4db2-831e-c364d1d3267c" providerId="ADAL" clId="{4418996D-4C09-4452-9A6C-6A44EE1ACBB3}" dt="2023-06-02T14:12:28.649" v="241" actId="1036"/>
          <ac:picMkLst>
            <pc:docMk/>
            <pc:sldMk cId="4044883605" sldId="264"/>
            <ac:picMk id="15" creationId="{ADCCE0DB-7033-DFA9-7F19-5613988DE1A8}"/>
          </ac:picMkLst>
        </pc:picChg>
        <pc:picChg chg="add mod">
          <ac:chgData name="LEVER Steven" userId="145c1310-78e0-4db2-831e-c364d1d3267c" providerId="ADAL" clId="{4418996D-4C09-4452-9A6C-6A44EE1ACBB3}" dt="2023-06-02T14:16:27.822" v="447" actId="1076"/>
          <ac:picMkLst>
            <pc:docMk/>
            <pc:sldMk cId="4044883605" sldId="264"/>
            <ac:picMk id="17" creationId="{BB0F6C0E-D465-C273-3ECD-5043469F9597}"/>
          </ac:picMkLst>
        </pc:picChg>
      </pc:sldChg>
      <pc:sldChg chg="addSp delSp modSp mod">
        <pc:chgData name="LEVER Steven" userId="145c1310-78e0-4db2-831e-c364d1d3267c" providerId="ADAL" clId="{4418996D-4C09-4452-9A6C-6A44EE1ACBB3}" dt="2023-06-02T14:12:57.673" v="294" actId="1038"/>
        <pc:sldMkLst>
          <pc:docMk/>
          <pc:sldMk cId="1371733259" sldId="265"/>
        </pc:sldMkLst>
        <pc:picChg chg="del">
          <ac:chgData name="LEVER Steven" userId="145c1310-78e0-4db2-831e-c364d1d3267c" providerId="ADAL" clId="{4418996D-4C09-4452-9A6C-6A44EE1ACBB3}" dt="2023-06-02T14:12:53.582" v="246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LEVER Steven" userId="145c1310-78e0-4db2-831e-c364d1d3267c" providerId="ADAL" clId="{4418996D-4C09-4452-9A6C-6A44EE1ACBB3}" dt="2023-06-02T14:12:57.673" v="294" actId="1038"/>
          <ac:picMkLst>
            <pc:docMk/>
            <pc:sldMk cId="1371733259" sldId="265"/>
            <ac:picMk id="5" creationId="{6242CF01-11F5-D219-6F12-AA9E489BAAE7}"/>
          </ac:picMkLst>
        </pc:picChg>
      </pc:sldChg>
      <pc:sldChg chg="addSp delSp modSp mod">
        <pc:chgData name="LEVER Steven" userId="145c1310-78e0-4db2-831e-c364d1d3267c" providerId="ADAL" clId="{4418996D-4C09-4452-9A6C-6A44EE1ACBB3}" dt="2023-06-02T14:16:58.605" v="454" actId="14100"/>
        <pc:sldMkLst>
          <pc:docMk/>
          <pc:sldMk cId="2034612151" sldId="266"/>
        </pc:sldMkLst>
        <pc:picChg chg="add mod">
          <ac:chgData name="LEVER Steven" userId="145c1310-78e0-4db2-831e-c364d1d3267c" providerId="ADAL" clId="{4418996D-4C09-4452-9A6C-6A44EE1ACBB3}" dt="2023-06-02T14:16:58.605" v="454" actId="14100"/>
          <ac:picMkLst>
            <pc:docMk/>
            <pc:sldMk cId="2034612151" sldId="266"/>
            <ac:picMk id="3" creationId="{5884E777-63E8-FC6B-552F-3458193FD292}"/>
          </ac:picMkLst>
        </pc:picChg>
        <pc:picChg chg="del">
          <ac:chgData name="LEVER Steven" userId="145c1310-78e0-4db2-831e-c364d1d3267c" providerId="ADAL" clId="{4418996D-4C09-4452-9A6C-6A44EE1ACBB3}" dt="2023-06-02T14:16:48.652" v="452" actId="478"/>
          <ac:picMkLst>
            <pc:docMk/>
            <pc:sldMk cId="2034612151" sldId="266"/>
            <ac:picMk id="4" creationId="{5A9A074B-4EE4-E1DE-7C3C-9B41D3A05120}"/>
          </ac:picMkLst>
        </pc:picChg>
      </pc:sldChg>
      <pc:sldChg chg="addSp delSp modSp mod delAnim modAnim">
        <pc:chgData name="LEVER Steven" userId="145c1310-78e0-4db2-831e-c364d1d3267c" providerId="ADAL" clId="{4418996D-4C09-4452-9A6C-6A44EE1ACBB3}" dt="2023-06-02T14:18:44.660" v="473" actId="1035"/>
        <pc:sldMkLst>
          <pc:docMk/>
          <pc:sldMk cId="1108155647" sldId="267"/>
        </pc:sldMkLst>
        <pc:spChg chg="add del mod">
          <ac:chgData name="LEVER Steven" userId="145c1310-78e0-4db2-831e-c364d1d3267c" providerId="ADAL" clId="{4418996D-4C09-4452-9A6C-6A44EE1ACBB3}" dt="2023-06-02T14:18:34.990" v="464"/>
          <ac:spMkLst>
            <pc:docMk/>
            <pc:sldMk cId="1108155647" sldId="267"/>
            <ac:spMk id="10" creationId="{55900B03-D92A-DC90-4217-0F95D0E4EDA8}"/>
          </ac:spMkLst>
        </pc:spChg>
        <pc:picChg chg="del">
          <ac:chgData name="LEVER Steven" userId="145c1310-78e0-4db2-831e-c364d1d3267c" providerId="ADAL" clId="{4418996D-4C09-4452-9A6C-6A44EE1ACBB3}" dt="2023-06-02T14:18:30.455" v="463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LEVER Steven" userId="145c1310-78e0-4db2-831e-c364d1d3267c" providerId="ADAL" clId="{4418996D-4C09-4452-9A6C-6A44EE1ACBB3}" dt="2023-06-02T14:18:44.660" v="473" actId="1035"/>
          <ac:picMkLst>
            <pc:docMk/>
            <pc:sldMk cId="1108155647" sldId="267"/>
            <ac:picMk id="11" creationId="{23DB0F0C-CA52-034D-D5AC-79BC94C59BCD}"/>
          </ac:picMkLst>
        </pc:picChg>
      </pc:sldChg>
      <pc:sldChg chg="addSp delSp modSp mod">
        <pc:chgData name="LEVER Steven" userId="145c1310-78e0-4db2-831e-c364d1d3267c" providerId="ADAL" clId="{4418996D-4C09-4452-9A6C-6A44EE1ACBB3}" dt="2023-06-02T14:10:12.737" v="150" actId="1038"/>
        <pc:sldMkLst>
          <pc:docMk/>
          <pc:sldMk cId="1377561517" sldId="268"/>
        </pc:sldMkLst>
        <pc:picChg chg="add mod">
          <ac:chgData name="LEVER Steven" userId="145c1310-78e0-4db2-831e-c364d1d3267c" providerId="ADAL" clId="{4418996D-4C09-4452-9A6C-6A44EE1ACBB3}" dt="2023-06-02T14:10:12.737" v="150" actId="1038"/>
          <ac:picMkLst>
            <pc:docMk/>
            <pc:sldMk cId="1377561517" sldId="268"/>
            <ac:picMk id="3" creationId="{91F6976B-3FD5-B03C-9C69-A60C071997A9}"/>
          </ac:picMkLst>
        </pc:picChg>
        <pc:picChg chg="del">
          <ac:chgData name="LEVER Steven" userId="145c1310-78e0-4db2-831e-c364d1d3267c" providerId="ADAL" clId="{4418996D-4C09-4452-9A6C-6A44EE1ACBB3}" dt="2023-06-02T14:10:06.557" v="106" actId="478"/>
          <ac:picMkLst>
            <pc:docMk/>
            <pc:sldMk cId="1377561517" sldId="268"/>
            <ac:picMk id="4" creationId="{89FEC8E5-E415-D9D7-1EB3-144D46D0EA5D}"/>
          </ac:picMkLst>
        </pc:picChg>
      </pc:sldChg>
      <pc:sldChg chg="addSp delSp modSp mod delAnim modAnim">
        <pc:chgData name="LEVER Steven" userId="145c1310-78e0-4db2-831e-c364d1d3267c" providerId="ADAL" clId="{4418996D-4C09-4452-9A6C-6A44EE1ACBB3}" dt="2023-06-02T14:20:38.888" v="477" actId="14100"/>
        <pc:sldMkLst>
          <pc:docMk/>
          <pc:sldMk cId="322552093" sldId="269"/>
        </pc:sldMkLst>
        <pc:spChg chg="add del mod">
          <ac:chgData name="LEVER Steven" userId="145c1310-78e0-4db2-831e-c364d1d3267c" providerId="ADAL" clId="{4418996D-4C09-4452-9A6C-6A44EE1ACBB3}" dt="2023-06-02T14:20:33.819" v="475"/>
          <ac:spMkLst>
            <pc:docMk/>
            <pc:sldMk cId="322552093" sldId="269"/>
            <ac:spMk id="10" creationId="{44BD3520-ABF3-E208-AA8A-0EDCC580A48A}"/>
          </ac:spMkLst>
        </pc:spChg>
        <pc:picChg chg="del">
          <ac:chgData name="LEVER Steven" userId="145c1310-78e0-4db2-831e-c364d1d3267c" providerId="ADAL" clId="{4418996D-4C09-4452-9A6C-6A44EE1ACBB3}" dt="2023-06-02T14:20:28.505" v="474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LEVER Steven" userId="145c1310-78e0-4db2-831e-c364d1d3267c" providerId="ADAL" clId="{4418996D-4C09-4452-9A6C-6A44EE1ACBB3}" dt="2023-06-02T14:20:38.888" v="477" actId="14100"/>
          <ac:picMkLst>
            <pc:docMk/>
            <pc:sldMk cId="322552093" sldId="269"/>
            <ac:picMk id="11" creationId="{E6EC9BB8-F9B6-2972-49B4-85AA198F82BC}"/>
          </ac:picMkLst>
        </pc:picChg>
      </pc:sldChg>
      <pc:sldChg chg="addSp delSp modSp mod">
        <pc:chgData name="LEVER Steven" userId="145c1310-78e0-4db2-831e-c364d1d3267c" providerId="ADAL" clId="{4418996D-4C09-4452-9A6C-6A44EE1ACBB3}" dt="2023-06-02T14:17:31.567" v="462" actId="1076"/>
        <pc:sldMkLst>
          <pc:docMk/>
          <pc:sldMk cId="1941604448" sldId="270"/>
        </pc:sldMkLst>
        <pc:spChg chg="mod">
          <ac:chgData name="LEVER Steven" userId="145c1310-78e0-4db2-831e-c364d1d3267c" providerId="ADAL" clId="{4418996D-4C09-4452-9A6C-6A44EE1ACBB3}" dt="2023-06-02T14:15:14.554" v="421" actId="1036"/>
          <ac:spMkLst>
            <pc:docMk/>
            <pc:sldMk cId="1941604448" sldId="270"/>
            <ac:spMk id="3" creationId="{82DF0429-DE2F-4FCC-D8E0-6DD394155988}"/>
          </ac:spMkLst>
        </pc:spChg>
        <pc:spChg chg="mod">
          <ac:chgData name="LEVER Steven" userId="145c1310-78e0-4db2-831e-c364d1d3267c" providerId="ADAL" clId="{4418996D-4C09-4452-9A6C-6A44EE1ACBB3}" dt="2023-06-02T14:15:17.529" v="427" actId="1036"/>
          <ac:spMkLst>
            <pc:docMk/>
            <pc:sldMk cId="1941604448" sldId="270"/>
            <ac:spMk id="7" creationId="{053AB1D2-3D1B-7696-3CCB-C864B93385E3}"/>
          </ac:spMkLst>
        </pc:spChg>
        <pc:spChg chg="mod">
          <ac:chgData name="LEVER Steven" userId="145c1310-78e0-4db2-831e-c364d1d3267c" providerId="ADAL" clId="{4418996D-4C09-4452-9A6C-6A44EE1ACBB3}" dt="2023-06-02T14:13:17.216" v="302" actId="1035"/>
          <ac:spMkLst>
            <pc:docMk/>
            <pc:sldMk cId="1941604448" sldId="270"/>
            <ac:spMk id="36" creationId="{C2157604-28C9-A4A1-D5BB-B8B1B365F2C3}"/>
          </ac:spMkLst>
        </pc:spChg>
        <pc:spChg chg="mod">
          <ac:chgData name="LEVER Steven" userId="145c1310-78e0-4db2-831e-c364d1d3267c" providerId="ADAL" clId="{4418996D-4C09-4452-9A6C-6A44EE1ACBB3}" dt="2023-06-02T14:14:43.539" v="377" actId="21"/>
          <ac:spMkLst>
            <pc:docMk/>
            <pc:sldMk cId="1941604448" sldId="270"/>
            <ac:spMk id="41" creationId="{B3DD6FD3-C9AC-0C85-558C-22EA1388A8EB}"/>
          </ac:spMkLst>
        </pc:spChg>
        <pc:grpChg chg="mod">
          <ac:chgData name="LEVER Steven" userId="145c1310-78e0-4db2-831e-c364d1d3267c" providerId="ADAL" clId="{4418996D-4C09-4452-9A6C-6A44EE1ACBB3}" dt="2023-06-02T14:13:44.119" v="308" actId="1076"/>
          <ac:grpSpMkLst>
            <pc:docMk/>
            <pc:sldMk cId="1941604448" sldId="270"/>
            <ac:grpSpMk id="12" creationId="{B9AF0E61-B800-CABB-397A-5B36E8FEE607}"/>
          </ac:grpSpMkLst>
        </pc:grpChg>
        <pc:picChg chg="del">
          <ac:chgData name="LEVER Steven" userId="145c1310-78e0-4db2-831e-c364d1d3267c" providerId="ADAL" clId="{4418996D-4C09-4452-9A6C-6A44EE1ACBB3}" dt="2023-06-02T14:13:51.736" v="309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LEVER Steven" userId="145c1310-78e0-4db2-831e-c364d1d3267c" providerId="ADAL" clId="{4418996D-4C09-4452-9A6C-6A44EE1ACBB3}" dt="2023-06-02T14:11:26.376" v="156" actId="478"/>
          <ac:picMkLst>
            <pc:docMk/>
            <pc:sldMk cId="1941604448" sldId="270"/>
            <ac:picMk id="6" creationId="{36746C8E-7FE4-EAD8-E566-035065B52D56}"/>
          </ac:picMkLst>
        </pc:picChg>
        <pc:picChg chg="del">
          <ac:chgData name="LEVER Steven" userId="145c1310-78e0-4db2-831e-c364d1d3267c" providerId="ADAL" clId="{4418996D-4C09-4452-9A6C-6A44EE1ACBB3}" dt="2023-06-02T14:17:08.962" v="455" actId="478"/>
          <ac:picMkLst>
            <pc:docMk/>
            <pc:sldMk cId="1941604448" sldId="270"/>
            <ac:picMk id="13" creationId="{1F830815-6FD1-D244-F537-54E2BDC08DE9}"/>
          </ac:picMkLst>
        </pc:picChg>
        <pc:picChg chg="add mod">
          <ac:chgData name="LEVER Steven" userId="145c1310-78e0-4db2-831e-c364d1d3267c" providerId="ADAL" clId="{4418996D-4C09-4452-9A6C-6A44EE1ACBB3}" dt="2023-06-02T14:11:42.058" v="185" actId="1038"/>
          <ac:picMkLst>
            <pc:docMk/>
            <pc:sldMk cId="1941604448" sldId="270"/>
            <ac:picMk id="14" creationId="{8DC899EB-AA1F-411C-DA6D-CD0BE3901B33}"/>
          </ac:picMkLst>
        </pc:picChg>
        <pc:picChg chg="add mod">
          <ac:chgData name="LEVER Steven" userId="145c1310-78e0-4db2-831e-c364d1d3267c" providerId="ADAL" clId="{4418996D-4C09-4452-9A6C-6A44EE1ACBB3}" dt="2023-06-02T14:15:26.048" v="437" actId="1035"/>
          <ac:picMkLst>
            <pc:docMk/>
            <pc:sldMk cId="1941604448" sldId="270"/>
            <ac:picMk id="15" creationId="{5CCE930E-EB7D-E6EE-076B-A947EB9EB399}"/>
          </ac:picMkLst>
        </pc:picChg>
        <pc:picChg chg="add mod">
          <ac:chgData name="LEVER Steven" userId="145c1310-78e0-4db2-831e-c364d1d3267c" providerId="ADAL" clId="{4418996D-4C09-4452-9A6C-6A44EE1ACBB3}" dt="2023-06-02T14:17:31.567" v="462" actId="1076"/>
          <ac:picMkLst>
            <pc:docMk/>
            <pc:sldMk cId="1941604448" sldId="270"/>
            <ac:picMk id="16" creationId="{6F04E2DA-FE9A-F4CC-640D-3A03E27ED682}"/>
          </ac:picMkLst>
        </pc:picChg>
        <pc:cxnChg chg="mod">
          <ac:chgData name="LEVER Steven" userId="145c1310-78e0-4db2-831e-c364d1d3267c" providerId="ADAL" clId="{4418996D-4C09-4452-9A6C-6A44EE1ACBB3}" dt="2023-06-02T14:15:10.278" v="409" actId="1036"/>
          <ac:cxnSpMkLst>
            <pc:docMk/>
            <pc:sldMk cId="1941604448" sldId="270"/>
            <ac:cxnSpMk id="39" creationId="{B7228A50-1DDF-9EAD-F80B-C26C6A78AB36}"/>
          </ac:cxnSpMkLst>
        </pc:cxnChg>
      </pc:sldChg>
      <pc:sldChg chg="addSp delSp modSp mod delAnim modAnim">
        <pc:chgData name="LEVER Steven" userId="145c1310-78e0-4db2-831e-c364d1d3267c" providerId="ADAL" clId="{4418996D-4C09-4452-9A6C-6A44EE1ACBB3}" dt="2023-06-02T14:21:38.105" v="481" actId="14100"/>
        <pc:sldMkLst>
          <pc:docMk/>
          <pc:sldMk cId="968963885" sldId="271"/>
        </pc:sldMkLst>
        <pc:spChg chg="add del mod">
          <ac:chgData name="LEVER Steven" userId="145c1310-78e0-4db2-831e-c364d1d3267c" providerId="ADAL" clId="{4418996D-4C09-4452-9A6C-6A44EE1ACBB3}" dt="2023-06-02T14:21:33.194" v="479"/>
          <ac:spMkLst>
            <pc:docMk/>
            <pc:sldMk cId="968963885" sldId="271"/>
            <ac:spMk id="10" creationId="{595AD8EB-3086-3404-B56D-1E49A2865152}"/>
          </ac:spMkLst>
        </pc:spChg>
        <pc:picChg chg="del">
          <ac:chgData name="LEVER Steven" userId="145c1310-78e0-4db2-831e-c364d1d3267c" providerId="ADAL" clId="{4418996D-4C09-4452-9A6C-6A44EE1ACBB3}" dt="2023-06-02T14:20:52.466" v="478" actId="478"/>
          <ac:picMkLst>
            <pc:docMk/>
            <pc:sldMk cId="968963885" sldId="271"/>
            <ac:picMk id="4" creationId="{4C9093C0-B483-87A6-3364-FD1C3D2E2754}"/>
          </ac:picMkLst>
        </pc:picChg>
        <pc:picChg chg="add mod">
          <ac:chgData name="LEVER Steven" userId="145c1310-78e0-4db2-831e-c364d1d3267c" providerId="ADAL" clId="{4418996D-4C09-4452-9A6C-6A44EE1ACBB3}" dt="2023-06-02T14:21:38.105" v="481" actId="14100"/>
          <ac:picMkLst>
            <pc:docMk/>
            <pc:sldMk cId="968963885" sldId="271"/>
            <ac:picMk id="11" creationId="{5E6315F3-A0F4-3B0E-C4A7-3482FEF951C5}"/>
          </ac:picMkLst>
        </pc:picChg>
      </pc:sldChg>
      <pc:sldMasterChg chg="modSldLayout">
        <pc:chgData name="LEVER Steven" userId="145c1310-78e0-4db2-831e-c364d1d3267c" providerId="ADAL" clId="{4418996D-4C09-4452-9A6C-6A44EE1ACBB3}" dt="2023-06-02T14:08:02.156" v="46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4418996D-4C09-4452-9A6C-6A44EE1ACBB3}" dt="2023-06-02T14:07:22.974" v="39" actId="1036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4418996D-4C09-4452-9A6C-6A44EE1ACBB3}" dt="2023-06-02T14:07:22.974" v="39" actId="1036"/>
            <ac:picMkLst>
              <pc:docMk/>
              <pc:sldMasterMk cId="2651415450" sldId="2147483648"/>
              <pc:sldLayoutMk cId="2136466648" sldId="2147483660"/>
              <ac:picMk id="4" creationId="{17B8DDEE-7D0E-79CD-184F-7631FD036401}"/>
            </ac:picMkLst>
          </pc:picChg>
          <pc:picChg chg="del">
            <ac:chgData name="LEVER Steven" userId="145c1310-78e0-4db2-831e-c364d1d3267c" providerId="ADAL" clId="{4418996D-4C09-4452-9A6C-6A44EE1ACBB3}" dt="2023-06-02T14:07:17.454" v="9" actId="478"/>
            <ac:picMkLst>
              <pc:docMk/>
              <pc:sldMasterMk cId="2651415450" sldId="2147483648"/>
              <pc:sldLayoutMk cId="2136466648" sldId="2147483660"/>
              <ac:picMk id="7" creationId="{02333CA3-EB73-A80B-618D-982ABB6E46AB}"/>
            </ac:picMkLst>
          </pc:picChg>
        </pc:sldLayoutChg>
        <pc:sldLayoutChg chg="addSp delSp modSp mod">
          <pc:chgData name="LEVER Steven" userId="145c1310-78e0-4db2-831e-c364d1d3267c" providerId="ADAL" clId="{4418996D-4C09-4452-9A6C-6A44EE1ACBB3}" dt="2023-06-02T14:07:56.225" v="44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4418996D-4C09-4452-9A6C-6A44EE1ACBB3}" dt="2023-06-02T14:07:56.225" v="44"/>
            <ac:picMkLst>
              <pc:docMk/>
              <pc:sldMasterMk cId="2651415450" sldId="2147483648"/>
              <pc:sldLayoutMk cId="3859348747" sldId="2147483661"/>
              <ac:picMk id="4" creationId="{F8578061-1EED-B256-E7E2-73C1B42BAE72}"/>
            </ac:picMkLst>
          </pc:picChg>
          <pc:picChg chg="del">
            <ac:chgData name="LEVER Steven" userId="145c1310-78e0-4db2-831e-c364d1d3267c" providerId="ADAL" clId="{4418996D-4C09-4452-9A6C-6A44EE1ACBB3}" dt="2023-06-02T14:07:55.700" v="43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4418996D-4C09-4452-9A6C-6A44EE1ACBB3}" dt="2023-06-02T14:08:02.156" v="46"/>
          <pc:sldLayoutMkLst>
            <pc:docMk/>
            <pc:sldMasterMk cId="2651415450" sldId="2147483648"/>
            <pc:sldLayoutMk cId="4206117479" sldId="2147483663"/>
          </pc:sldLayoutMkLst>
          <pc:picChg chg="add mod">
            <ac:chgData name="LEVER Steven" userId="145c1310-78e0-4db2-831e-c364d1d3267c" providerId="ADAL" clId="{4418996D-4C09-4452-9A6C-6A44EE1ACBB3}" dt="2023-06-02T14:08:02.156" v="46"/>
            <ac:picMkLst>
              <pc:docMk/>
              <pc:sldMasterMk cId="2651415450" sldId="2147483648"/>
              <pc:sldLayoutMk cId="4206117479" sldId="2147483663"/>
              <ac:picMk id="4" creationId="{B49A2402-47F2-3FFB-1943-E3E2A7052123}"/>
            </ac:picMkLst>
          </pc:picChg>
          <pc:picChg chg="del">
            <ac:chgData name="LEVER Steven" userId="145c1310-78e0-4db2-831e-c364d1d3267c" providerId="ADAL" clId="{4418996D-4C09-4452-9A6C-6A44EE1ACBB3}" dt="2023-06-02T14:08:01.440" v="45" actId="478"/>
            <ac:picMkLst>
              <pc:docMk/>
              <pc:sldMasterMk cId="2651415450" sldId="2147483648"/>
              <pc:sldLayoutMk cId="4206117479" sldId="2147483663"/>
              <ac:picMk id="6" creationId="{B8C8D4D4-A87A-B33B-D754-7CCED369D7AA}"/>
            </ac:picMkLst>
          </pc:picChg>
        </pc:sldLayoutChg>
        <pc:sldLayoutChg chg="addSp delSp modSp mod">
          <pc:chgData name="LEVER Steven" userId="145c1310-78e0-4db2-831e-c364d1d3267c" providerId="ADAL" clId="{4418996D-4C09-4452-9A6C-6A44EE1ACBB3}" dt="2023-06-02T14:07:47.588" v="42" actId="1076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4418996D-4C09-4452-9A6C-6A44EE1ACBB3}" dt="2023-06-02T14:07:40.303" v="40" actId="478"/>
            <ac:picMkLst>
              <pc:docMk/>
              <pc:sldMasterMk cId="2651415450" sldId="2147483648"/>
              <pc:sldLayoutMk cId="2945591852" sldId="2147483664"/>
              <ac:picMk id="4" creationId="{557E2AEF-9497-E6AB-3D82-3C1A0DBFFE5E}"/>
            </ac:picMkLst>
          </pc:picChg>
          <pc:picChg chg="add mod">
            <ac:chgData name="LEVER Steven" userId="145c1310-78e0-4db2-831e-c364d1d3267c" providerId="ADAL" clId="{4418996D-4C09-4452-9A6C-6A44EE1ACBB3}" dt="2023-06-02T14:07:47.588" v="42" actId="1076"/>
            <ac:picMkLst>
              <pc:docMk/>
              <pc:sldMasterMk cId="2651415450" sldId="2147483648"/>
              <pc:sldLayoutMk cId="2945591852" sldId="2147483664"/>
              <ac:picMk id="5" creationId="{8ABF7694-C722-6C67-F6EA-7E6BC306540F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fr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"/>
              <a:t>Teacher’s Pack</a:t>
            </a:r>
            <a:endParaRPr lang="en-GB" dirty="0"/>
          </a:p>
        </p:txBody>
      </p:sp>
      <p:pic>
        <p:nvPicPr>
          <p:cNvPr id="4" name="Picture 3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17B8DDEE-7D0E-79CD-184F-7631FD0364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5999267"/>
            <a:ext cx="1747429" cy="61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BF7694-C722-6C67-F6EA-7E6BC306540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899906" y="6333992"/>
            <a:ext cx="1194265" cy="41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r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578061-1EED-B256-E7E2-73C1B42BAE7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899906" y="6333992"/>
            <a:ext cx="1194265" cy="41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9A2402-47F2-3FFB-1943-E3E2A705212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899906" y="6333992"/>
            <a:ext cx="1194265" cy="41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fr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98BB83-2BEF-1191-C90E-3A7AADB8C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4117" y="2135639"/>
            <a:ext cx="5003765" cy="3684496"/>
          </a:xfrm>
        </p:spPr>
        <p:txBody>
          <a:bodyPr rtlCol="0"/>
          <a:lstStyle/>
          <a:p>
            <a:pPr rtl="0"/>
            <a:r>
              <a:rPr lang="fr" dirty="0"/>
              <a:t>LA DÉMOCRATIE </a:t>
            </a:r>
            <a:r>
              <a:rPr lang="en-GB" dirty="0"/>
              <a:t>DE </a:t>
            </a:r>
            <a:r>
              <a:rPr lang="en-GB" dirty="0" err="1"/>
              <a:t>L’UE</a:t>
            </a:r>
            <a:br>
              <a:rPr lang="en-US" dirty="0"/>
            </a:br>
            <a:r>
              <a:rPr lang="fr" dirty="0"/>
              <a:t>EN ACTION</a:t>
            </a:r>
            <a:br>
              <a:rPr lang="en-US" dirty="0"/>
            </a:br>
            <a:br>
              <a:rPr lang="en-US" sz="2800" dirty="0"/>
            </a:br>
            <a:r>
              <a:rPr lang="fr" sz="2800" b="0" spc="-40" dirty="0"/>
              <a:t>Donnez votre avis avec </a:t>
            </a:r>
            <a:br>
              <a:rPr lang="en-US" sz="2800" b="0" dirty="0"/>
            </a:br>
            <a:r>
              <a:rPr lang="fr" sz="2800" b="0" dirty="0"/>
              <a:t>l’Initiative citoyenne</a:t>
            </a:r>
            <a:br>
              <a:rPr lang="en-US" sz="2800" b="0" dirty="0"/>
            </a:br>
            <a:r>
              <a:rPr lang="fr" sz="2800" b="0" dirty="0"/>
              <a:t>européenne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6048" y="911361"/>
            <a:ext cx="2819904" cy="1224278"/>
          </a:xfrm>
        </p:spPr>
        <p:txBody>
          <a:bodyPr rtlCol="0">
            <a:noAutofit/>
          </a:bodyPr>
          <a:lstStyle/>
          <a:p>
            <a:pPr rtl="0"/>
            <a:r>
              <a:rPr lang="fr" sz="1900" dirty="0"/>
              <a:t>Unité 2</a:t>
            </a:r>
          </a:p>
          <a:p>
            <a:pPr rtl="0"/>
            <a:r>
              <a:rPr lang="fr-FR" sz="1900" dirty="0"/>
              <a:t>La démocratie dans l’Union européenne 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FR2W">
            <a:hlinkClick r:id="" action="ppaction://media"/>
            <a:extLst>
              <a:ext uri="{FF2B5EF4-FFF2-40B4-BE49-F238E27FC236}">
                <a16:creationId xmlns:a16="http://schemas.microsoft.com/office/drawing/2014/main" id="{5E6315F3-A0F4-3B0E-C4A7-3482FEF951C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84809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fr" b="1"/>
              <a:t>Deux types de démocratie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fr" sz="2200" b="1"/>
              <a:t>Représentative: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fr" sz="2000"/>
              <a:t>«Une forme de gouvernement dans laquelle les citoyens élisent leurs représentants qu'ils autorisent à proposer et à adopter des lois en leur nom.»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fr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Participative: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fr" sz="2000">
                <a:solidFill>
                  <a:schemeClr val="tx1">
                    <a:lumMod val="75000"/>
                    <a:lumOff val="25000"/>
                  </a:schemeClr>
                </a:solidFill>
              </a:rPr>
              <a:t>«Un mécanisme par lequel les citoyens sont impliqués dans les processus de prise de décision publique, complétant ainsi la démocratie représentative.»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fr">
                <a:latin typeface="Trebuchet MS"/>
              </a:rPr>
              <a:t>Les trois principales institutions de l'UE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2" name="Picture 11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C9426054-547D-9E01-B91B-DD98922F6E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838" y="2855290"/>
            <a:ext cx="2403803" cy="1947107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ADCCE0DB-7033-DFA9-7F19-5613988DE1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751" y="1770926"/>
            <a:ext cx="2149650" cy="1487620"/>
          </a:xfrm>
          <a:prstGeom prst="rect">
            <a:avLst/>
          </a:prstGeom>
        </p:spPr>
      </p:pic>
      <p:pic>
        <p:nvPicPr>
          <p:cNvPr id="17" name="Picture 16" descr="A blue flag with yellow stars and grey line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BB0F6C0E-D465-C273-3ECD-5043469F95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587" y="2924754"/>
            <a:ext cx="3782292" cy="239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fr"/>
              <a:t>La Commission européenne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803932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fr" sz="2400">
                <a:latin typeface="Trebuchet MS"/>
              </a:rPr>
              <a:t>Représente les intérêts communs de l'UE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fr" sz="2400">
                <a:latin typeface="Trebuchet MS"/>
              </a:rPr>
              <a:t>Propose de nouvelles lois pour l'UE</a:t>
            </a:r>
            <a:endParaRPr lang="en-GB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fr" sz="2400">
                <a:latin typeface="Trebuchet MS" panose="020B0603020202020204" pitchFamily="34" charset="0"/>
              </a:rPr>
              <a:t>Composée de 27 commissaires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fr" sz="2400">
                <a:latin typeface="Trebuchet MS" panose="020B0603020202020204" pitchFamily="34" charset="0"/>
              </a:rPr>
              <a:t>(1 pour chaque pays de l'UE)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6242CF01-11F5-D219-6F12-AA9E489BAA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608" y="1648616"/>
            <a:ext cx="1915473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fr"/>
              <a:t>Le Conseil de l'Union européenne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814470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fr" sz="2400" dirty="0">
                <a:latin typeface="Trebuchet MS"/>
              </a:rPr>
              <a:t>Représente les gouvernements des pays de l'UE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fr" sz="2400" i="0" dirty="0">
                <a:effectLst/>
                <a:latin typeface="Trebuchet MS"/>
              </a:rPr>
              <a:t>Négocie et adopte la législation de l'UE</a:t>
            </a:r>
            <a:endParaRPr lang="en-GB" dirty="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fr" sz="2400" dirty="0">
                <a:latin typeface="Trebuchet MS" panose="020B0603020202020204" pitchFamily="34" charset="0"/>
              </a:rPr>
              <a:t>Composé de ministres de tous les pays de l'UE</a:t>
            </a:r>
            <a:endParaRPr lang="en-GB" sz="2400" dirty="0"/>
          </a:p>
        </p:txBody>
      </p:sp>
      <p:pic>
        <p:nvPicPr>
          <p:cNvPr id="3" name="Picture 2" descr="A blue flag with yellow stars and grey line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5884E777-63E8-FC6B-552F-3458193FD2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940" y="1343818"/>
            <a:ext cx="3785823" cy="240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Voter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23DB0F0C-CA52-034D-D5AC-79BC94C59BC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8027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fr">
                <a:latin typeface="Trebuchet MS" panose="020B0603020202020204" pitchFamily="34" charset="0"/>
              </a:rPr>
              <a:t>Le Parlement européen.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515745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fr" sz="2400">
                <a:latin typeface="Trebuchet MS"/>
              </a:rPr>
              <a:t>Représente les citoyens des pays de l'UE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fr" sz="2400">
                <a:latin typeface="Trebuchet MS"/>
              </a:rPr>
              <a:t>Négocie et adopte la législation de l'UE</a:t>
            </a:r>
            <a:endParaRPr lang="en-US" sz="240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fr" sz="2400">
                <a:latin typeface="Trebuchet MS" panose="020B0603020202020204" pitchFamily="34" charset="0"/>
              </a:rPr>
              <a:t>Directement élus par les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fr" sz="2400">
                <a:latin typeface="Trebuchet MS" panose="020B0603020202020204" pitchFamily="34" charset="0"/>
              </a:rPr>
              <a:t>citoyens de l'UE</a:t>
            </a:r>
          </a:p>
        </p:txBody>
      </p:sp>
      <p:pic>
        <p:nvPicPr>
          <p:cNvPr id="3" name="Picture 2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91F6976B-3FD5-B03C-9C69-A60C071997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480" y="1431636"/>
            <a:ext cx="2572940" cy="208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e_processus_d__cisionnel_de_l___UE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E6EC9BB8-F9B6-2972-49B4-85AA198F82B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32433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fr"/>
              <a:t>Le processus d'élaboration</a:t>
            </a:r>
            <a:br>
              <a:rPr lang="en-GB" dirty="0"/>
            </a:br>
            <a:r>
              <a:rPr lang="fr"/>
              <a:t>des lois...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12689" y="336856"/>
            <a:ext cx="10661567" cy="6315766"/>
            <a:chOff x="712689" y="364565"/>
            <a:chExt cx="10661567" cy="6315766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3913"/>
              <a:ext cx="2550770" cy="953453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Propose des lois.</a:t>
              </a:r>
            </a:p>
            <a:p>
              <a:pPr algn="ctr" rtl="0"/>
              <a:r>
                <a:rPr lang="fr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Envoyées au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fr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Parlement et au Conseil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fr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pour examen.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fr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PARLEMENT</a:t>
              </a:r>
              <a:r>
                <a:rPr lang="fr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européen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fr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CONSEIL</a:t>
              </a:r>
              <a:r>
                <a:rPr lang="fr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de l’Union européenne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183252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f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Les deux parties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f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examinent la proposition et peuvent la modifier.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f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En cas d'accord, la loi est adoptée.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694489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fr" b="1" cap="all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La</a:t>
              </a:r>
              <a:r>
                <a:rPr lang="f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COMMISSION</a:t>
              </a:r>
              <a:r>
                <a:rPr lang="fr" b="1" cap="all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européenne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549653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650048" y="2575219"/>
              <a:ext cx="2550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endParaRPr lang="fr" sz="1400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14" name="Picture 13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8DC899EB-AA1F-411C-DA6D-CD0BE3901B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585" y="4193676"/>
            <a:ext cx="2167622" cy="1755798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5CCE930E-EB7D-E6EE-076B-A947EB9EB3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459" y="449916"/>
            <a:ext cx="1689320" cy="1169058"/>
          </a:xfrm>
          <a:prstGeom prst="rect">
            <a:avLst/>
          </a:prstGeom>
        </p:spPr>
      </p:pic>
      <p:pic>
        <p:nvPicPr>
          <p:cNvPr id="16" name="Picture 15" descr="A blue flag with yellow stars and grey line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6F04E2DA-FE9A-F4CC-640D-3A03E27ED6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193" y="4122916"/>
            <a:ext cx="2760955" cy="175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AC8518D-B9B8-465F-9BF6-2E05B7F410BC}"/>
</file>

<file path=customXml/itemProps2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239</Words>
  <Application>Microsoft Office PowerPoint</Application>
  <PresentationFormat>Widescreen</PresentationFormat>
  <Paragraphs>37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Calibri</vt:lpstr>
      <vt:lpstr>Trebuchet MS</vt:lpstr>
      <vt:lpstr>Wingdings</vt:lpstr>
      <vt:lpstr>Open Sans</vt:lpstr>
      <vt:lpstr>Arial</vt:lpstr>
      <vt:lpstr>Office Theme</vt:lpstr>
      <vt:lpstr>LA DÉMOCRATIE DE L’UE EN ACTION  Donnez votre avis avec  l’Initiative citoyenne européenne</vt:lpstr>
      <vt:lpstr>Deux types de démocratie</vt:lpstr>
      <vt:lpstr>Les trois principales institutions de l'UE</vt:lpstr>
      <vt:lpstr>La Commission européenne</vt:lpstr>
      <vt:lpstr>Le Conseil de l'Union européenne</vt:lpstr>
      <vt:lpstr>PowerPoint Presentation</vt:lpstr>
      <vt:lpstr>Le Parlement européen.</vt:lpstr>
      <vt:lpstr>PowerPoint Presentation</vt:lpstr>
      <vt:lpstr>Le processus d'élaboration des lois...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77</cp:revision>
  <dcterms:created xsi:type="dcterms:W3CDTF">2023-03-30T13:25:28Z</dcterms:created>
  <dcterms:modified xsi:type="dcterms:W3CDTF">2023-06-02T14:21:42Z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