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49C7B-6BF2-414B-B865-F6BFEC5CB122}" v="17" dt="2023-06-03T18:03:34.6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CCC49C7B-6BF2-414B-B865-F6BFEC5CB122}"/>
    <pc:docChg chg="undo custSel modSld modMainMaster">
      <pc:chgData name="LEVER Steven" userId="145c1310-78e0-4db2-831e-c364d1d3267c" providerId="ADAL" clId="{CCC49C7B-6BF2-414B-B865-F6BFEC5CB122}" dt="2023-06-03T18:03:43.489" v="625" actId="14100"/>
      <pc:docMkLst>
        <pc:docMk/>
      </pc:docMkLst>
      <pc:sldChg chg="modSp mod">
        <pc:chgData name="LEVER Steven" userId="145c1310-78e0-4db2-831e-c364d1d3267c" providerId="ADAL" clId="{CCC49C7B-6BF2-414B-B865-F6BFEC5CB122}" dt="2023-06-03T17:49:23.817" v="24" actId="1076"/>
        <pc:sldMkLst>
          <pc:docMk/>
          <pc:sldMk cId="2378566686" sldId="257"/>
        </pc:sldMkLst>
        <pc:spChg chg="mod">
          <ac:chgData name="LEVER Steven" userId="145c1310-78e0-4db2-831e-c364d1d3267c" providerId="ADAL" clId="{CCC49C7B-6BF2-414B-B865-F6BFEC5CB122}" dt="2023-06-03T17:49:23.817" v="24" actId="107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CCC49C7B-6BF2-414B-B865-F6BFEC5CB122}" dt="2023-06-03T17:48:27.325" v="19" actId="1035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CCC49C7B-6BF2-414B-B865-F6BFEC5CB122}" dt="2023-06-03T17:51:56.348" v="95" actId="14100"/>
        <pc:sldMkLst>
          <pc:docMk/>
          <pc:sldMk cId="2613964225" sldId="263"/>
        </pc:sldMkLst>
        <pc:spChg chg="mod">
          <ac:chgData name="LEVER Steven" userId="145c1310-78e0-4db2-831e-c364d1d3267c" providerId="ADAL" clId="{CCC49C7B-6BF2-414B-B865-F6BFEC5CB122}" dt="2023-06-03T17:51:56.348" v="95" actId="14100"/>
          <ac:spMkLst>
            <pc:docMk/>
            <pc:sldMk cId="2613964225" sldId="263"/>
            <ac:spMk id="4" creationId="{47E172EF-4FEE-0C25-0E51-111481509888}"/>
          </ac:spMkLst>
        </pc:spChg>
      </pc:sldChg>
      <pc:sldChg chg="addSp delSp modSp mod">
        <pc:chgData name="LEVER Steven" userId="145c1310-78e0-4db2-831e-c364d1d3267c" providerId="ADAL" clId="{CCC49C7B-6BF2-414B-B865-F6BFEC5CB122}" dt="2023-06-03T17:58:22.364" v="475" actId="1076"/>
        <pc:sldMkLst>
          <pc:docMk/>
          <pc:sldMk cId="4044883605" sldId="264"/>
        </pc:sldMkLst>
        <pc:picChg chg="del">
          <ac:chgData name="LEVER Steven" userId="145c1310-78e0-4db2-831e-c364d1d3267c" providerId="ADAL" clId="{CCC49C7B-6BF2-414B-B865-F6BFEC5CB122}" dt="2023-06-03T17:56:43.885" v="409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CCC49C7B-6BF2-414B-B865-F6BFEC5CB122}" dt="2023-06-03T17:52:59.958" v="118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CCC49C7B-6BF2-414B-B865-F6BFEC5CB122}" dt="2023-06-03T17:53:04.953" v="161" actId="1036"/>
          <ac:picMkLst>
            <pc:docMk/>
            <pc:sldMk cId="4044883605" sldId="264"/>
            <ac:picMk id="12" creationId="{6780E560-AC15-7D64-EAC3-F7D9E2B332C1}"/>
          </ac:picMkLst>
        </pc:picChg>
        <pc:picChg chg="del">
          <ac:chgData name="LEVER Steven" userId="145c1310-78e0-4db2-831e-c364d1d3267c" providerId="ADAL" clId="{CCC49C7B-6BF2-414B-B865-F6BFEC5CB122}" dt="2023-06-03T17:57:45.345" v="471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CCC49C7B-6BF2-414B-B865-F6BFEC5CB122}" dt="2023-06-03T17:56:48.766" v="460" actId="1037"/>
          <ac:picMkLst>
            <pc:docMk/>
            <pc:sldMk cId="4044883605" sldId="264"/>
            <ac:picMk id="14" creationId="{6EEFD3D9-BAC9-3787-DD90-A5E1BE238845}"/>
          </ac:picMkLst>
        </pc:picChg>
        <pc:picChg chg="add mod">
          <ac:chgData name="LEVER Steven" userId="145c1310-78e0-4db2-831e-c364d1d3267c" providerId="ADAL" clId="{CCC49C7B-6BF2-414B-B865-F6BFEC5CB122}" dt="2023-06-03T17:58:22.364" v="475" actId="1076"/>
          <ac:picMkLst>
            <pc:docMk/>
            <pc:sldMk cId="4044883605" sldId="264"/>
            <ac:picMk id="16" creationId="{197A8E1C-9921-9A09-E227-A2BA88CE2C36}"/>
          </ac:picMkLst>
        </pc:picChg>
      </pc:sldChg>
      <pc:sldChg chg="addSp delSp modSp mod">
        <pc:chgData name="LEVER Steven" userId="145c1310-78e0-4db2-831e-c364d1d3267c" providerId="ADAL" clId="{CCC49C7B-6BF2-414B-B865-F6BFEC5CB122}" dt="2023-06-03T18:01:15.399" v="586" actId="1035"/>
        <pc:sldMkLst>
          <pc:docMk/>
          <pc:sldMk cId="1371733259" sldId="265"/>
        </pc:sldMkLst>
        <pc:spChg chg="mod">
          <ac:chgData name="LEVER Steven" userId="145c1310-78e0-4db2-831e-c364d1d3267c" providerId="ADAL" clId="{CCC49C7B-6BF2-414B-B865-F6BFEC5CB122}" dt="2023-06-03T18:01:15.399" v="586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CCC49C7B-6BF2-414B-B865-F6BFEC5CB122}" dt="2023-06-03T17:56:09.716" v="340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CCC49C7B-6BF2-414B-B865-F6BFEC5CB122}" dt="2023-06-03T17:56:18.365" v="405" actId="1038"/>
          <ac:picMkLst>
            <pc:docMk/>
            <pc:sldMk cId="1371733259" sldId="265"/>
            <ac:picMk id="5" creationId="{AEAFCB54-0DC4-8272-B997-2748A3CD58D0}"/>
          </ac:picMkLst>
        </pc:picChg>
      </pc:sldChg>
      <pc:sldChg chg="addSp delSp modSp mod">
        <pc:chgData name="LEVER Steven" userId="145c1310-78e0-4db2-831e-c364d1d3267c" providerId="ADAL" clId="{CCC49C7B-6BF2-414B-B865-F6BFEC5CB122}" dt="2023-06-03T18:01:22.149" v="613" actId="1036"/>
        <pc:sldMkLst>
          <pc:docMk/>
          <pc:sldMk cId="2034612151" sldId="266"/>
        </pc:sldMkLst>
        <pc:spChg chg="mod">
          <ac:chgData name="LEVER Steven" userId="145c1310-78e0-4db2-831e-c364d1d3267c" providerId="ADAL" clId="{CCC49C7B-6BF2-414B-B865-F6BFEC5CB122}" dt="2023-06-03T18:01:22.149" v="613" actId="1036"/>
          <ac:spMkLst>
            <pc:docMk/>
            <pc:sldMk cId="2034612151" sldId="266"/>
            <ac:spMk id="5" creationId="{69D9439B-22CF-1F8E-18DD-9C5DA571A5A2}"/>
          </ac:spMkLst>
        </pc:spChg>
        <pc:picChg chg="add del mod ord">
          <ac:chgData name="LEVER Steven" userId="145c1310-78e0-4db2-831e-c364d1d3267c" providerId="ADAL" clId="{CCC49C7B-6BF2-414B-B865-F6BFEC5CB122}" dt="2023-06-03T17:59:50.721" v="549" actId="1036"/>
          <ac:picMkLst>
            <pc:docMk/>
            <pc:sldMk cId="2034612151" sldId="266"/>
            <ac:picMk id="3" creationId="{B242A517-5900-E308-8B2D-4496B0F1DFA6}"/>
          </ac:picMkLst>
        </pc:picChg>
        <pc:picChg chg="del">
          <ac:chgData name="LEVER Steven" userId="145c1310-78e0-4db2-831e-c364d1d3267c" providerId="ADAL" clId="{CCC49C7B-6BF2-414B-B865-F6BFEC5CB122}" dt="2023-06-03T17:59:47.413" v="521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CCC49C7B-6BF2-414B-B865-F6BFEC5CB122}" dt="2023-06-03T18:02:12.314" v="617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CCC49C7B-6BF2-414B-B865-F6BFEC5CB122}" dt="2023-06-03T18:02:04.934" v="615"/>
          <ac:spMkLst>
            <pc:docMk/>
            <pc:sldMk cId="1108155647" sldId="267"/>
            <ac:spMk id="10" creationId="{49E496EB-A1EC-EF78-9326-AF43B8E7F50D}"/>
          </ac:spMkLst>
        </pc:spChg>
        <pc:picChg chg="del">
          <ac:chgData name="LEVER Steven" userId="145c1310-78e0-4db2-831e-c364d1d3267c" providerId="ADAL" clId="{CCC49C7B-6BF2-414B-B865-F6BFEC5CB122}" dt="2023-06-03T18:01:59.676" v="614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CCC49C7B-6BF2-414B-B865-F6BFEC5CB122}" dt="2023-06-03T18:02:12.314" v="617" actId="14100"/>
          <ac:picMkLst>
            <pc:docMk/>
            <pc:sldMk cId="1108155647" sldId="267"/>
            <ac:picMk id="11" creationId="{7605E07C-12A2-C58E-F06C-4D0AE944B97B}"/>
          </ac:picMkLst>
        </pc:picChg>
      </pc:sldChg>
      <pc:sldChg chg="addSp delSp modSp mod">
        <pc:chgData name="LEVER Steven" userId="145c1310-78e0-4db2-831e-c364d1d3267c" providerId="ADAL" clId="{CCC49C7B-6BF2-414B-B865-F6BFEC5CB122}" dt="2023-06-03T17:53:29.956" v="208" actId="1037"/>
        <pc:sldMkLst>
          <pc:docMk/>
          <pc:sldMk cId="1377561517" sldId="268"/>
        </pc:sldMkLst>
        <pc:picChg chg="add mod">
          <ac:chgData name="LEVER Steven" userId="145c1310-78e0-4db2-831e-c364d1d3267c" providerId="ADAL" clId="{CCC49C7B-6BF2-414B-B865-F6BFEC5CB122}" dt="2023-06-03T17:53:29.956" v="208" actId="1037"/>
          <ac:picMkLst>
            <pc:docMk/>
            <pc:sldMk cId="1377561517" sldId="268"/>
            <ac:picMk id="3" creationId="{3202B9B4-94B4-5CD9-7C6A-F615DE3A50E6}"/>
          </ac:picMkLst>
        </pc:picChg>
        <pc:picChg chg="del">
          <ac:chgData name="LEVER Steven" userId="145c1310-78e0-4db2-831e-c364d1d3267c" providerId="ADAL" clId="{CCC49C7B-6BF2-414B-B865-F6BFEC5CB122}" dt="2023-06-03T17:53:25.874" v="164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CCC49C7B-6BF2-414B-B865-F6BFEC5CB122}" dt="2023-06-03T18:02:53.542" v="621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CCC49C7B-6BF2-414B-B865-F6BFEC5CB122}" dt="2023-06-03T18:02:46.705" v="619"/>
          <ac:spMkLst>
            <pc:docMk/>
            <pc:sldMk cId="322552093" sldId="269"/>
            <ac:spMk id="10" creationId="{108F37B0-3959-C1A3-721D-963FEEF0ED54}"/>
          </ac:spMkLst>
        </pc:spChg>
        <pc:picChg chg="del">
          <ac:chgData name="LEVER Steven" userId="145c1310-78e0-4db2-831e-c364d1d3267c" providerId="ADAL" clId="{CCC49C7B-6BF2-414B-B865-F6BFEC5CB122}" dt="2023-06-03T18:02:23.436" v="618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CCC49C7B-6BF2-414B-B865-F6BFEC5CB122}" dt="2023-06-03T18:02:53.542" v="621" actId="14100"/>
          <ac:picMkLst>
            <pc:docMk/>
            <pc:sldMk cId="322552093" sldId="269"/>
            <ac:picMk id="11" creationId="{9170218F-1E9A-9795-88EA-38426A9E6AEF}"/>
          </ac:picMkLst>
        </pc:picChg>
      </pc:sldChg>
      <pc:sldChg chg="addSp delSp modSp mod">
        <pc:chgData name="LEVER Steven" userId="145c1310-78e0-4db2-831e-c364d1d3267c" providerId="ADAL" clId="{CCC49C7B-6BF2-414B-B865-F6BFEC5CB122}" dt="2023-06-03T18:00:42.284" v="558" actId="1076"/>
        <pc:sldMkLst>
          <pc:docMk/>
          <pc:sldMk cId="1941604448" sldId="270"/>
        </pc:sldMkLst>
        <pc:picChg chg="del">
          <ac:chgData name="LEVER Steven" userId="145c1310-78e0-4db2-831e-c364d1d3267c" providerId="ADAL" clId="{CCC49C7B-6BF2-414B-B865-F6BFEC5CB122}" dt="2023-06-03T17:55:28.496" v="263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CCC49C7B-6BF2-414B-B865-F6BFEC5CB122}" dt="2023-06-03T17:54:31.499" v="228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CCC49C7B-6BF2-414B-B865-F6BFEC5CB122}" dt="2023-06-03T18:00:22.007" v="554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CCC49C7B-6BF2-414B-B865-F6BFEC5CB122}" dt="2023-06-03T17:54:35.718" v="256" actId="1035"/>
          <ac:picMkLst>
            <pc:docMk/>
            <pc:sldMk cId="1941604448" sldId="270"/>
            <ac:picMk id="14" creationId="{5199184F-2A9D-0A75-7F5C-6661487B85FD}"/>
          </ac:picMkLst>
        </pc:picChg>
        <pc:picChg chg="add mod">
          <ac:chgData name="LEVER Steven" userId="145c1310-78e0-4db2-831e-c364d1d3267c" providerId="ADAL" clId="{CCC49C7B-6BF2-414B-B865-F6BFEC5CB122}" dt="2023-06-03T17:55:35.880" v="336" actId="1038"/>
          <ac:picMkLst>
            <pc:docMk/>
            <pc:sldMk cId="1941604448" sldId="270"/>
            <ac:picMk id="16" creationId="{2BB651AB-6F5E-0B42-CFD1-F733A4CFC85C}"/>
          </ac:picMkLst>
        </pc:picChg>
        <pc:picChg chg="add mod">
          <ac:chgData name="LEVER Steven" userId="145c1310-78e0-4db2-831e-c364d1d3267c" providerId="ADAL" clId="{CCC49C7B-6BF2-414B-B865-F6BFEC5CB122}" dt="2023-06-03T18:00:42.284" v="558" actId="1076"/>
          <ac:picMkLst>
            <pc:docMk/>
            <pc:sldMk cId="1941604448" sldId="270"/>
            <ac:picMk id="17" creationId="{E7D665FC-F9DB-003A-79C2-1F685F9482FE}"/>
          </ac:picMkLst>
        </pc:picChg>
      </pc:sldChg>
      <pc:sldChg chg="addSp delSp modSp mod delAnim modAnim">
        <pc:chgData name="LEVER Steven" userId="145c1310-78e0-4db2-831e-c364d1d3267c" providerId="ADAL" clId="{CCC49C7B-6BF2-414B-B865-F6BFEC5CB122}" dt="2023-06-03T18:03:43.489" v="625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CCC49C7B-6BF2-414B-B865-F6BFEC5CB122}" dt="2023-06-03T18:03:34.696" v="623"/>
          <ac:spMkLst>
            <pc:docMk/>
            <pc:sldMk cId="968963885" sldId="271"/>
            <ac:spMk id="10" creationId="{22140DB6-221F-91D9-46FE-220CC729E795}"/>
          </ac:spMkLst>
        </pc:spChg>
        <pc:picChg chg="del">
          <ac:chgData name="LEVER Steven" userId="145c1310-78e0-4db2-831e-c364d1d3267c" providerId="ADAL" clId="{CCC49C7B-6BF2-414B-B865-F6BFEC5CB122}" dt="2023-06-03T18:03:30.501" v="622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CCC49C7B-6BF2-414B-B865-F6BFEC5CB122}" dt="2023-06-03T18:03:43.489" v="625" actId="14100"/>
          <ac:picMkLst>
            <pc:docMk/>
            <pc:sldMk cId="968963885" sldId="271"/>
            <ac:picMk id="11" creationId="{525C7996-2274-8689-0AE7-30BF35F623E1}"/>
          </ac:picMkLst>
        </pc:picChg>
      </pc:sldChg>
      <pc:sldMasterChg chg="modSldLayout">
        <pc:chgData name="LEVER Steven" userId="145c1310-78e0-4db2-831e-c364d1d3267c" providerId="ADAL" clId="{CCC49C7B-6BF2-414B-B865-F6BFEC5CB122}" dt="2023-06-03T17:51:24.113" v="93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CCC49C7B-6BF2-414B-B865-F6BFEC5CB122}" dt="2023-06-03T17:50:27.783" v="63" actId="14100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CCC49C7B-6BF2-414B-B865-F6BFEC5CB122}" dt="2023-06-03T17:50:27.783" v="63" actId="14100"/>
            <ac:picMkLst>
              <pc:docMk/>
              <pc:sldMasterMk cId="2651415450" sldId="2147483648"/>
              <pc:sldLayoutMk cId="2136466648" sldId="2147483660"/>
              <ac:picMk id="4" creationId="{036073DB-22D1-B198-AE00-AEB1C97ED420}"/>
            </ac:picMkLst>
          </pc:picChg>
          <pc:picChg chg="del">
            <ac:chgData name="LEVER Steven" userId="145c1310-78e0-4db2-831e-c364d1d3267c" providerId="ADAL" clId="{CCC49C7B-6BF2-414B-B865-F6BFEC5CB122}" dt="2023-06-03T17:50:06.643" v="28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CCC49C7B-6BF2-414B-B865-F6BFEC5CB122}" dt="2023-06-03T17:51:01.739" v="89" actId="1035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CCC49C7B-6BF2-414B-B865-F6BFEC5CB122}" dt="2023-06-03T17:51:01.739" v="89" actId="1035"/>
            <ac:picMkLst>
              <pc:docMk/>
              <pc:sldMasterMk cId="2651415450" sldId="2147483648"/>
              <pc:sldLayoutMk cId="3859348747" sldId="2147483661"/>
              <ac:picMk id="4" creationId="{BF4D5957-7698-8E30-A0A2-E8815B2CD217}"/>
            </ac:picMkLst>
          </pc:picChg>
          <pc:picChg chg="del">
            <ac:chgData name="LEVER Steven" userId="145c1310-78e0-4db2-831e-c364d1d3267c" providerId="ADAL" clId="{CCC49C7B-6BF2-414B-B865-F6BFEC5CB122}" dt="2023-06-03T17:50:56.937" v="67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CCC49C7B-6BF2-414B-B865-F6BFEC5CB122}" dt="2023-06-03T17:51:12.169" v="91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CCC49C7B-6BF2-414B-B865-F6BFEC5CB122}" dt="2023-06-03T17:51:12.169" v="91"/>
            <ac:picMkLst>
              <pc:docMk/>
              <pc:sldMasterMk cId="2651415450" sldId="2147483648"/>
              <pc:sldLayoutMk cId="4206117479" sldId="2147483663"/>
              <ac:picMk id="4" creationId="{FD2EF425-C01D-7848-C683-47C657CE8C1F}"/>
            </ac:picMkLst>
          </pc:picChg>
          <pc:picChg chg="del">
            <ac:chgData name="LEVER Steven" userId="145c1310-78e0-4db2-831e-c364d1d3267c" providerId="ADAL" clId="{CCC49C7B-6BF2-414B-B865-F6BFEC5CB122}" dt="2023-06-03T17:51:10.776" v="90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CCC49C7B-6BF2-414B-B865-F6BFEC5CB122}" dt="2023-06-03T17:51:24.113" v="93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CCC49C7B-6BF2-414B-B865-F6BFEC5CB122}" dt="2023-06-03T17:51:23.489" v="9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CCC49C7B-6BF2-414B-B865-F6BFEC5CB122}" dt="2023-06-03T17:51:24.113" v="93"/>
            <ac:picMkLst>
              <pc:docMk/>
              <pc:sldMasterMk cId="2651415450" sldId="2147483648"/>
              <pc:sldLayoutMk cId="2945591852" sldId="2147483664"/>
              <ac:picMk id="5" creationId="{62C37298-1BB7-D849-57D8-735E4CF6C884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"/>
              <a:t>Teacher’s Pack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073DB-22D1-B198-AE00-AEB1C97ED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51826" y="5960155"/>
            <a:ext cx="1786647" cy="67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298-1BB7-D849-57D8-735E4CF6C8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5946" y="6344254"/>
            <a:ext cx="908882" cy="3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D5957-7698-8E30-A0A2-E8815B2CD2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55946" y="6344254"/>
            <a:ext cx="908882" cy="3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EF425-C01D-7848-C683-47C657CE8C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55946" y="6344254"/>
            <a:ext cx="908882" cy="3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hr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2196" y="1470620"/>
            <a:ext cx="4747608" cy="3684496"/>
          </a:xfrm>
        </p:spPr>
        <p:txBody>
          <a:bodyPr rtlCol="0"/>
          <a:lstStyle/>
          <a:p>
            <a:pPr rtl="0"/>
            <a:r>
              <a:rPr lang="hr" dirty="0"/>
              <a:t>DEMOKRACIJA EU-a</a:t>
            </a:r>
            <a:br>
              <a:rPr lang="en-US" dirty="0"/>
            </a:br>
            <a:r>
              <a:rPr lang="hr" dirty="0"/>
              <a:t>NA DJELU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Iznesite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mišljenje</a:t>
            </a:r>
            <a:r>
              <a:rPr lang="en-GB" sz="2800" b="0" spc="-40" dirty="0"/>
              <a:t> s </a:t>
            </a:r>
            <a:r>
              <a:rPr lang="en-GB" sz="2800" b="0" spc="-40" dirty="0" err="1"/>
              <a:t>pomoću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građanske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inicijative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3030" y="661982"/>
            <a:ext cx="2625940" cy="1224278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hr" sz="1900" dirty="0"/>
              <a:t>2. </a:t>
            </a:r>
            <a:r>
              <a:rPr lang="en-GB" sz="1900" dirty="0"/>
              <a:t>C</a:t>
            </a:r>
            <a:r>
              <a:rPr lang="hr" sz="1900" dirty="0"/>
              <a:t>jelina</a:t>
            </a:r>
            <a:r>
              <a:rPr lang="en-GB" sz="1900" dirty="0"/>
              <a:t> </a:t>
            </a:r>
            <a:r>
              <a:rPr lang="hr" sz="1900" dirty="0"/>
              <a:t>Demokracija u EU-u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HD_I158444ENHR2W">
            <a:hlinkClick r:id="" action="ppaction://media"/>
            <a:extLst>
              <a:ext uri="{FF2B5EF4-FFF2-40B4-BE49-F238E27FC236}">
                <a16:creationId xmlns:a16="http://schemas.microsoft.com/office/drawing/2014/main" id="{525C7996-2274-8689-0AE7-30BF35F623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77884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 b="1"/>
              <a:t>Dvije vrste demokracije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hr" sz="2200" b="1" dirty="0"/>
              <a:t>Predstavnička: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hr" sz="2000" dirty="0"/>
              <a:t>„Sustav vlasti u kojem građani biraju predstavnike koji predlažu i glasuju o zakonodavstvu ili političkim inicijativama u njihovo ime.”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h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Participativna: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h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„Sustav u kojem su građani uključeni u javne procese donošenja odluka, čime se nadopunjuje predstavnička demokracija.”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>
                <a:latin typeface="Trebuchet MS"/>
              </a:rPr>
              <a:t>Tri glavne institucije EU-a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6780E560-AC15-7D64-EAC3-F7D9E2B33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82" y="2854551"/>
            <a:ext cx="2436909" cy="1976173"/>
          </a:xfrm>
          <a:prstGeom prst="rect">
            <a:avLst/>
          </a:prstGeom>
        </p:spPr>
      </p:pic>
      <p:pic>
        <p:nvPicPr>
          <p:cNvPr id="14" name="Picture 13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6EEFD3D9-BAC9-3787-DD90-A5E1BE238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19" y="1749798"/>
            <a:ext cx="2138453" cy="1487620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197A8E1C-9921-9A09-E227-A2BA88CE2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56" y="3290317"/>
            <a:ext cx="4747244" cy="18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/>
              <a:t>Europska komisija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360593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dirty="0">
                <a:latin typeface="Trebuchet MS"/>
              </a:rPr>
              <a:t>Zastupa zajedničke interese EU-a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dirty="0">
                <a:latin typeface="Trebuchet MS"/>
              </a:rPr>
              <a:t>Predlaže nove zakone EU-a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dirty="0">
                <a:latin typeface="Trebuchet MS" panose="020B0603020202020204" pitchFamily="34" charset="0"/>
              </a:rPr>
              <a:t>Sastavljena je od 27 povjerenika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hr" sz="2400" dirty="0">
                <a:latin typeface="Trebuchet MS" panose="020B0603020202020204" pitchFamily="34" charset="0"/>
              </a:rPr>
              <a:t>(1 iz svake zemlje EU-a)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AEAFCB54-0DC4-8272-B997-2748A3CD5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10" y="1648617"/>
            <a:ext cx="190549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/>
              <a:t>Vijeće Europske unije</a:t>
            </a:r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B242A517-5900-E308-8B2D-4496B0F1D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43" y="1305387"/>
            <a:ext cx="5247836" cy="206732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361887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dirty="0">
                <a:latin typeface="Trebuchet MS"/>
              </a:rPr>
              <a:t>Predstavlja vlade zemalja EU-a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i="0" dirty="0">
                <a:effectLst/>
                <a:latin typeface="Trebuchet MS"/>
              </a:rPr>
              <a:t>Pregovara i usvaja zakone EU-a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 dirty="0">
                <a:latin typeface="Trebuchet MS" panose="020B0603020202020204" pitchFamily="34" charset="0"/>
              </a:rPr>
              <a:t>Sastavljeno je od ministara iz svih zemalja EU-a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Glasanje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7605E07C-12A2-C58E-F06C-4D0AE944B9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>
                <a:latin typeface="Trebuchet MS" panose="020B0603020202020204" pitchFamily="34" charset="0"/>
              </a:rPr>
              <a:t>Europski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>
                <a:latin typeface="Trebuchet MS"/>
              </a:rPr>
              <a:t>Predstavlja građane zemalja EU-a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>
                <a:latin typeface="Trebuchet MS"/>
              </a:rPr>
              <a:t>Pregovara i usvaja zakone EU-a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hr" sz="2400">
                <a:latin typeface="Trebuchet MS" panose="020B0603020202020204" pitchFamily="34" charset="0"/>
              </a:rPr>
              <a:t>Direktno ga biraju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hr" sz="2400">
                <a:latin typeface="Trebuchet MS" panose="020B0603020202020204" pitchFamily="34" charset="0"/>
              </a:rPr>
              <a:t>građani EU-a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3202B9B4-94B4-5CD9-7C6A-F615DE3A5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47" y="1539572"/>
            <a:ext cx="2436909" cy="19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Postupak_dono__enja_odluka_u_EU-u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9170218F-1E9A-9795-88EA-38426A9E6A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hr"/>
              <a:t>Kako se</a:t>
            </a:r>
            <a:br>
              <a:rPr lang="en-GB" dirty="0"/>
            </a:br>
            <a:r>
              <a:rPr lang="hr"/>
              <a:t>donose zakoni...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hr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Šalje ih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r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 i Vijeću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r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 raspravu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r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Europski </a:t>
              </a:r>
              <a:r>
                <a:rPr lang="h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r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Europsko </a:t>
              </a:r>
              <a:r>
                <a:rPr lang="h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VIJEĆE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hr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Obje strane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r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raspravljaju i mogu mijenjati prijedlog.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hr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Ako se slože, zakon je usvojen.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r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Europska </a:t>
              </a:r>
              <a:r>
                <a:rPr lang="hr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KOMISIJA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hr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predlaže zakone</a:t>
              </a:r>
            </a:p>
          </p:txBody>
        </p: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5199184F-2A9D-0A75-7F5C-6661487B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4466055"/>
            <a:ext cx="1959835" cy="1589298"/>
          </a:xfrm>
          <a:prstGeom prst="rect">
            <a:avLst/>
          </a:prstGeom>
        </p:spPr>
      </p:pic>
      <p:pic>
        <p:nvPicPr>
          <p:cNvPr id="16" name="Picture 15" descr="A picture containing text, logo, symbol, screenshot&#10;&#10;Description automatically generated">
            <a:extLst>
              <a:ext uri="{FF2B5EF4-FFF2-40B4-BE49-F238E27FC236}">
                <a16:creationId xmlns:a16="http://schemas.microsoft.com/office/drawing/2014/main" id="{2BB651AB-6F5E-0B42-CFD1-F733A4CF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21" y="554350"/>
            <a:ext cx="1689315" cy="1175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665FC-F9DB-003A-79C2-1F685F948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255" y="4340586"/>
            <a:ext cx="4357541" cy="17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038CC1-DA27-482A-AC93-AE39EFEF3713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190</Words>
  <Application>Microsoft Office PowerPoint</Application>
  <PresentationFormat>Widescreen</PresentationFormat>
  <Paragraphs>36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Trebuchet MS</vt:lpstr>
      <vt:lpstr>Wingdings</vt:lpstr>
      <vt:lpstr>Open Sans</vt:lpstr>
      <vt:lpstr>Arial</vt:lpstr>
      <vt:lpstr>Calibri</vt:lpstr>
      <vt:lpstr>Office Theme</vt:lpstr>
      <vt:lpstr>DEMOKRACIJA EU-a NA DJELU  Iznesite svoje mišljenje s pomoću europske građanske inicijative</vt:lpstr>
      <vt:lpstr>Dvije vrste demokracije</vt:lpstr>
      <vt:lpstr>Tri glavne institucije EU-a</vt:lpstr>
      <vt:lpstr>Europska komisija</vt:lpstr>
      <vt:lpstr>Vijeće Europske unije</vt:lpstr>
      <vt:lpstr>PowerPoint Presentation</vt:lpstr>
      <vt:lpstr>Europski parlament</vt:lpstr>
      <vt:lpstr>PowerPoint Presentation</vt:lpstr>
      <vt:lpstr>Kako se donose zakoni...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2023-06-03T18:03:48Z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