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181" autoAdjust="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54E8AF04-C799-4B59-A8AE-602788281C83}"/>
    <pc:docChg chg="sldOrd">
      <pc:chgData name="LEVER Steven" userId="145c1310-78e0-4db2-831e-c364d1d3267c" providerId="ADAL" clId="{54E8AF04-C799-4B59-A8AE-602788281C83}" dt="2023-05-25T11:38:41.098" v="0" actId="20578"/>
      <pc:docMkLst>
        <pc:docMk/>
      </pc:docMkLst>
      <pc:sldChg chg="ord">
        <pc:chgData name="LEVER Steven" userId="145c1310-78e0-4db2-831e-c364d1d3267c" providerId="ADAL" clId="{54E8AF04-C799-4B59-A8AE-602788281C83}" dt="2023-05-25T11:38:41.098" v="0" actId="20578"/>
        <pc:sldMkLst>
          <pc:docMk/>
          <pc:sldMk cId="1371733259" sldId="265"/>
        </pc:sldMkLst>
      </pc:sldChg>
    </pc:docChg>
  </pc:docChgLst>
  <pc:docChgLst>
    <pc:chgData name="LEVER Steven" userId="145c1310-78e0-4db2-831e-c364d1d3267c" providerId="ADAL" clId="{5888F82F-DEB3-4A3E-89EB-E70084351546}"/>
    <pc:docChg chg="undo custSel modSld modMainMaster">
      <pc:chgData name="LEVER Steven" userId="145c1310-78e0-4db2-831e-c364d1d3267c" providerId="ADAL" clId="{5888F82F-DEB3-4A3E-89EB-E70084351546}" dt="2023-05-24T06:31:50.325" v="237" actId="1036"/>
      <pc:docMkLst>
        <pc:docMk/>
      </pc:docMkLst>
      <pc:sldChg chg="modSp mod">
        <pc:chgData name="LEVER Steven" userId="145c1310-78e0-4db2-831e-c364d1d3267c" providerId="ADAL" clId="{5888F82F-DEB3-4A3E-89EB-E70084351546}" dt="2023-05-23T14:03:01.952" v="53" actId="20577"/>
        <pc:sldMkLst>
          <pc:docMk/>
          <pc:sldMk cId="2378566686" sldId="257"/>
        </pc:sldMkLst>
        <pc:spChg chg="mod">
          <ac:chgData name="LEVER Steven" userId="145c1310-78e0-4db2-831e-c364d1d3267c" providerId="ADAL" clId="{5888F82F-DEB3-4A3E-89EB-E70084351546}" dt="2023-05-23T14:03:01.952" v="53" actId="20577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5888F82F-DEB3-4A3E-89EB-E70084351546}" dt="2023-05-23T14:02:42.774" v="50" actId="1076"/>
          <ac:spMkLst>
            <pc:docMk/>
            <pc:sldMk cId="2378566686" sldId="257"/>
            <ac:spMk id="5" creationId="{7B4CD104-3926-BAE5-3738-57E073479D22}"/>
          </ac:spMkLst>
        </pc:spChg>
      </pc:sldChg>
      <pc:sldChg chg="addSp delSp modSp mod">
        <pc:chgData name="LEVER Steven" userId="145c1310-78e0-4db2-831e-c364d1d3267c" providerId="ADAL" clId="{5888F82F-DEB3-4A3E-89EB-E70084351546}" dt="2023-05-23T14:05:42.636" v="74" actId="14100"/>
        <pc:sldMkLst>
          <pc:docMk/>
          <pc:sldMk cId="4044883605" sldId="264"/>
        </pc:sldMkLst>
        <pc:picChg chg="del">
          <ac:chgData name="LEVER Steven" userId="145c1310-78e0-4db2-831e-c364d1d3267c" providerId="ADAL" clId="{5888F82F-DEB3-4A3E-89EB-E70084351546}" dt="2023-05-23T13:13:33.409" v="17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5888F82F-DEB3-4A3E-89EB-E70084351546}" dt="2023-05-23T13:11:29.168" v="5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5888F82F-DEB3-4A3E-89EB-E70084351546}" dt="2023-05-23T13:11:37.103" v="6" actId="1076"/>
          <ac:picMkLst>
            <pc:docMk/>
            <pc:sldMk cId="4044883605" sldId="264"/>
            <ac:picMk id="12" creationId="{77F6F959-A2F0-37BE-0623-DA9B5C6A1536}"/>
          </ac:picMkLst>
        </pc:picChg>
        <pc:picChg chg="del">
          <ac:chgData name="LEVER Steven" userId="145c1310-78e0-4db2-831e-c364d1d3267c" providerId="ADAL" clId="{5888F82F-DEB3-4A3E-89EB-E70084351546}" dt="2023-05-23T14:05:25.468" v="70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5888F82F-DEB3-4A3E-89EB-E70084351546}" dt="2023-05-23T13:13:48.954" v="27" actId="1036"/>
          <ac:picMkLst>
            <pc:docMk/>
            <pc:sldMk cId="4044883605" sldId="264"/>
            <ac:picMk id="15" creationId="{76228447-BFE3-74D3-D3E8-705AAF330DC2}"/>
          </ac:picMkLst>
        </pc:picChg>
        <pc:picChg chg="add del mod">
          <ac:chgData name="LEVER Steven" userId="145c1310-78e0-4db2-831e-c364d1d3267c" providerId="ADAL" clId="{5888F82F-DEB3-4A3E-89EB-E70084351546}" dt="2023-05-23T14:04:41.863" v="59" actId="478"/>
          <ac:picMkLst>
            <pc:docMk/>
            <pc:sldMk cId="4044883605" sldId="264"/>
            <ac:picMk id="17" creationId="{67A9E4DA-622E-0C76-DA5D-D88FB6F60DBF}"/>
          </ac:picMkLst>
        </pc:picChg>
        <pc:picChg chg="add mod">
          <ac:chgData name="LEVER Steven" userId="145c1310-78e0-4db2-831e-c364d1d3267c" providerId="ADAL" clId="{5888F82F-DEB3-4A3E-89EB-E70084351546}" dt="2023-05-23T14:05:42.636" v="74" actId="14100"/>
          <ac:picMkLst>
            <pc:docMk/>
            <pc:sldMk cId="4044883605" sldId="264"/>
            <ac:picMk id="19" creationId="{081D2757-21F5-BE24-573B-7FEF27E16A99}"/>
          </ac:picMkLst>
        </pc:picChg>
      </pc:sldChg>
      <pc:sldChg chg="addSp delSp modSp mod">
        <pc:chgData name="LEVER Steven" userId="145c1310-78e0-4db2-831e-c364d1d3267c" providerId="ADAL" clId="{5888F82F-DEB3-4A3E-89EB-E70084351546}" dt="2023-05-23T14:07:01.275" v="151" actId="1035"/>
        <pc:sldMkLst>
          <pc:docMk/>
          <pc:sldMk cId="1371733259" sldId="265"/>
        </pc:sldMkLst>
        <pc:spChg chg="mod">
          <ac:chgData name="LEVER Steven" userId="145c1310-78e0-4db2-831e-c364d1d3267c" providerId="ADAL" clId="{5888F82F-DEB3-4A3E-89EB-E70084351546}" dt="2023-05-23T14:07:01.275" v="151" actId="1035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5888F82F-DEB3-4A3E-89EB-E70084351546}" dt="2023-05-23T14:06:48.587" v="79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5888F82F-DEB3-4A3E-89EB-E70084351546}" dt="2023-05-23T14:06:54.442" v="134" actId="1037"/>
          <ac:picMkLst>
            <pc:docMk/>
            <pc:sldMk cId="1371733259" sldId="265"/>
            <ac:picMk id="5" creationId="{B78E817F-3F13-FB39-9814-E2AF64821206}"/>
          </ac:picMkLst>
        </pc:picChg>
      </pc:sldChg>
      <pc:sldChg chg="addSp delSp modSp mod">
        <pc:chgData name="LEVER Steven" userId="145c1310-78e0-4db2-831e-c364d1d3267c" providerId="ADAL" clId="{5888F82F-DEB3-4A3E-89EB-E70084351546}" dt="2023-05-23T14:13:25.236" v="165" actId="1076"/>
        <pc:sldMkLst>
          <pc:docMk/>
          <pc:sldMk cId="2034612151" sldId="266"/>
        </pc:sldMkLst>
        <pc:picChg chg="add mod">
          <ac:chgData name="LEVER Steven" userId="145c1310-78e0-4db2-831e-c364d1d3267c" providerId="ADAL" clId="{5888F82F-DEB3-4A3E-89EB-E70084351546}" dt="2023-05-23T14:13:25.236" v="165" actId="1076"/>
          <ac:picMkLst>
            <pc:docMk/>
            <pc:sldMk cId="2034612151" sldId="266"/>
            <ac:picMk id="3" creationId="{76683441-3307-FC1B-69DF-052BAE9EAC34}"/>
          </ac:picMkLst>
        </pc:picChg>
        <pc:picChg chg="del mod">
          <ac:chgData name="LEVER Steven" userId="145c1310-78e0-4db2-831e-c364d1d3267c" providerId="ADAL" clId="{5888F82F-DEB3-4A3E-89EB-E70084351546}" dt="2023-05-23T14:13:19.154" v="164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5888F82F-DEB3-4A3E-89EB-E70084351546}" dt="2023-05-24T06:29:15.838" v="220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5888F82F-DEB3-4A3E-89EB-E70084351546}" dt="2023-05-24T06:27:47.816" v="208"/>
          <ac:spMkLst>
            <pc:docMk/>
            <pc:sldMk cId="1108155647" sldId="267"/>
            <ac:spMk id="10" creationId="{E011F2EA-EF56-EBCC-AFB8-6DAD7DF348E8}"/>
          </ac:spMkLst>
        </pc:spChg>
        <pc:picChg chg="del">
          <ac:chgData name="LEVER Steven" userId="145c1310-78e0-4db2-831e-c364d1d3267c" providerId="ADAL" clId="{5888F82F-DEB3-4A3E-89EB-E70084351546}" dt="2023-05-24T06:27:42.987" v="207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5888F82F-DEB3-4A3E-89EB-E70084351546}" dt="2023-05-24T06:29:15.838" v="220" actId="1036"/>
          <ac:picMkLst>
            <pc:docMk/>
            <pc:sldMk cId="1108155647" sldId="267"/>
            <ac:picMk id="11" creationId="{071D28B5-07CE-2ECC-F0CE-32F85B335267}"/>
          </ac:picMkLst>
        </pc:picChg>
      </pc:sldChg>
      <pc:sldChg chg="addSp delSp modSp mod">
        <pc:chgData name="LEVER Steven" userId="145c1310-78e0-4db2-831e-c364d1d3267c" providerId="ADAL" clId="{5888F82F-DEB3-4A3E-89EB-E70084351546}" dt="2023-05-23T14:15:21.086" v="177" actId="1076"/>
        <pc:sldMkLst>
          <pc:docMk/>
          <pc:sldMk cId="1377561517" sldId="268"/>
        </pc:sldMkLst>
        <pc:picChg chg="add mod">
          <ac:chgData name="LEVER Steven" userId="145c1310-78e0-4db2-831e-c364d1d3267c" providerId="ADAL" clId="{5888F82F-DEB3-4A3E-89EB-E70084351546}" dt="2023-05-23T14:15:21.086" v="177" actId="1076"/>
          <ac:picMkLst>
            <pc:docMk/>
            <pc:sldMk cId="1377561517" sldId="268"/>
            <ac:picMk id="3" creationId="{9FC806CB-AC30-89A8-BAFC-972D01919283}"/>
          </ac:picMkLst>
        </pc:picChg>
        <pc:picChg chg="del">
          <ac:chgData name="LEVER Steven" userId="145c1310-78e0-4db2-831e-c364d1d3267c" providerId="ADAL" clId="{5888F82F-DEB3-4A3E-89EB-E70084351546}" dt="2023-05-23T14:15:16.948" v="176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5888F82F-DEB3-4A3E-89EB-E70084351546}" dt="2023-05-24T06:30:33.798" v="226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5888F82F-DEB3-4A3E-89EB-E70084351546}" dt="2023-05-24T06:30:12.068" v="222"/>
          <ac:spMkLst>
            <pc:docMk/>
            <pc:sldMk cId="322552093" sldId="269"/>
            <ac:spMk id="10" creationId="{C8543076-059F-9EAE-FC62-26197F02C092}"/>
          </ac:spMkLst>
        </pc:spChg>
        <pc:picChg chg="del">
          <ac:chgData name="LEVER Steven" userId="145c1310-78e0-4db2-831e-c364d1d3267c" providerId="ADAL" clId="{5888F82F-DEB3-4A3E-89EB-E70084351546}" dt="2023-05-24T06:30:07.068" v="221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5888F82F-DEB3-4A3E-89EB-E70084351546}" dt="2023-05-24T06:30:33.798" v="226" actId="14100"/>
          <ac:picMkLst>
            <pc:docMk/>
            <pc:sldMk cId="322552093" sldId="269"/>
            <ac:picMk id="11" creationId="{CB72FD72-B79B-DFCD-743E-505F17201C4C}"/>
          </ac:picMkLst>
        </pc:picChg>
      </pc:sldChg>
      <pc:sldChg chg="addSp delSp modSp mod">
        <pc:chgData name="LEVER Steven" userId="145c1310-78e0-4db2-831e-c364d1d3267c" providerId="ADAL" clId="{5888F82F-DEB3-4A3E-89EB-E70084351546}" dt="2023-05-23T14:15:59.341" v="182" actId="1076"/>
        <pc:sldMkLst>
          <pc:docMk/>
          <pc:sldMk cId="1941604448" sldId="270"/>
        </pc:sldMkLst>
        <pc:picChg chg="del">
          <ac:chgData name="LEVER Steven" userId="145c1310-78e0-4db2-831e-c364d1d3267c" providerId="ADAL" clId="{5888F82F-DEB3-4A3E-89EB-E70084351546}" dt="2023-05-23T14:07:47.344" v="157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5888F82F-DEB3-4A3E-89EB-E70084351546}" dt="2023-05-23T14:15:44.134" v="181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5888F82F-DEB3-4A3E-89EB-E70084351546}" dt="2023-05-23T14:14:24.514" v="172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5888F82F-DEB3-4A3E-89EB-E70084351546}" dt="2023-05-23T14:07:49.943" v="158" actId="1076"/>
          <ac:picMkLst>
            <pc:docMk/>
            <pc:sldMk cId="1941604448" sldId="270"/>
            <ac:picMk id="14" creationId="{81193D94-ED5E-E6C4-C84D-61F8E751E47C}"/>
          </ac:picMkLst>
        </pc:picChg>
        <pc:picChg chg="add mod">
          <ac:chgData name="LEVER Steven" userId="145c1310-78e0-4db2-831e-c364d1d3267c" providerId="ADAL" clId="{5888F82F-DEB3-4A3E-89EB-E70084351546}" dt="2023-05-23T14:14:35.158" v="173" actId="1076"/>
          <ac:picMkLst>
            <pc:docMk/>
            <pc:sldMk cId="1941604448" sldId="270"/>
            <ac:picMk id="15" creationId="{C32CEE06-1731-22BD-F3A6-5A2EA296DAE3}"/>
          </ac:picMkLst>
        </pc:picChg>
        <pc:picChg chg="add mod">
          <ac:chgData name="LEVER Steven" userId="145c1310-78e0-4db2-831e-c364d1d3267c" providerId="ADAL" clId="{5888F82F-DEB3-4A3E-89EB-E70084351546}" dt="2023-05-23T14:15:59.341" v="182" actId="1076"/>
          <ac:picMkLst>
            <pc:docMk/>
            <pc:sldMk cId="1941604448" sldId="270"/>
            <ac:picMk id="16" creationId="{89883EEC-73D4-A4E8-4F6A-F4792869C5AC}"/>
          </ac:picMkLst>
        </pc:picChg>
      </pc:sldChg>
      <pc:sldChg chg="addSp delSp modSp mod delAnim modAnim">
        <pc:chgData name="LEVER Steven" userId="145c1310-78e0-4db2-831e-c364d1d3267c" providerId="ADAL" clId="{5888F82F-DEB3-4A3E-89EB-E70084351546}" dt="2023-05-24T06:31:50.325" v="237" actId="1036"/>
        <pc:sldMkLst>
          <pc:docMk/>
          <pc:sldMk cId="968963885" sldId="271"/>
        </pc:sldMkLst>
        <pc:spChg chg="add del mod">
          <ac:chgData name="LEVER Steven" userId="145c1310-78e0-4db2-831e-c364d1d3267c" providerId="ADAL" clId="{5888F82F-DEB3-4A3E-89EB-E70084351546}" dt="2023-05-24T06:31:35.945" v="228"/>
          <ac:spMkLst>
            <pc:docMk/>
            <pc:sldMk cId="968963885" sldId="271"/>
            <ac:spMk id="10" creationId="{7CF61953-EFAC-DC51-2444-0BFC1AF1E848}"/>
          </ac:spMkLst>
        </pc:spChg>
        <pc:picChg chg="del">
          <ac:chgData name="LEVER Steven" userId="145c1310-78e0-4db2-831e-c364d1d3267c" providerId="ADAL" clId="{5888F82F-DEB3-4A3E-89EB-E70084351546}" dt="2023-05-24T06:31:31.289" v="227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5888F82F-DEB3-4A3E-89EB-E70084351546}" dt="2023-05-24T06:31:50.325" v="237" actId="1036"/>
          <ac:picMkLst>
            <pc:docMk/>
            <pc:sldMk cId="968963885" sldId="271"/>
            <ac:picMk id="11" creationId="{659FF8E3-3F2F-883F-12B6-95535DFA9352}"/>
          </ac:picMkLst>
        </pc:picChg>
      </pc:sldChg>
      <pc:sldMasterChg chg="modSldLayout">
        <pc:chgData name="LEVER Steven" userId="145c1310-78e0-4db2-831e-c364d1d3267c" providerId="ADAL" clId="{5888F82F-DEB3-4A3E-89EB-E70084351546}" dt="2023-05-23T14:19:29.363" v="206" actId="1076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5888F82F-DEB3-4A3E-89EB-E70084351546}" dt="2023-05-23T14:18:06.055" v="191" actId="107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5888F82F-DEB3-4A3E-89EB-E70084351546}" dt="2023-05-23T14:18:06.055" v="191" actId="1076"/>
            <ac:picMkLst>
              <pc:docMk/>
              <pc:sldMasterMk cId="2651415450" sldId="2147483648"/>
              <pc:sldLayoutMk cId="2136466648" sldId="2147483660"/>
              <ac:picMk id="5" creationId="{CE7FB0CE-3894-D215-FC31-9166D1730A29}"/>
            </ac:picMkLst>
          </pc:picChg>
          <pc:picChg chg="del">
            <ac:chgData name="LEVER Steven" userId="145c1310-78e0-4db2-831e-c364d1d3267c" providerId="ADAL" clId="{5888F82F-DEB3-4A3E-89EB-E70084351546}" dt="2023-05-23T14:17:56.486" v="190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5888F82F-DEB3-4A3E-89EB-E70084351546}" dt="2023-05-23T14:18:59.678" v="201" actId="107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5888F82F-DEB3-4A3E-89EB-E70084351546}" dt="2023-05-23T14:18:59.678" v="201" actId="1076"/>
            <ac:picMkLst>
              <pc:docMk/>
              <pc:sldMasterMk cId="2651415450" sldId="2147483648"/>
              <pc:sldLayoutMk cId="3859348747" sldId="2147483661"/>
              <ac:picMk id="4" creationId="{C4D8BBF9-7698-22C2-A8F7-27FDB2A7C53F}"/>
            </ac:picMkLst>
          </pc:picChg>
          <pc:picChg chg="del">
            <ac:chgData name="LEVER Steven" userId="145c1310-78e0-4db2-831e-c364d1d3267c" providerId="ADAL" clId="{5888F82F-DEB3-4A3E-89EB-E70084351546}" dt="2023-05-23T14:18:57.539" v="200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5888F82F-DEB3-4A3E-89EB-E70084351546}" dt="2023-05-23T14:19:29.363" v="206" actId="1076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5888F82F-DEB3-4A3E-89EB-E70084351546}" dt="2023-05-23T14:19:29.363" v="206" actId="1076"/>
            <ac:picMkLst>
              <pc:docMk/>
              <pc:sldMasterMk cId="2651415450" sldId="2147483648"/>
              <pc:sldLayoutMk cId="4206117479" sldId="2147483663"/>
              <ac:picMk id="4" creationId="{0CAED80A-FBEE-B330-32BA-485930357720}"/>
            </ac:picMkLst>
          </pc:picChg>
          <pc:picChg chg="del">
            <ac:chgData name="LEVER Steven" userId="145c1310-78e0-4db2-831e-c364d1d3267c" providerId="ADAL" clId="{5888F82F-DEB3-4A3E-89EB-E70084351546}" dt="2023-05-23T14:19:24.976" v="205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5888F82F-DEB3-4A3E-89EB-E70084351546}" dt="2023-05-23T14:18:36.881" v="196" actId="107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5888F82F-DEB3-4A3E-89EB-E70084351546}" dt="2023-05-23T14:18:33.725" v="195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5888F82F-DEB3-4A3E-89EB-E70084351546}" dt="2023-05-23T14:18:36.881" v="196" actId="1076"/>
            <ac:picMkLst>
              <pc:docMk/>
              <pc:sldMasterMk cId="2651415450" sldId="2147483648"/>
              <pc:sldLayoutMk cId="2945591852" sldId="2147483664"/>
              <ac:picMk id="5" creationId="{3D5D6098-E97D-F54B-6DBF-AE3A274B733F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S::slever@netcompany-intrasoft.com::145c1310-78e0-4db2-831e-c364d1d3267c" providerId="AD" clId="Web-{9C893DC5-4AC3-A882-1407-494225E5F03A}"/>
    <pc:docChg chg="modSld">
      <pc:chgData name="LEVER Steven" userId="S::slever@netcompany-intrasoft.com::145c1310-78e0-4db2-831e-c364d1d3267c" providerId="AD" clId="Web-{9C893DC5-4AC3-A882-1407-494225E5F03A}" dt="2023-05-23T13:08:35.313" v="5" actId="1076"/>
      <pc:docMkLst>
        <pc:docMk/>
      </pc:docMkLst>
      <pc:sldChg chg="modSp">
        <pc:chgData name="LEVER Steven" userId="S::slever@netcompany-intrasoft.com::145c1310-78e0-4db2-831e-c364d1d3267c" providerId="AD" clId="Web-{9C893DC5-4AC3-A882-1407-494225E5F03A}" dt="2023-05-23T13:08:35.313" v="5" actId="1076"/>
        <pc:sldMkLst>
          <pc:docMk/>
          <pc:sldMk cId="2378566686" sldId="257"/>
        </pc:sldMkLst>
        <pc:spChg chg="mod">
          <ac:chgData name="LEVER Steven" userId="S::slever@netcompany-intrasoft.com::145c1310-78e0-4db2-831e-c364d1d3267c" providerId="AD" clId="Web-{9C893DC5-4AC3-A882-1407-494225E5F03A}" dt="2023-05-23T13:08:35.313" v="5" actId="1076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it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"/>
              <a:t>Teacher’s Pack</a:t>
            </a:r>
            <a:endParaRPr lang="en-GB" dirty="0"/>
          </a:p>
        </p:txBody>
      </p:sp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CE7FB0CE-3894-D215-FC31-9166D1730A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34" y="5958034"/>
            <a:ext cx="1859971" cy="6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3D5D6098-E97D-F54B-6DBF-AE3A274B73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577" y="6332707"/>
            <a:ext cx="989154" cy="34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C4D8BBF9-7698-22C2-A8F7-27FDB2A7C5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893" y="6360466"/>
            <a:ext cx="988171" cy="3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0CAED80A-FBEE-B330-32BA-485930357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357" y="6349851"/>
            <a:ext cx="937707" cy="33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it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1891523"/>
            <a:ext cx="5167676" cy="3684496"/>
          </a:xfrm>
        </p:spPr>
        <p:txBody>
          <a:bodyPr rtlCol="0"/>
          <a:lstStyle/>
          <a:p>
            <a:pPr rtl="0"/>
            <a:r>
              <a:rPr lang="it" dirty="0"/>
              <a:t>LA DEMOCRAZIA DEll'UE</a:t>
            </a:r>
            <a:br>
              <a:rPr lang="en-US" dirty="0"/>
            </a:br>
            <a:r>
              <a:rPr lang="it" dirty="0"/>
              <a:t>IN AZIONE</a:t>
            </a:r>
            <a:br>
              <a:rPr lang="en-US" dirty="0"/>
            </a:br>
            <a:br>
              <a:rPr lang="en-US" sz="2800" dirty="0"/>
            </a:br>
            <a:r>
              <a:rPr lang="it-IT" sz="2800" b="0" spc="-40" dirty="0"/>
              <a:t>Di' la tua con l'iniziativa dei cittadini europei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0679" y="1008843"/>
            <a:ext cx="2170642" cy="1224278"/>
          </a:xfrm>
        </p:spPr>
        <p:txBody>
          <a:bodyPr rtlCol="0">
            <a:noAutofit/>
          </a:bodyPr>
          <a:lstStyle/>
          <a:p>
            <a:pPr rtl="0"/>
            <a:r>
              <a:rPr lang="it" sz="1900" dirty="0"/>
              <a:t>Unità 2</a:t>
            </a:r>
          </a:p>
          <a:p>
            <a:pPr rtl="0"/>
            <a:r>
              <a:rPr lang="en-GB" sz="1900" dirty="0"/>
              <a:t>La </a:t>
            </a:r>
            <a:r>
              <a:rPr lang="en-GB" sz="1900" dirty="0" err="1"/>
              <a:t>democrazia</a:t>
            </a:r>
            <a:r>
              <a:rPr lang="en-GB" sz="1900" dirty="0"/>
              <a:t> </a:t>
            </a:r>
            <a:r>
              <a:rPr lang="en-GB" sz="1900" dirty="0" err="1"/>
              <a:t>nell'Unione</a:t>
            </a:r>
            <a:r>
              <a:rPr lang="en-GB" sz="1900" dirty="0"/>
              <a:t> </a:t>
            </a:r>
            <a:r>
              <a:rPr lang="en-GB" sz="1900" dirty="0" err="1"/>
              <a:t>europea</a:t>
            </a:r>
            <a:r>
              <a:rPr lang="en-GB" sz="1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IT2W">
            <a:hlinkClick r:id="" action="ppaction://media"/>
            <a:extLst>
              <a:ext uri="{FF2B5EF4-FFF2-40B4-BE49-F238E27FC236}">
                <a16:creationId xmlns:a16="http://schemas.microsoft.com/office/drawing/2014/main" id="{659FF8E3-3F2F-883F-12B6-95535DFA93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351" y="699098"/>
            <a:ext cx="9175707" cy="516970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" b="1"/>
              <a:t>Due tipi di democrazia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it" sz="2200" b="1"/>
              <a:t>Rappresentativa: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it" sz="2000"/>
              <a:t>“Un sistema di governo in cui i cittadini eleggono rappresentanti che propongono e votano le leggi o le iniziative politiche per loro conto”.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it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Partecipativa: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“Un sistema in cui i cittadini sono</a:t>
            </a:r>
            <a:r>
              <a:rPr lang="it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coinvolti nei processi decisionali pubblici</a:t>
            </a:r>
            <a:r>
              <a:rPr lang="en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" sz="2000">
                <a:solidFill>
                  <a:schemeClr val="tx1">
                    <a:lumMod val="75000"/>
                    <a:lumOff val="25000"/>
                  </a:schemeClr>
                </a:solidFill>
              </a:rPr>
              <a:t>integrando così la democrazia rappresentativa”.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">
                <a:latin typeface="Trebuchet MS"/>
              </a:rPr>
              <a:t>Le tre principali istituzioni dell’UE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77F6F959-A2F0-37BE-0623-DA9B5C6A1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9" y="2639691"/>
            <a:ext cx="2424936" cy="1966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228447-BFE3-74D3-D3E8-705AAF330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1708126"/>
            <a:ext cx="2226506" cy="1540806"/>
          </a:xfrm>
          <a:prstGeom prst="rect">
            <a:avLst/>
          </a:prstGeom>
        </p:spPr>
      </p:pic>
      <p:pic>
        <p:nvPicPr>
          <p:cNvPr id="19" name="Picture 18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81D2757-21F5-BE24-573B-7FEF27E16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68" y="3028342"/>
            <a:ext cx="3621101" cy="22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"/>
              <a:t>La Commissione europea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337766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/>
              </a:rPr>
              <a:t>Rappresenta gli interessi comuni dell’UE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/>
              </a:rPr>
              <a:t>Propone nuove leggi europee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dirty="0">
                <a:latin typeface="Trebuchet MS" panose="020B0603020202020204" pitchFamily="34" charset="0"/>
              </a:rPr>
              <a:t>È composta da 27 commissari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it" sz="2400" dirty="0">
                <a:latin typeface="Trebuchet MS" panose="020B0603020202020204" pitchFamily="34" charset="0"/>
              </a:rPr>
              <a:t>(1 per ogni paese dell’UE)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8E817F-3F13-FB39-9814-E2AF64821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86" y="1648616"/>
            <a:ext cx="1958926" cy="13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"/>
              <a:t>Il Consiglio dell’Unione europea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>
                <a:latin typeface="Trebuchet MS"/>
              </a:rPr>
              <a:t>Rappresenta i governi dei paesi dell’UE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 i="0">
                <a:effectLst/>
                <a:latin typeface="Trebuchet MS"/>
              </a:rPr>
              <a:t>Negozia e adotta le leggi dell’UE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>
                <a:latin typeface="Trebuchet MS" panose="020B0603020202020204" pitchFamily="34" charset="0"/>
              </a:rPr>
              <a:t>È composto da ministri di tutti i paesi dell’UE</a:t>
            </a:r>
            <a:endParaRPr lang="en-GB" sz="2400" dirty="0"/>
          </a:p>
        </p:txBody>
      </p:sp>
      <p:pic>
        <p:nvPicPr>
          <p:cNvPr id="3" name="Picture 2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6683441-3307-FC1B-69DF-052BAE9EA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1" y="1272989"/>
            <a:ext cx="4409896" cy="27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otar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071D28B5-07CE-2ECC-F0CE-32F85B3352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1" y="710596"/>
            <a:ext cx="9175832" cy="516128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">
                <a:latin typeface="Trebuchet MS" panose="020B0603020202020204" pitchFamily="34" charset="0"/>
              </a:rPr>
              <a:t>Il Parlamento europeo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>
                <a:latin typeface="Trebuchet MS"/>
              </a:rPr>
              <a:t>Rappresenta i cittadini dei paesi dell’UE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>
                <a:latin typeface="Trebuchet MS"/>
              </a:rPr>
              <a:t>Negozia e adotta le leggi dell’UE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" sz="2400">
                <a:latin typeface="Trebuchet MS" panose="020B0603020202020204" pitchFamily="34" charset="0"/>
              </a:rPr>
              <a:t>Direttamente eletto dai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it" sz="2400">
                <a:latin typeface="Trebuchet MS" panose="020B0603020202020204" pitchFamily="34" charset="0"/>
              </a:rPr>
              <a:t>cittadini dell’UE</a:t>
            </a:r>
          </a:p>
        </p:txBody>
      </p:sp>
      <p:pic>
        <p:nvPicPr>
          <p:cNvPr id="3" name="Picture 2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9FC806CB-AC30-89A8-BAFC-972D01919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1446550"/>
            <a:ext cx="2424936" cy="19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Il_processo_decisionale_dell_U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CB72FD72-B79B-DFCD-743E-505F17201C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1" y="732436"/>
            <a:ext cx="9166660" cy="5156130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it"/>
              <a:t>Come si fanno</a:t>
            </a:r>
            <a:br>
              <a:rPr lang="en-GB" dirty="0"/>
            </a:br>
            <a:r>
              <a:rPr lang="it"/>
              <a:t>le leggi..…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i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È inviata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 Parlamento e al Consiglio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 essere discussa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i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PARLAMENTO </a:t>
              </a:r>
              <a:r>
                <a:rPr lang="i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it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CONSIGLIO </a:t>
              </a:r>
              <a:r>
                <a:rPr lang="it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dell’Unione europea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it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Entrambe le parti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discutono e possono emendare la proposta.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caso di accordo, la legge viene adottata.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i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COMMISSIONE </a:t>
              </a:r>
              <a:r>
                <a:rPr lang="i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i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propone la legislazione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1193D94-ED5E-E6C4-C84D-61F8E751E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89" y="573145"/>
            <a:ext cx="1686422" cy="1167053"/>
          </a:xfrm>
          <a:prstGeom prst="rect">
            <a:avLst/>
          </a:prstGeom>
        </p:spPr>
      </p:pic>
      <p:pic>
        <p:nvPicPr>
          <p:cNvPr id="15" name="Picture 14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32CEE06-1731-22BD-F3A6-5A2EA296D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62" y="4103315"/>
            <a:ext cx="3556720" cy="2255859"/>
          </a:xfrm>
          <a:prstGeom prst="rect">
            <a:avLst/>
          </a:prstGeom>
        </p:spPr>
      </p:pic>
      <p:pic>
        <p:nvPicPr>
          <p:cNvPr id="16" name="Picture 15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89883EEC-73D4-A4E8-4F6A-F4792869C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64" y="4251442"/>
            <a:ext cx="2165194" cy="17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F44948-32EF-44AE-AE9B-C4473DC0A9D8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219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Open Sans</vt:lpstr>
      <vt:lpstr>Wingdings</vt:lpstr>
      <vt:lpstr>Trebuchet MS</vt:lpstr>
      <vt:lpstr>Office Theme</vt:lpstr>
      <vt:lpstr>LA DEMOCRAZIA DEll'UE IN AZIONE  Di' la tua con l'iniziativa dei cittadini europei</vt:lpstr>
      <vt:lpstr>Due tipi di democrazia</vt:lpstr>
      <vt:lpstr>Le tre principali istituzioni dell’UE</vt:lpstr>
      <vt:lpstr>La Commissione europea</vt:lpstr>
      <vt:lpstr>Il Consiglio dell’Unione europea</vt:lpstr>
      <vt:lpstr>PowerPoint Presentation</vt:lpstr>
      <vt:lpstr>Il Parlamento europeo</vt:lpstr>
      <vt:lpstr>PowerPoint Presentation</vt:lpstr>
      <vt:lpstr>Come si fanno le leggi..…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80</cp:revision>
  <dcterms:created xsi:type="dcterms:W3CDTF">2023-03-30T13:25:28Z</dcterms:created>
  <dcterms:modified xsi:type="dcterms:W3CDTF">2023-05-25T11:38:51Z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