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B4F0A6-CCCD-4EF7-870F-85ABB9EF2D9C}" v="19" dt="2023-05-24T19:05:04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81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17E9BC07-FFB2-45EB-A9AE-35F434FE0ADB}"/>
    <pc:docChg chg="modSld sldOrd">
      <pc:chgData name="LEVER Steven" userId="145c1310-78e0-4db2-831e-c364d1d3267c" providerId="ADAL" clId="{17E9BC07-FFB2-45EB-A9AE-35F434FE0ADB}" dt="2023-05-25T11:52:24.067" v="1"/>
      <pc:docMkLst>
        <pc:docMk/>
      </pc:docMkLst>
      <pc:sldChg chg="ord">
        <pc:chgData name="LEVER Steven" userId="145c1310-78e0-4db2-831e-c364d1d3267c" providerId="ADAL" clId="{17E9BC07-FFB2-45EB-A9AE-35F434FE0ADB}" dt="2023-05-25T11:52:24.067" v="1"/>
        <pc:sldMkLst>
          <pc:docMk/>
          <pc:sldMk cId="4044883605" sldId="26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Steven LEVER" userId="145c1310-78e0-4db2-831e-c364d1d3267c" providerId="ADAL" clId="{FAB4F0A6-CCCD-4EF7-870F-85ABB9EF2D9C}"/>
    <pc:docChg chg="undo custSel addSld delSld modSld modMainMaster">
      <pc:chgData name="Steven LEVER" userId="145c1310-78e0-4db2-831e-c364d1d3267c" providerId="ADAL" clId="{FAB4F0A6-CCCD-4EF7-870F-85ABB9EF2D9C}" dt="2023-05-24T19:05:44.289" v="737" actId="1035"/>
      <pc:docMkLst>
        <pc:docMk/>
      </pc:docMkLst>
      <pc:sldChg chg="modSp mod">
        <pc:chgData name="Steven LEVER" userId="145c1310-78e0-4db2-831e-c364d1d3267c" providerId="ADAL" clId="{FAB4F0A6-CCCD-4EF7-870F-85ABB9EF2D9C}" dt="2023-05-24T18:46:24.208" v="17" actId="1037"/>
        <pc:sldMkLst>
          <pc:docMk/>
          <pc:sldMk cId="2378566686" sldId="257"/>
        </pc:sldMkLst>
        <pc:spChg chg="mod">
          <ac:chgData name="Steven LEVER" userId="145c1310-78e0-4db2-831e-c364d1d3267c" providerId="ADAL" clId="{FAB4F0A6-CCCD-4EF7-870F-85ABB9EF2D9C}" dt="2023-05-24T18:46:24.208" v="17" actId="1037"/>
          <ac:spMkLst>
            <pc:docMk/>
            <pc:sldMk cId="2378566686" sldId="257"/>
            <ac:spMk id="5" creationId="{7B4CD104-3926-BAE5-3738-57E073479D22}"/>
          </ac:spMkLst>
        </pc:spChg>
      </pc:sldChg>
      <pc:sldChg chg="addSp delSp modSp mod">
        <pc:chgData name="Steven LEVER" userId="145c1310-78e0-4db2-831e-c364d1d3267c" providerId="ADAL" clId="{FAB4F0A6-CCCD-4EF7-870F-85ABB9EF2D9C}" dt="2023-05-24T19:01:22.961" v="661" actId="1036"/>
        <pc:sldMkLst>
          <pc:docMk/>
          <pc:sldMk cId="4044883605" sldId="264"/>
        </pc:sldMkLst>
        <pc:spChg chg="mod">
          <ac:chgData name="Steven LEVER" userId="145c1310-78e0-4db2-831e-c364d1d3267c" providerId="ADAL" clId="{FAB4F0A6-CCCD-4EF7-870F-85ABB9EF2D9C}" dt="2023-05-24T18:56:30.536" v="586" actId="962"/>
          <ac:spMkLst>
            <pc:docMk/>
            <pc:sldMk cId="4044883605" sldId="264"/>
            <ac:spMk id="3" creationId="{171B0444-1220-B172-1C8C-B17AA22D0935}"/>
          </ac:spMkLst>
        </pc:spChg>
        <pc:picChg chg="del">
          <ac:chgData name="Steven LEVER" userId="145c1310-78e0-4db2-831e-c364d1d3267c" providerId="ADAL" clId="{FAB4F0A6-CCCD-4EF7-870F-85ABB9EF2D9C}" dt="2023-05-24T18:54:12.013" v="377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Steven LEVER" userId="145c1310-78e0-4db2-831e-c364d1d3267c" providerId="ADAL" clId="{FAB4F0A6-CCCD-4EF7-870F-85ABB9EF2D9C}" dt="2023-05-24T18:50:31.491" v="210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Steven LEVER" userId="145c1310-78e0-4db2-831e-c364d1d3267c" providerId="ADAL" clId="{FAB4F0A6-CCCD-4EF7-870F-85ABB9EF2D9C}" dt="2023-05-24T18:50:37.092" v="248" actId="1036"/>
          <ac:picMkLst>
            <pc:docMk/>
            <pc:sldMk cId="4044883605" sldId="264"/>
            <ac:picMk id="12" creationId="{DECACE35-2810-A137-6E0D-BA7C916958EA}"/>
          </ac:picMkLst>
        </pc:picChg>
        <pc:picChg chg="del">
          <ac:chgData name="Steven LEVER" userId="145c1310-78e0-4db2-831e-c364d1d3267c" providerId="ADAL" clId="{FAB4F0A6-CCCD-4EF7-870F-85ABB9EF2D9C}" dt="2023-05-24T18:57:57.231" v="606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Steven LEVER" userId="145c1310-78e0-4db2-831e-c364d1d3267c" providerId="ADAL" clId="{FAB4F0A6-CCCD-4EF7-870F-85ABB9EF2D9C}" dt="2023-05-24T18:54:19.755" v="451" actId="1038"/>
          <ac:picMkLst>
            <pc:docMk/>
            <pc:sldMk cId="4044883605" sldId="264"/>
            <ac:picMk id="15" creationId="{7C1E81F1-FF26-23CC-DE01-36735C6481B9}"/>
          </ac:picMkLst>
        </pc:picChg>
        <pc:picChg chg="add del mod">
          <ac:chgData name="Steven LEVER" userId="145c1310-78e0-4db2-831e-c364d1d3267c" providerId="ADAL" clId="{FAB4F0A6-CCCD-4EF7-870F-85ABB9EF2D9C}" dt="2023-05-24T18:57:15.649" v="598" actId="478"/>
          <ac:picMkLst>
            <pc:docMk/>
            <pc:sldMk cId="4044883605" sldId="264"/>
            <ac:picMk id="17" creationId="{958C5D7F-043E-CF1A-E1A1-F0189521E9D0}"/>
          </ac:picMkLst>
        </pc:picChg>
        <pc:picChg chg="add mod">
          <ac:chgData name="Steven LEVER" userId="145c1310-78e0-4db2-831e-c364d1d3267c" providerId="ADAL" clId="{FAB4F0A6-CCCD-4EF7-870F-85ABB9EF2D9C}" dt="2023-05-24T19:01:22.961" v="661" actId="1036"/>
          <ac:picMkLst>
            <pc:docMk/>
            <pc:sldMk cId="4044883605" sldId="264"/>
            <ac:picMk id="19" creationId="{476DCF75-16B3-7622-4F58-6F9CD20915B0}"/>
          </ac:picMkLst>
        </pc:picChg>
      </pc:sldChg>
      <pc:sldChg chg="addSp delSp modSp mod">
        <pc:chgData name="Steven LEVER" userId="145c1310-78e0-4db2-831e-c364d1d3267c" providerId="ADAL" clId="{FAB4F0A6-CCCD-4EF7-870F-85ABB9EF2D9C}" dt="2023-05-24T18:55:07.740" v="508" actId="1038"/>
        <pc:sldMkLst>
          <pc:docMk/>
          <pc:sldMk cId="1371733259" sldId="265"/>
        </pc:sldMkLst>
        <pc:picChg chg="del">
          <ac:chgData name="Steven LEVER" userId="145c1310-78e0-4db2-831e-c364d1d3267c" providerId="ADAL" clId="{FAB4F0A6-CCCD-4EF7-870F-85ABB9EF2D9C}" dt="2023-05-24T18:54:58.188" v="455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Steven LEVER" userId="145c1310-78e0-4db2-831e-c364d1d3267c" providerId="ADAL" clId="{FAB4F0A6-CCCD-4EF7-870F-85ABB9EF2D9C}" dt="2023-05-24T18:55:07.740" v="508" actId="1038"/>
          <ac:picMkLst>
            <pc:docMk/>
            <pc:sldMk cId="1371733259" sldId="265"/>
            <ac:picMk id="5" creationId="{CE278C0B-7D8C-8A39-DB01-3BBC833E45A3}"/>
          </ac:picMkLst>
        </pc:picChg>
      </pc:sldChg>
      <pc:sldChg chg="addSp delSp modSp mod">
        <pc:chgData name="Steven LEVER" userId="145c1310-78e0-4db2-831e-c364d1d3267c" providerId="ADAL" clId="{FAB4F0A6-CCCD-4EF7-870F-85ABB9EF2D9C}" dt="2023-05-24T19:00:05.162" v="620" actId="1076"/>
        <pc:sldMkLst>
          <pc:docMk/>
          <pc:sldMk cId="2034612151" sldId="266"/>
        </pc:sldMkLst>
        <pc:picChg chg="del">
          <ac:chgData name="Steven LEVER" userId="145c1310-78e0-4db2-831e-c364d1d3267c" providerId="ADAL" clId="{FAB4F0A6-CCCD-4EF7-870F-85ABB9EF2D9C}" dt="2023-05-24T19:00:00.794" v="619" actId="478"/>
          <ac:picMkLst>
            <pc:docMk/>
            <pc:sldMk cId="2034612151" sldId="266"/>
            <ac:picMk id="4" creationId="{5A9A074B-4EE4-E1DE-7C3C-9B41D3A05120}"/>
          </ac:picMkLst>
        </pc:picChg>
        <pc:picChg chg="add mod">
          <ac:chgData name="Steven LEVER" userId="145c1310-78e0-4db2-831e-c364d1d3267c" providerId="ADAL" clId="{FAB4F0A6-CCCD-4EF7-870F-85ABB9EF2D9C}" dt="2023-05-24T19:00:05.162" v="620" actId="1076"/>
          <ac:picMkLst>
            <pc:docMk/>
            <pc:sldMk cId="2034612151" sldId="266"/>
            <ac:picMk id="6" creationId="{3F26B8A3-7758-7DAB-C1C9-DFEAEA4F7F54}"/>
          </ac:picMkLst>
        </pc:picChg>
      </pc:sldChg>
      <pc:sldChg chg="addSp delSp modSp mod delAnim modAnim">
        <pc:chgData name="Steven LEVER" userId="145c1310-78e0-4db2-831e-c364d1d3267c" providerId="ADAL" clId="{FAB4F0A6-CCCD-4EF7-870F-85ABB9EF2D9C}" dt="2023-05-24T19:02:56.062" v="683" actId="1037"/>
        <pc:sldMkLst>
          <pc:docMk/>
          <pc:sldMk cId="1108155647" sldId="267"/>
        </pc:sldMkLst>
        <pc:spChg chg="add del mod">
          <ac:chgData name="Steven LEVER" userId="145c1310-78e0-4db2-831e-c364d1d3267c" providerId="ADAL" clId="{FAB4F0A6-CCCD-4EF7-870F-85ABB9EF2D9C}" dt="2023-05-24T19:02:41.543" v="663"/>
          <ac:spMkLst>
            <pc:docMk/>
            <pc:sldMk cId="1108155647" sldId="267"/>
            <ac:spMk id="10" creationId="{F48557FE-9D55-5E16-A960-71DE37A3BB2A}"/>
          </ac:spMkLst>
        </pc:spChg>
        <pc:picChg chg="del">
          <ac:chgData name="Steven LEVER" userId="145c1310-78e0-4db2-831e-c364d1d3267c" providerId="ADAL" clId="{FAB4F0A6-CCCD-4EF7-870F-85ABB9EF2D9C}" dt="2023-05-24T19:02:36.986" v="662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Steven LEVER" userId="145c1310-78e0-4db2-831e-c364d1d3267c" providerId="ADAL" clId="{FAB4F0A6-CCCD-4EF7-870F-85ABB9EF2D9C}" dt="2023-05-24T19:02:56.062" v="683" actId="1037"/>
          <ac:picMkLst>
            <pc:docMk/>
            <pc:sldMk cId="1108155647" sldId="267"/>
            <ac:picMk id="11" creationId="{4559A8A8-1E19-D02C-CBEC-0F74A5FB9110}"/>
          </ac:picMkLst>
        </pc:picChg>
      </pc:sldChg>
      <pc:sldChg chg="addSp delSp modSp mod">
        <pc:chgData name="Steven LEVER" userId="145c1310-78e0-4db2-831e-c364d1d3267c" providerId="ADAL" clId="{FAB4F0A6-CCCD-4EF7-870F-85ABB9EF2D9C}" dt="2023-05-24T18:51:28.833" v="292" actId="1038"/>
        <pc:sldMkLst>
          <pc:docMk/>
          <pc:sldMk cId="1377561517" sldId="268"/>
        </pc:sldMkLst>
        <pc:picChg chg="add mod">
          <ac:chgData name="Steven LEVER" userId="145c1310-78e0-4db2-831e-c364d1d3267c" providerId="ADAL" clId="{FAB4F0A6-CCCD-4EF7-870F-85ABB9EF2D9C}" dt="2023-05-24T18:51:28.833" v="292" actId="1038"/>
          <ac:picMkLst>
            <pc:docMk/>
            <pc:sldMk cId="1377561517" sldId="268"/>
            <ac:picMk id="3" creationId="{29C11117-ADB5-1413-0B41-5FCCD2DA23C0}"/>
          </ac:picMkLst>
        </pc:picChg>
        <pc:picChg chg="del">
          <ac:chgData name="Steven LEVER" userId="145c1310-78e0-4db2-831e-c364d1d3267c" providerId="ADAL" clId="{FAB4F0A6-CCCD-4EF7-870F-85ABB9EF2D9C}" dt="2023-05-24T18:51:22.793" v="253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Steven LEVER" userId="145c1310-78e0-4db2-831e-c364d1d3267c" providerId="ADAL" clId="{FAB4F0A6-CCCD-4EF7-870F-85ABB9EF2D9C}" dt="2023-05-24T19:04:50.174" v="712" actId="1036"/>
        <pc:sldMkLst>
          <pc:docMk/>
          <pc:sldMk cId="322552093" sldId="269"/>
        </pc:sldMkLst>
        <pc:spChg chg="add del mod">
          <ac:chgData name="Steven LEVER" userId="145c1310-78e0-4db2-831e-c364d1d3267c" providerId="ADAL" clId="{FAB4F0A6-CCCD-4EF7-870F-85ABB9EF2D9C}" dt="2023-05-24T19:03:43.623" v="685"/>
          <ac:spMkLst>
            <pc:docMk/>
            <pc:sldMk cId="322552093" sldId="269"/>
            <ac:spMk id="10" creationId="{B9057691-2C05-DA63-71CF-8C41086A7F10}"/>
          </ac:spMkLst>
        </pc:spChg>
        <pc:picChg chg="del">
          <ac:chgData name="Steven LEVER" userId="145c1310-78e0-4db2-831e-c364d1d3267c" providerId="ADAL" clId="{FAB4F0A6-CCCD-4EF7-870F-85ABB9EF2D9C}" dt="2023-05-24T19:03:37.505" v="684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Steven LEVER" userId="145c1310-78e0-4db2-831e-c364d1d3267c" providerId="ADAL" clId="{FAB4F0A6-CCCD-4EF7-870F-85ABB9EF2D9C}" dt="2023-05-24T19:04:50.174" v="712" actId="1036"/>
          <ac:picMkLst>
            <pc:docMk/>
            <pc:sldMk cId="322552093" sldId="269"/>
            <ac:picMk id="11" creationId="{312BF953-5F3A-3D97-1E01-AB9A063FF452}"/>
          </ac:picMkLst>
        </pc:picChg>
      </pc:sldChg>
      <pc:sldChg chg="addSp delSp modSp mod">
        <pc:chgData name="Steven LEVER" userId="145c1310-78e0-4db2-831e-c364d1d3267c" providerId="ADAL" clId="{FAB4F0A6-CCCD-4EF7-870F-85ABB9EF2D9C}" dt="2023-05-24T19:05:44.289" v="737" actId="1035"/>
        <pc:sldMkLst>
          <pc:docMk/>
          <pc:sldMk cId="1941604448" sldId="270"/>
        </pc:sldMkLst>
        <pc:spChg chg="mod">
          <ac:chgData name="Steven LEVER" userId="145c1310-78e0-4db2-831e-c364d1d3267c" providerId="ADAL" clId="{FAB4F0A6-CCCD-4EF7-870F-85ABB9EF2D9C}" dt="2023-05-24T19:05:44.289" v="737" actId="1035"/>
          <ac:spMkLst>
            <pc:docMk/>
            <pc:sldMk cId="1941604448" sldId="270"/>
            <ac:spMk id="3" creationId="{82DF0429-DE2F-4FCC-D8E0-6DD394155988}"/>
          </ac:spMkLst>
        </pc:spChg>
        <pc:picChg chg="del">
          <ac:chgData name="Steven LEVER" userId="145c1310-78e0-4db2-831e-c364d1d3267c" providerId="ADAL" clId="{FAB4F0A6-CCCD-4EF7-870F-85ABB9EF2D9C}" dt="2023-05-24T18:55:42.007" v="512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Steven LEVER" userId="145c1310-78e0-4db2-831e-c364d1d3267c" providerId="ADAL" clId="{FAB4F0A6-CCCD-4EF7-870F-85ABB9EF2D9C}" dt="2023-05-24T18:52:12.962" v="305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Steven LEVER" userId="145c1310-78e0-4db2-831e-c364d1d3267c" providerId="ADAL" clId="{FAB4F0A6-CCCD-4EF7-870F-85ABB9EF2D9C}" dt="2023-05-24T19:00:47.220" v="628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Steven LEVER" userId="145c1310-78e0-4db2-831e-c364d1d3267c" providerId="ADAL" clId="{FAB4F0A6-CCCD-4EF7-870F-85ABB9EF2D9C}" dt="2023-05-24T18:52:55.991" v="370" actId="1076"/>
          <ac:picMkLst>
            <pc:docMk/>
            <pc:sldMk cId="1941604448" sldId="270"/>
            <ac:picMk id="14" creationId="{815DBD16-A187-1230-57CF-25097460DB2D}"/>
          </ac:picMkLst>
        </pc:picChg>
        <pc:picChg chg="add mod">
          <ac:chgData name="Steven LEVER" userId="145c1310-78e0-4db2-831e-c364d1d3267c" providerId="ADAL" clId="{FAB4F0A6-CCCD-4EF7-870F-85ABB9EF2D9C}" dt="2023-05-24T18:55:50.140" v="583" actId="1038"/>
          <ac:picMkLst>
            <pc:docMk/>
            <pc:sldMk cId="1941604448" sldId="270"/>
            <ac:picMk id="15" creationId="{86991EB0-3BD6-4275-E613-2335A7D60BEE}"/>
          </ac:picMkLst>
        </pc:picChg>
        <pc:picChg chg="add del mod">
          <ac:chgData name="Steven LEVER" userId="145c1310-78e0-4db2-831e-c364d1d3267c" providerId="ADAL" clId="{FAB4F0A6-CCCD-4EF7-870F-85ABB9EF2D9C}" dt="2023-05-24T19:00:23.880" v="622" actId="478"/>
          <ac:picMkLst>
            <pc:docMk/>
            <pc:sldMk cId="1941604448" sldId="270"/>
            <ac:picMk id="16" creationId="{96455344-C4ED-A9EE-F857-6494E653C4F8}"/>
          </ac:picMkLst>
        </pc:picChg>
        <pc:picChg chg="add mod">
          <ac:chgData name="Steven LEVER" userId="145c1310-78e0-4db2-831e-c364d1d3267c" providerId="ADAL" clId="{FAB4F0A6-CCCD-4EF7-870F-85ABB9EF2D9C}" dt="2023-05-24T19:01:02.109" v="629" actId="1076"/>
          <ac:picMkLst>
            <pc:docMk/>
            <pc:sldMk cId="1941604448" sldId="270"/>
            <ac:picMk id="17" creationId="{4CA97514-022C-3FE3-5AE4-0699D9FE4288}"/>
          </ac:picMkLst>
        </pc:picChg>
      </pc:sldChg>
      <pc:sldChg chg="addSp delSp modSp add del mod delAnim modAnim">
        <pc:chgData name="Steven LEVER" userId="145c1310-78e0-4db2-831e-c364d1d3267c" providerId="ADAL" clId="{FAB4F0A6-CCCD-4EF7-870F-85ABB9EF2D9C}" dt="2023-05-24T19:05:33.009" v="730" actId="1036"/>
        <pc:sldMkLst>
          <pc:docMk/>
          <pc:sldMk cId="968963885" sldId="271"/>
        </pc:sldMkLst>
        <pc:spChg chg="add del mod">
          <ac:chgData name="Steven LEVER" userId="145c1310-78e0-4db2-831e-c364d1d3267c" providerId="ADAL" clId="{FAB4F0A6-CCCD-4EF7-870F-85ABB9EF2D9C}" dt="2023-05-24T19:05:04.605" v="714"/>
          <ac:spMkLst>
            <pc:docMk/>
            <pc:sldMk cId="968963885" sldId="271"/>
            <ac:spMk id="10" creationId="{96002F95-D28C-CDE7-9440-5AF9E1229D27}"/>
          </ac:spMkLst>
        </pc:spChg>
        <pc:picChg chg="del">
          <ac:chgData name="Steven LEVER" userId="145c1310-78e0-4db2-831e-c364d1d3267c" providerId="ADAL" clId="{FAB4F0A6-CCCD-4EF7-870F-85ABB9EF2D9C}" dt="2023-05-24T19:05:00.532" v="713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Steven LEVER" userId="145c1310-78e0-4db2-831e-c364d1d3267c" providerId="ADAL" clId="{FAB4F0A6-CCCD-4EF7-870F-85ABB9EF2D9C}" dt="2023-05-24T19:05:33.009" v="730" actId="1036"/>
          <ac:picMkLst>
            <pc:docMk/>
            <pc:sldMk cId="968963885" sldId="271"/>
            <ac:picMk id="11" creationId="{B14E4CCE-BA49-FF33-0A70-07F242FB107D}"/>
          </ac:picMkLst>
        </pc:picChg>
      </pc:sldChg>
      <pc:sldMasterChg chg="modSldLayout">
        <pc:chgData name="Steven LEVER" userId="145c1310-78e0-4db2-831e-c364d1d3267c" providerId="ADAL" clId="{FAB4F0A6-CCCD-4EF7-870F-85ABB9EF2D9C}" dt="2023-05-24T18:49:06.500" v="202" actId="1035"/>
        <pc:sldMasterMkLst>
          <pc:docMk/>
          <pc:sldMasterMk cId="2651415450" sldId="2147483648"/>
        </pc:sldMasterMkLst>
        <pc:sldLayoutChg chg="addSp delSp modSp mod">
          <pc:chgData name="Steven LEVER" userId="145c1310-78e0-4db2-831e-c364d1d3267c" providerId="ADAL" clId="{FAB4F0A6-CCCD-4EF7-870F-85ABB9EF2D9C}" dt="2023-05-24T18:47:45.309" v="98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Steven LEVER" userId="145c1310-78e0-4db2-831e-c364d1d3267c" providerId="ADAL" clId="{FAB4F0A6-CCCD-4EF7-870F-85ABB9EF2D9C}" dt="2023-05-24T18:47:45.309" v="98" actId="1036"/>
            <ac:picMkLst>
              <pc:docMk/>
              <pc:sldMasterMk cId="2651415450" sldId="2147483648"/>
              <pc:sldLayoutMk cId="2136466648" sldId="2147483660"/>
              <ac:picMk id="5" creationId="{7217D997-BF21-7114-2421-A9F138CF3082}"/>
            </ac:picMkLst>
          </pc:picChg>
          <pc:picChg chg="del">
            <ac:chgData name="Steven LEVER" userId="145c1310-78e0-4db2-831e-c364d1d3267c" providerId="ADAL" clId="{FAB4F0A6-CCCD-4EF7-870F-85ABB9EF2D9C}" dt="2023-05-24T18:47:39.809" v="66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Steven LEVER" userId="145c1310-78e0-4db2-831e-c364d1d3267c" providerId="ADAL" clId="{FAB4F0A6-CCCD-4EF7-870F-85ABB9EF2D9C}" dt="2023-05-24T18:48:14.600" v="130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Steven LEVER" userId="145c1310-78e0-4db2-831e-c364d1d3267c" providerId="ADAL" clId="{FAB4F0A6-CCCD-4EF7-870F-85ABB9EF2D9C}" dt="2023-05-24T18:48:14.600" v="130" actId="1036"/>
            <ac:picMkLst>
              <pc:docMk/>
              <pc:sldMasterMk cId="2651415450" sldId="2147483648"/>
              <pc:sldLayoutMk cId="3859348747" sldId="2147483661"/>
              <ac:picMk id="4" creationId="{6929C6FD-75A9-BD82-A5C1-7D714C41913C}"/>
            </ac:picMkLst>
          </pc:picChg>
          <pc:picChg chg="del">
            <ac:chgData name="Steven LEVER" userId="145c1310-78e0-4db2-831e-c364d1d3267c" providerId="ADAL" clId="{FAB4F0A6-CCCD-4EF7-870F-85ABB9EF2D9C}" dt="2023-05-24T18:48:09.129" v="107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Steven LEVER" userId="145c1310-78e0-4db2-831e-c364d1d3267c" providerId="ADAL" clId="{FAB4F0A6-CCCD-4EF7-870F-85ABB9EF2D9C}" dt="2023-05-24T18:49:06.500" v="202" actId="1035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Steven LEVER" userId="145c1310-78e0-4db2-831e-c364d1d3267c" providerId="ADAL" clId="{FAB4F0A6-CCCD-4EF7-870F-85ABB9EF2D9C}" dt="2023-05-24T18:49:06.500" v="202" actId="1035"/>
            <ac:picMkLst>
              <pc:docMk/>
              <pc:sldMasterMk cId="2651415450" sldId="2147483648"/>
              <pc:sldLayoutMk cId="4206117479" sldId="2147483663"/>
              <ac:picMk id="4" creationId="{6A26390D-A8E6-7363-8E54-9BBC87CEA3E2}"/>
            </ac:picMkLst>
          </pc:picChg>
          <pc:picChg chg="del">
            <ac:chgData name="Steven LEVER" userId="145c1310-78e0-4db2-831e-c364d1d3267c" providerId="ADAL" clId="{FAB4F0A6-CCCD-4EF7-870F-85ABB9EF2D9C}" dt="2023-05-24T18:49:03.016" v="180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Steven LEVER" userId="145c1310-78e0-4db2-831e-c364d1d3267c" providerId="ADAL" clId="{FAB4F0A6-CCCD-4EF7-870F-85ABB9EF2D9C}" dt="2023-05-24T18:48:45.985" v="177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Steven LEVER" userId="145c1310-78e0-4db2-831e-c364d1d3267c" providerId="ADAL" clId="{FAB4F0A6-CCCD-4EF7-870F-85ABB9EF2D9C}" dt="2023-05-24T18:48:38.881" v="133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Steven LEVER" userId="145c1310-78e0-4db2-831e-c364d1d3267c" providerId="ADAL" clId="{FAB4F0A6-CCCD-4EF7-870F-85ABB9EF2D9C}" dt="2023-05-24T18:48:45.985" v="177" actId="1035"/>
            <ac:picMkLst>
              <pc:docMk/>
              <pc:sldMasterMk cId="2651415450" sldId="2147483648"/>
              <pc:sldLayoutMk cId="2945591852" sldId="2147483664"/>
              <ac:picMk id="5" creationId="{4BB5327E-35B7-A382-1CF6-54835EBDBB22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pl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"/>
              <a:t>Teacher’s Pack</a:t>
            </a:r>
            <a:endParaRPr lang="en-GB" dirty="0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7217D997-BF21-7114-2421-A9F138CF30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79746"/>
            <a:ext cx="1958793" cy="66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4BB5327E-35B7-A382-1CF6-54835EBDBB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48" y="6342125"/>
            <a:ext cx="996502" cy="3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6929C6FD-75A9-BD82-A5C1-7D714C41913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298" y="6344133"/>
            <a:ext cx="996502" cy="3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6A26390D-A8E6-7363-8E54-9BBC87CEA3E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356" y="6333970"/>
            <a:ext cx="996502" cy="3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pl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2135639"/>
            <a:ext cx="5167676" cy="3684496"/>
          </a:xfrm>
        </p:spPr>
        <p:txBody>
          <a:bodyPr rtlCol="0"/>
          <a:lstStyle/>
          <a:p>
            <a:pPr rtl="0"/>
            <a:r>
              <a:rPr lang="pl"/>
              <a:t>DEMOKRACJA UE</a:t>
            </a:r>
            <a:br>
              <a:rPr lang="en-US" dirty="0"/>
            </a:br>
            <a:r>
              <a:rPr lang="pl"/>
              <a:t>W AKCJI</a:t>
            </a:r>
            <a:br>
              <a:rPr lang="en-US" dirty="0"/>
            </a:br>
            <a:br>
              <a:rPr lang="en-US" sz="2800" dirty="0"/>
            </a:br>
            <a:r>
              <a:rPr lang="pl" sz="2800" b="0" spc="-40"/>
              <a:t>Też masz głos – </a:t>
            </a:r>
            <a:br>
              <a:rPr lang="en-US" sz="2800" b="0" dirty="0"/>
            </a:br>
            <a:r>
              <a:rPr lang="pl" sz="2800" b="0"/>
              <a:t>europejska inicjatywa</a:t>
            </a:r>
            <a:br>
              <a:rPr lang="en-US" sz="2800" b="0" dirty="0"/>
            </a:br>
            <a:r>
              <a:rPr lang="pl" sz="2800" b="0"/>
              <a:t>obywatelska</a:t>
            </a:r>
            <a:endParaRPr lang="en-GB" sz="280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598" y="1008843"/>
            <a:ext cx="1846731" cy="1224278"/>
          </a:xfrm>
        </p:spPr>
        <p:txBody>
          <a:bodyPr rtlCol="0">
            <a:noAutofit/>
          </a:bodyPr>
          <a:lstStyle/>
          <a:p>
            <a:pPr rtl="0"/>
            <a:r>
              <a:rPr lang="pl" sz="1900" dirty="0"/>
              <a:t>Część 2</a:t>
            </a:r>
          </a:p>
          <a:p>
            <a:pPr rtl="0"/>
            <a:r>
              <a:rPr lang="en-GB" sz="1900" dirty="0" err="1"/>
              <a:t>demokracja</a:t>
            </a:r>
            <a:r>
              <a:rPr lang="en-GB" sz="1900" dirty="0"/>
              <a:t> w </a:t>
            </a:r>
            <a:r>
              <a:rPr lang="en-GB" sz="1900" dirty="0" err="1"/>
              <a:t>Unii</a:t>
            </a:r>
            <a:r>
              <a:rPr lang="en-GB" sz="1900" dirty="0"/>
              <a:t> </a:t>
            </a:r>
            <a:r>
              <a:rPr lang="en-GB" sz="1900" dirty="0" err="1"/>
              <a:t>Europejskiej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PL2W">
            <a:hlinkClick r:id="" action="ppaction://media"/>
            <a:extLst>
              <a:ext uri="{FF2B5EF4-FFF2-40B4-BE49-F238E27FC236}">
                <a16:creationId xmlns:a16="http://schemas.microsoft.com/office/drawing/2014/main" id="{B14E4CCE-BA49-FF33-0A70-07F242FB107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78434"/>
            <a:ext cx="9201942" cy="5184487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 b="1"/>
              <a:t>Dwa typy demokracji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pl" sz="2200" b="1"/>
              <a:t>Przedstawicielska: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pl" sz="2000"/>
              <a:t>System rządów, w którym obywatele wybierają przedstawicieli, którzy w ich imieniu proponują i głosują nad ustawodawstwem lub inicjatywami politycznymi.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pl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Uczestnicząca: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System,</a:t>
            </a:r>
            <a:r>
              <a:rPr lang="pl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w którym obywatele są włączani w publiczne procesy decyzyjne, co stanowi uzupełnienie demokracji przedstawicielskiej.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>
                <a:latin typeface="Trebuchet MS"/>
              </a:rPr>
              <a:t>Trzy główne instytucje 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DECACE35-2810-A137-6E0D-BA7C916958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43" y="2804790"/>
            <a:ext cx="2532586" cy="1996901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7C1E81F1-FF26-23CC-DE01-36735C6481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74" y="1788103"/>
            <a:ext cx="2094299" cy="1449316"/>
          </a:xfrm>
          <a:prstGeom prst="rect">
            <a:avLst/>
          </a:prstGeom>
        </p:spPr>
      </p:pic>
      <p:pic>
        <p:nvPicPr>
          <p:cNvPr id="19" name="Picture 18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476DCF75-16B3-7622-4F58-6F9CD20915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77" y="3384200"/>
            <a:ext cx="3956010" cy="155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/>
              <a:t>Komisja Europejska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/>
              </a:rPr>
              <a:t>Przedstawia wspólne interesy UE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/>
              </a:rPr>
              <a:t>Proponuje nowe prawa UE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 panose="020B0603020202020204" pitchFamily="34" charset="0"/>
              </a:rPr>
              <a:t>Składa się z 27 komisarzy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pl" sz="2400">
                <a:latin typeface="Trebuchet MS" panose="020B0603020202020204" pitchFamily="34" charset="0"/>
              </a:rPr>
              <a:t>(po 1 z każdego kraju UE)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CE278C0B-7D8C-8A39-DB01-3BBC833E4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108" y="1648616"/>
            <a:ext cx="191547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/>
              <a:t>Rada Unii Europejskiej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/>
              </a:rPr>
              <a:t>Reprezentuje rządy krajów 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 i="0">
                <a:effectLst/>
                <a:latin typeface="Trebuchet MS"/>
              </a:rPr>
              <a:t>Negocjuje i przyjmuje prawo UE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 panose="020B0603020202020204" pitchFamily="34" charset="0"/>
              </a:rPr>
              <a:t>W jej skład wchodzą ministrowie z każdego kraju UE</a:t>
            </a:r>
            <a:endParaRPr lang="en-GB" sz="2400" dirty="0"/>
          </a:p>
        </p:txBody>
      </p:sp>
      <p:pic>
        <p:nvPicPr>
          <p:cNvPr id="6" name="Picture 5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3F26B8A3-7758-7DAB-C1C9-DFEAEA4F7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302663"/>
            <a:ext cx="3867527" cy="245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G__osowani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4559A8A8-1E19-D02C-CBEC-0F74A5FB911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4082" y="708212"/>
            <a:ext cx="9191011" cy="5169827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>
                <a:latin typeface="Trebuchet MS" panose="020B0603020202020204" pitchFamily="34" charset="0"/>
              </a:rPr>
              <a:t>Parlament Europejski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/>
              </a:rPr>
              <a:t>Reprezentuje obywateli 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/>
              </a:rPr>
              <a:t>Negocjuje i przyjmuje prawo UE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l" sz="2400">
                <a:latin typeface="Trebuchet MS" panose="020B0603020202020204" pitchFamily="34" charset="0"/>
              </a:rPr>
              <a:t>Jest wybierany bezpośrednio przez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pl" sz="2400">
                <a:latin typeface="Trebuchet MS" panose="020B0603020202020204" pitchFamily="34" charset="0"/>
              </a:rPr>
              <a:t>obywateli UE</a:t>
            </a:r>
          </a:p>
        </p:txBody>
      </p:sp>
      <p:pic>
        <p:nvPicPr>
          <p:cNvPr id="3" name="Picture 2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29C11117-ADB5-1413-0B41-5FCCD2DA2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920" y="1500914"/>
            <a:ext cx="2532586" cy="19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Proces_podejmowania_decyzji_w_U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312BF953-5F3A-3D97-1E01-AB9A063FF45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14110"/>
            <a:ext cx="9186018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pl"/>
              <a:t>Jak powstaje</a:t>
            </a:r>
            <a:br>
              <a:rPr lang="en-GB" dirty="0"/>
            </a:br>
            <a:r>
              <a:rPr lang="pl"/>
              <a:t>prawo…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095995"/>
            <a:chOff x="712689" y="364565"/>
            <a:chExt cx="10661567" cy="6095995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Wysyła je do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 i Rady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 celu omówienia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 </a:t>
              </a:r>
              <a:r>
                <a:rPr lang="p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Europejski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RADA </a:t>
              </a:r>
              <a:r>
                <a:rPr lang="p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Europejska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3963481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p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Obie strony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dyskutują i mogą wprowadzić poprawki do propozycji.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Jeśli dojdą do porozumienia, prawo zostaje przyjęte.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KOMISJA </a:t>
              </a:r>
              <a:r>
                <a:rPr lang="p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Europejska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proponuje przepisy prawa</a:t>
              </a:r>
            </a:p>
          </p:txBody>
        </p:sp>
      </p:grpSp>
      <p:pic>
        <p:nvPicPr>
          <p:cNvPr id="14" name="Picture 13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815DBD16-A187-1230-57CF-25097460D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012" y="4241732"/>
            <a:ext cx="2145916" cy="1692018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6991EB0-3BD6-4275-E613-2335A7D60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319" y="558540"/>
            <a:ext cx="1693875" cy="1172211"/>
          </a:xfrm>
          <a:prstGeom prst="rect">
            <a:avLst/>
          </a:prstGeom>
        </p:spPr>
      </p:pic>
      <p:pic>
        <p:nvPicPr>
          <p:cNvPr id="17" name="Picture 16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4CA97514-022C-3FE3-5AE4-0699D9FE4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79" y="3985026"/>
            <a:ext cx="3477209" cy="220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DCF648-3DBE-4060-9F69-80C287F9EAC2}"/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197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</vt:lpstr>
      <vt:lpstr>Arial</vt:lpstr>
      <vt:lpstr>Calibri</vt:lpstr>
      <vt:lpstr>Trebuchet MS</vt:lpstr>
      <vt:lpstr>Wingdings</vt:lpstr>
      <vt:lpstr>Office Theme</vt:lpstr>
      <vt:lpstr>DEMOKRACJA UE W AKCJI  Też masz głos –  europejska inicjatywa obywatelska</vt:lpstr>
      <vt:lpstr>Dwa typy demokracji</vt:lpstr>
      <vt:lpstr>Trzy główne instytucje UE</vt:lpstr>
      <vt:lpstr>Komisja Europejska</vt:lpstr>
      <vt:lpstr>Rada Unii Europejskiej</vt:lpstr>
      <vt:lpstr>PowerPoint Presentation</vt:lpstr>
      <vt:lpstr>Parlament Europejski</vt:lpstr>
      <vt:lpstr>PowerPoint Presentation</vt:lpstr>
      <vt:lpstr>Jak powstaje prawo…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2023-05-25T11:52:33Z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