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43B8C7-3B64-40F1-B178-452F1F31B4E7}" v="18" dt="2023-06-04T11:17:11.6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9743B8C7-3B64-40F1-B178-452F1F31B4E7}"/>
    <pc:docChg chg="custSel modSld modMainMaster">
      <pc:chgData name="LEVER Steven" userId="145c1310-78e0-4db2-831e-c364d1d3267c" providerId="ADAL" clId="{9743B8C7-3B64-40F1-B178-452F1F31B4E7}" dt="2023-06-04T11:17:19.117" v="785" actId="1035"/>
      <pc:docMkLst>
        <pc:docMk/>
      </pc:docMkLst>
      <pc:sldChg chg="addSp delSp modSp mod">
        <pc:chgData name="LEVER Steven" userId="145c1310-78e0-4db2-831e-c364d1d3267c" providerId="ADAL" clId="{9743B8C7-3B64-40F1-B178-452F1F31B4E7}" dt="2023-06-04T11:05:57.628" v="20"/>
        <pc:sldMkLst>
          <pc:docMk/>
          <pc:sldMk cId="2378566686" sldId="257"/>
        </pc:sldMkLst>
        <pc:spChg chg="add del mod">
          <ac:chgData name="LEVER Steven" userId="145c1310-78e0-4db2-831e-c364d1d3267c" providerId="ADAL" clId="{9743B8C7-3B64-40F1-B178-452F1F31B4E7}" dt="2023-06-04T11:05:56.418" v="19" actId="478"/>
          <ac:spMkLst>
            <pc:docMk/>
            <pc:sldMk cId="2378566686" sldId="257"/>
            <ac:spMk id="3" creationId="{FF6C5E0D-CB28-22EC-81F5-B00AA770CE48}"/>
          </ac:spMkLst>
        </pc:spChg>
        <pc:spChg chg="del">
          <ac:chgData name="LEVER Steven" userId="145c1310-78e0-4db2-831e-c364d1d3267c" providerId="ADAL" clId="{9743B8C7-3B64-40F1-B178-452F1F31B4E7}" dt="2023-06-04T11:05:54.522" v="18" actId="478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9743B8C7-3B64-40F1-B178-452F1F31B4E7}" dt="2023-06-04T11:05:45.069" v="17" actId="1035"/>
          <ac:spMkLst>
            <pc:docMk/>
            <pc:sldMk cId="2378566686" sldId="257"/>
            <ac:spMk id="5" creationId="{7B4CD104-3926-BAE5-3738-57E073479D22}"/>
          </ac:spMkLst>
        </pc:spChg>
        <pc:spChg chg="add mod">
          <ac:chgData name="LEVER Steven" userId="145c1310-78e0-4db2-831e-c364d1d3267c" providerId="ADAL" clId="{9743B8C7-3B64-40F1-B178-452F1F31B4E7}" dt="2023-06-04T11:05:57.628" v="20"/>
          <ac:spMkLst>
            <pc:docMk/>
            <pc:sldMk cId="2378566686" sldId="257"/>
            <ac:spMk id="6" creationId="{03FA0B0A-6611-B470-E29B-14D57F56B907}"/>
          </ac:spMkLst>
        </pc:spChg>
      </pc:sldChg>
      <pc:sldChg chg="addSp delSp modSp mod">
        <pc:chgData name="LEVER Steven" userId="145c1310-78e0-4db2-831e-c364d1d3267c" providerId="ADAL" clId="{9743B8C7-3B64-40F1-B178-452F1F31B4E7}" dt="2023-06-04T11:13:25.421" v="591" actId="1037"/>
        <pc:sldMkLst>
          <pc:docMk/>
          <pc:sldMk cId="4044883605" sldId="264"/>
        </pc:sldMkLst>
        <pc:picChg chg="del">
          <ac:chgData name="LEVER Steven" userId="145c1310-78e0-4db2-831e-c364d1d3267c" providerId="ADAL" clId="{9743B8C7-3B64-40F1-B178-452F1F31B4E7}" dt="2023-06-04T11:10:36.750" v="255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9743B8C7-3B64-40F1-B178-452F1F31B4E7}" dt="2023-06-04T11:08:15.799" v="88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9743B8C7-3B64-40F1-B178-452F1F31B4E7}" dt="2023-06-04T11:08:18.456" v="114" actId="1036"/>
          <ac:picMkLst>
            <pc:docMk/>
            <pc:sldMk cId="4044883605" sldId="264"/>
            <ac:picMk id="12" creationId="{4D264E50-5665-45F2-7312-36DB77132900}"/>
          </ac:picMkLst>
        </pc:picChg>
        <pc:picChg chg="del">
          <ac:chgData name="LEVER Steven" userId="145c1310-78e0-4db2-831e-c364d1d3267c" providerId="ADAL" clId="{9743B8C7-3B64-40F1-B178-452F1F31B4E7}" dt="2023-06-04T11:13:11.183" v="518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9743B8C7-3B64-40F1-B178-452F1F31B4E7}" dt="2023-06-04T11:10:44.713" v="328" actId="1037"/>
          <ac:picMkLst>
            <pc:docMk/>
            <pc:sldMk cId="4044883605" sldId="264"/>
            <ac:picMk id="15" creationId="{649A60FC-B564-B5FF-75EA-44167FDDF0C4}"/>
          </ac:picMkLst>
        </pc:picChg>
        <pc:picChg chg="add mod">
          <ac:chgData name="LEVER Steven" userId="145c1310-78e0-4db2-831e-c364d1d3267c" providerId="ADAL" clId="{9743B8C7-3B64-40F1-B178-452F1F31B4E7}" dt="2023-06-04T11:13:25.421" v="591" actId="1037"/>
          <ac:picMkLst>
            <pc:docMk/>
            <pc:sldMk cId="4044883605" sldId="264"/>
            <ac:picMk id="17" creationId="{57E5BC3A-E123-7DF3-1DCB-116FC6E8E1A8}"/>
          </ac:picMkLst>
        </pc:picChg>
      </pc:sldChg>
      <pc:sldChg chg="addSp delSp modSp mod">
        <pc:chgData name="LEVER Steven" userId="145c1310-78e0-4db2-831e-c364d1d3267c" providerId="ADAL" clId="{9743B8C7-3B64-40F1-B178-452F1F31B4E7}" dt="2023-06-04T11:11:17.758" v="412" actId="1035"/>
        <pc:sldMkLst>
          <pc:docMk/>
          <pc:sldMk cId="1371733259" sldId="265"/>
        </pc:sldMkLst>
        <pc:spChg chg="mod">
          <ac:chgData name="LEVER Steven" userId="145c1310-78e0-4db2-831e-c364d1d3267c" providerId="ADAL" clId="{9743B8C7-3B64-40F1-B178-452F1F31B4E7}" dt="2023-06-04T11:11:17.758" v="412" actId="1035"/>
          <ac:spMkLst>
            <pc:docMk/>
            <pc:sldMk cId="1371733259" sldId="265"/>
            <ac:spMk id="4" creationId="{4FAA031D-6DA7-B86A-6E5D-74876F35A77B}"/>
          </ac:spMkLst>
        </pc:spChg>
        <pc:picChg chg="del">
          <ac:chgData name="LEVER Steven" userId="145c1310-78e0-4db2-831e-c364d1d3267c" providerId="ADAL" clId="{9743B8C7-3B64-40F1-B178-452F1F31B4E7}" dt="2023-06-04T11:11:05.153" v="332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9743B8C7-3B64-40F1-B178-452F1F31B4E7}" dt="2023-06-04T11:11:09.767" v="386" actId="1038"/>
          <ac:picMkLst>
            <pc:docMk/>
            <pc:sldMk cId="1371733259" sldId="265"/>
            <ac:picMk id="5" creationId="{469F07AE-BA53-491D-FD17-6F176C024230}"/>
          </ac:picMkLst>
        </pc:picChg>
      </pc:sldChg>
      <pc:sldChg chg="addSp delSp modSp mod">
        <pc:chgData name="LEVER Steven" userId="145c1310-78e0-4db2-831e-c364d1d3267c" providerId="ADAL" clId="{9743B8C7-3B64-40F1-B178-452F1F31B4E7}" dt="2023-06-04T11:14:05.901" v="677" actId="1035"/>
        <pc:sldMkLst>
          <pc:docMk/>
          <pc:sldMk cId="2034612151" sldId="266"/>
        </pc:sldMkLst>
        <pc:spChg chg="mod">
          <ac:chgData name="LEVER Steven" userId="145c1310-78e0-4db2-831e-c364d1d3267c" providerId="ADAL" clId="{9743B8C7-3B64-40F1-B178-452F1F31B4E7}" dt="2023-06-04T11:14:05.901" v="677" actId="1035"/>
          <ac:spMkLst>
            <pc:docMk/>
            <pc:sldMk cId="2034612151" sldId="266"/>
            <ac:spMk id="5" creationId="{69D9439B-22CF-1F8E-18DD-9C5DA571A5A2}"/>
          </ac:spMkLst>
        </pc:spChg>
        <pc:picChg chg="add mod">
          <ac:chgData name="LEVER Steven" userId="145c1310-78e0-4db2-831e-c364d1d3267c" providerId="ADAL" clId="{9743B8C7-3B64-40F1-B178-452F1F31B4E7}" dt="2023-06-04T11:14:01.157" v="654" actId="1037"/>
          <ac:picMkLst>
            <pc:docMk/>
            <pc:sldMk cId="2034612151" sldId="266"/>
            <ac:picMk id="3" creationId="{89D7BCDF-2883-85FC-1451-C7F446DBC0A2}"/>
          </ac:picMkLst>
        </pc:picChg>
        <pc:picChg chg="del">
          <ac:chgData name="LEVER Steven" userId="145c1310-78e0-4db2-831e-c364d1d3267c" providerId="ADAL" clId="{9743B8C7-3B64-40F1-B178-452F1F31B4E7}" dt="2023-06-04T11:13:55.205" v="594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9743B8C7-3B64-40F1-B178-452F1F31B4E7}" dt="2023-06-04T11:15:42.690" v="762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9743B8C7-3B64-40F1-B178-452F1F31B4E7}" dt="2023-06-04T11:15:34.921" v="757"/>
          <ac:spMkLst>
            <pc:docMk/>
            <pc:sldMk cId="1108155647" sldId="267"/>
            <ac:spMk id="10" creationId="{38D044D6-D5F3-2483-C5DB-4B88EADB29BD}"/>
          </ac:spMkLst>
        </pc:spChg>
        <pc:picChg chg="del">
          <ac:chgData name="LEVER Steven" userId="145c1310-78e0-4db2-831e-c364d1d3267c" providerId="ADAL" clId="{9743B8C7-3B64-40F1-B178-452F1F31B4E7}" dt="2023-06-04T11:15:30.820" v="756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9743B8C7-3B64-40F1-B178-452F1F31B4E7}" dt="2023-06-04T11:15:42.690" v="762" actId="14100"/>
          <ac:picMkLst>
            <pc:docMk/>
            <pc:sldMk cId="1108155647" sldId="267"/>
            <ac:picMk id="11" creationId="{C94D0F87-CE8B-DAC4-4706-DCEB04CA0132}"/>
          </ac:picMkLst>
        </pc:picChg>
      </pc:sldChg>
      <pc:sldChg chg="addSp delSp modSp mod">
        <pc:chgData name="LEVER Steven" userId="145c1310-78e0-4db2-831e-c364d1d3267c" providerId="ADAL" clId="{9743B8C7-3B64-40F1-B178-452F1F31B4E7}" dt="2023-06-04T11:09:05.512" v="201" actId="1035"/>
        <pc:sldMkLst>
          <pc:docMk/>
          <pc:sldMk cId="1377561517" sldId="268"/>
        </pc:sldMkLst>
        <pc:spChg chg="mod">
          <ac:chgData name="LEVER Steven" userId="145c1310-78e0-4db2-831e-c364d1d3267c" providerId="ADAL" clId="{9743B8C7-3B64-40F1-B178-452F1F31B4E7}" dt="2023-06-04T11:09:05.512" v="201" actId="1035"/>
          <ac:spMkLst>
            <pc:docMk/>
            <pc:sldMk cId="1377561517" sldId="268"/>
            <ac:spMk id="9" creationId="{14CD3AB3-0B9F-FD46-17A6-E5A19BF4FC6F}"/>
          </ac:spMkLst>
        </pc:spChg>
        <pc:picChg chg="add mod">
          <ac:chgData name="LEVER Steven" userId="145c1310-78e0-4db2-831e-c364d1d3267c" providerId="ADAL" clId="{9743B8C7-3B64-40F1-B178-452F1F31B4E7}" dt="2023-06-04T11:08:58.146" v="175" actId="1036"/>
          <ac:picMkLst>
            <pc:docMk/>
            <pc:sldMk cId="1377561517" sldId="268"/>
            <ac:picMk id="3" creationId="{AC9A9A09-A827-A65F-63EE-6AE6CB9A902C}"/>
          </ac:picMkLst>
        </pc:picChg>
        <pc:picChg chg="del">
          <ac:chgData name="LEVER Steven" userId="145c1310-78e0-4db2-831e-c364d1d3267c" providerId="ADAL" clId="{9743B8C7-3B64-40F1-B178-452F1F31B4E7}" dt="2023-06-04T11:08:54.975" v="146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9743B8C7-3B64-40F1-B178-452F1F31B4E7}" dt="2023-06-04T11:16:28.049" v="777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9743B8C7-3B64-40F1-B178-452F1F31B4E7}" dt="2023-06-04T11:16:19.683" v="764"/>
          <ac:spMkLst>
            <pc:docMk/>
            <pc:sldMk cId="322552093" sldId="269"/>
            <ac:spMk id="10" creationId="{26F8F3C0-F395-4636-4636-4B4B1C9E53E2}"/>
          </ac:spMkLst>
        </pc:spChg>
        <pc:picChg chg="del">
          <ac:chgData name="LEVER Steven" userId="145c1310-78e0-4db2-831e-c364d1d3267c" providerId="ADAL" clId="{9743B8C7-3B64-40F1-B178-452F1F31B4E7}" dt="2023-06-04T11:15:54.876" v="763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9743B8C7-3B64-40F1-B178-452F1F31B4E7}" dt="2023-06-04T11:16:28.049" v="777" actId="14100"/>
          <ac:picMkLst>
            <pc:docMk/>
            <pc:sldMk cId="322552093" sldId="269"/>
            <ac:picMk id="11" creationId="{50AFEBDA-ECED-147E-13D8-3A377F9DA9E0}"/>
          </ac:picMkLst>
        </pc:picChg>
      </pc:sldChg>
      <pc:sldChg chg="addSp delSp modSp mod">
        <pc:chgData name="LEVER Steven" userId="145c1310-78e0-4db2-831e-c364d1d3267c" providerId="ADAL" clId="{9743B8C7-3B64-40F1-B178-452F1F31B4E7}" dt="2023-06-04T11:14:50.130" v="755" actId="1037"/>
        <pc:sldMkLst>
          <pc:docMk/>
          <pc:sldMk cId="1941604448" sldId="270"/>
        </pc:sldMkLst>
        <pc:picChg chg="del">
          <ac:chgData name="LEVER Steven" userId="145c1310-78e0-4db2-831e-c364d1d3267c" providerId="ADAL" clId="{9743B8C7-3B64-40F1-B178-452F1F31B4E7}" dt="2023-06-04T11:11:41.694" v="416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9743B8C7-3B64-40F1-B178-452F1F31B4E7}" dt="2023-06-04T11:09:27.658" v="209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9743B8C7-3B64-40F1-B178-452F1F31B4E7}" dt="2023-06-04T11:14:36.111" v="700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9743B8C7-3B64-40F1-B178-452F1F31B4E7}" dt="2023-06-04T11:10:01.161" v="249" actId="1076"/>
          <ac:picMkLst>
            <pc:docMk/>
            <pc:sldMk cId="1941604448" sldId="270"/>
            <ac:picMk id="14" creationId="{8734CA53-87F4-1E8C-BCDF-6ED825F4ADF4}"/>
          </ac:picMkLst>
        </pc:picChg>
        <pc:picChg chg="add mod">
          <ac:chgData name="LEVER Steven" userId="145c1310-78e0-4db2-831e-c364d1d3267c" providerId="ADAL" clId="{9743B8C7-3B64-40F1-B178-452F1F31B4E7}" dt="2023-06-04T11:11:47.758" v="470" actId="1037"/>
          <ac:picMkLst>
            <pc:docMk/>
            <pc:sldMk cId="1941604448" sldId="270"/>
            <ac:picMk id="15" creationId="{1A3EAD49-82B4-8E97-F2BC-CD09A12463BA}"/>
          </ac:picMkLst>
        </pc:picChg>
        <pc:picChg chg="add mod">
          <ac:chgData name="LEVER Steven" userId="145c1310-78e0-4db2-831e-c364d1d3267c" providerId="ADAL" clId="{9743B8C7-3B64-40F1-B178-452F1F31B4E7}" dt="2023-06-04T11:14:50.130" v="755" actId="1037"/>
          <ac:picMkLst>
            <pc:docMk/>
            <pc:sldMk cId="1941604448" sldId="270"/>
            <ac:picMk id="16" creationId="{3CDAFEC9-4FB3-BEC7-8E16-68DC0F6AC2DE}"/>
          </ac:picMkLst>
        </pc:picChg>
      </pc:sldChg>
      <pc:sldChg chg="addSp delSp modSp mod delAnim modAnim">
        <pc:chgData name="LEVER Steven" userId="145c1310-78e0-4db2-831e-c364d1d3267c" providerId="ADAL" clId="{9743B8C7-3B64-40F1-B178-452F1F31B4E7}" dt="2023-06-04T11:17:19.117" v="785" actId="1035"/>
        <pc:sldMkLst>
          <pc:docMk/>
          <pc:sldMk cId="968963885" sldId="271"/>
        </pc:sldMkLst>
        <pc:spChg chg="add del mod">
          <ac:chgData name="LEVER Steven" userId="145c1310-78e0-4db2-831e-c364d1d3267c" providerId="ADAL" clId="{9743B8C7-3B64-40F1-B178-452F1F31B4E7}" dt="2023-06-04T11:17:11.656" v="779"/>
          <ac:spMkLst>
            <pc:docMk/>
            <pc:sldMk cId="968963885" sldId="271"/>
            <ac:spMk id="10" creationId="{69A5048A-2582-0036-B5C2-237EC3B72C12}"/>
          </ac:spMkLst>
        </pc:spChg>
        <pc:picChg chg="del">
          <ac:chgData name="LEVER Steven" userId="145c1310-78e0-4db2-831e-c364d1d3267c" providerId="ADAL" clId="{9743B8C7-3B64-40F1-B178-452F1F31B4E7}" dt="2023-06-04T11:16:34.873" v="778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9743B8C7-3B64-40F1-B178-452F1F31B4E7}" dt="2023-06-04T11:17:19.117" v="785" actId="1035"/>
          <ac:picMkLst>
            <pc:docMk/>
            <pc:sldMk cId="968963885" sldId="271"/>
            <ac:picMk id="11" creationId="{37EB8983-B817-4575-60E8-05254567DF47}"/>
          </ac:picMkLst>
        </pc:picChg>
      </pc:sldChg>
      <pc:sldMasterChg chg="modSldLayout">
        <pc:chgData name="LEVER Steven" userId="145c1310-78e0-4db2-831e-c364d1d3267c" providerId="ADAL" clId="{9743B8C7-3B64-40F1-B178-452F1F31B4E7}" dt="2023-06-04T11:07:24.226" v="82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9743B8C7-3B64-40F1-B178-452F1F31B4E7}" dt="2023-06-04T11:06:32.093" v="58" actId="103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9743B8C7-3B64-40F1-B178-452F1F31B4E7}" dt="2023-06-04T11:06:32.093" v="58" actId="1036"/>
            <ac:picMkLst>
              <pc:docMk/>
              <pc:sldMasterMk cId="2651415450" sldId="2147483648"/>
              <pc:sldLayoutMk cId="2136466648" sldId="2147483660"/>
              <ac:picMk id="4" creationId="{9F2423ED-5615-C8B7-6E2B-5F442C628C12}"/>
            </ac:picMkLst>
          </pc:picChg>
          <pc:picChg chg="del">
            <ac:chgData name="LEVER Steven" userId="145c1310-78e0-4db2-831e-c364d1d3267c" providerId="ADAL" clId="{9743B8C7-3B64-40F1-B178-452F1F31B4E7}" dt="2023-06-04T11:06:28.686" v="36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9743B8C7-3B64-40F1-B178-452F1F31B4E7}" dt="2023-06-04T11:07:18.199" v="80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9743B8C7-3B64-40F1-B178-452F1F31B4E7}" dt="2023-06-04T11:07:18.199" v="80"/>
            <ac:picMkLst>
              <pc:docMk/>
              <pc:sldMasterMk cId="2651415450" sldId="2147483648"/>
              <pc:sldLayoutMk cId="3859348747" sldId="2147483661"/>
              <ac:picMk id="4" creationId="{9CDC584C-BF65-C692-5362-432F1E285AB1}"/>
            </ac:picMkLst>
          </pc:picChg>
          <pc:picChg chg="del">
            <ac:chgData name="LEVER Steven" userId="145c1310-78e0-4db2-831e-c364d1d3267c" providerId="ADAL" clId="{9743B8C7-3B64-40F1-B178-452F1F31B4E7}" dt="2023-06-04T11:07:17.447" v="79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9743B8C7-3B64-40F1-B178-452F1F31B4E7}" dt="2023-06-04T11:07:24.226" v="82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9743B8C7-3B64-40F1-B178-452F1F31B4E7}" dt="2023-06-04T11:07:24.226" v="82"/>
            <ac:picMkLst>
              <pc:docMk/>
              <pc:sldMasterMk cId="2651415450" sldId="2147483648"/>
              <pc:sldLayoutMk cId="4206117479" sldId="2147483663"/>
              <ac:picMk id="4" creationId="{D0D0807B-6ECC-7B62-B317-F75A71A0C251}"/>
            </ac:picMkLst>
          </pc:picChg>
          <pc:picChg chg="del">
            <ac:chgData name="LEVER Steven" userId="145c1310-78e0-4db2-831e-c364d1d3267c" providerId="ADAL" clId="{9743B8C7-3B64-40F1-B178-452F1F31B4E7}" dt="2023-06-04T11:07:23.345" v="81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9743B8C7-3B64-40F1-B178-452F1F31B4E7}" dt="2023-06-04T11:07:09.318" v="78" actId="103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9743B8C7-3B64-40F1-B178-452F1F31B4E7}" dt="2023-06-04T11:07:04.316" v="62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9743B8C7-3B64-40F1-B178-452F1F31B4E7}" dt="2023-06-04T11:07:09.318" v="78" actId="1036"/>
            <ac:picMkLst>
              <pc:docMk/>
              <pc:sldMasterMk cId="2651415450" sldId="2147483648"/>
              <pc:sldLayoutMk cId="2945591852" sldId="2147483664"/>
              <ac:picMk id="5" creationId="{4BBB9B3B-4AB3-BE84-8EA3-C59219015558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k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"/>
              <a:t>Teacher’s Pack</a:t>
            </a:r>
            <a:endParaRPr lang="en-GB" dirty="0"/>
          </a:p>
        </p:txBody>
      </p:sp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9F2423ED-5615-C8B7-6E2B-5F442C628C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62960"/>
            <a:ext cx="1676994" cy="67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4BBB9B3B-4AB3-BE84-8EA3-C592190155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8" y="6332524"/>
            <a:ext cx="888411" cy="3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9CDC584C-BF65-C692-5362-432F1E285A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8" y="6332524"/>
            <a:ext cx="888411" cy="3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k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D0D0807B-6ECC-7B62-B317-F75A71A0C25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8" y="6332524"/>
            <a:ext cx="888411" cy="3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sk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sk"/>
              <a:t>Click to edit Master text styles</a:t>
            </a:r>
          </a:p>
          <a:p>
            <a:pPr lvl="1" rtl="0"/>
            <a:r>
              <a:rPr lang="sk"/>
              <a:t>Second level</a:t>
            </a:r>
          </a:p>
          <a:p>
            <a:pPr lvl="2" rtl="0"/>
            <a:r>
              <a:rPr lang="sk"/>
              <a:t>Third level</a:t>
            </a:r>
          </a:p>
          <a:p>
            <a:pPr lvl="3" rtl="0"/>
            <a:r>
              <a:rPr lang="sk"/>
              <a:t>Fourth level</a:t>
            </a:r>
          </a:p>
          <a:p>
            <a:pPr lvl="4" rtl="0"/>
            <a:r>
              <a:rPr lang="sk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04/06/2023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4327" y="1012962"/>
            <a:ext cx="2983346" cy="1224278"/>
          </a:xfrm>
        </p:spPr>
        <p:txBody>
          <a:bodyPr rtlCol="0">
            <a:noAutofit/>
          </a:bodyPr>
          <a:lstStyle/>
          <a:p>
            <a:pPr rtl="0"/>
            <a:r>
              <a:rPr lang="sk" sz="1900" dirty="0"/>
              <a:t>2. lekcia</a:t>
            </a:r>
          </a:p>
          <a:p>
            <a:pPr rtl="0"/>
            <a:r>
              <a:rPr lang="sk" sz="1900" dirty="0"/>
              <a:t>Demokracia v </a:t>
            </a:r>
            <a:r>
              <a:rPr lang="en-GB" sz="1900" dirty="0" err="1"/>
              <a:t>Európskej</a:t>
            </a:r>
            <a:r>
              <a:rPr lang="en-GB" sz="1900" dirty="0"/>
              <a:t> </a:t>
            </a:r>
            <a:r>
              <a:rPr lang="en-GB" sz="1900" dirty="0" err="1"/>
              <a:t>únii</a:t>
            </a:r>
            <a:r>
              <a:rPr lang="en-GB" sz="1900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FA0B0A-6611-B470-E29B-14D57F56B9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7791" y="2260024"/>
            <a:ext cx="5516418" cy="3689352"/>
          </a:xfrm>
        </p:spPr>
        <p:txBody>
          <a:bodyPr rtlCol="0"/>
          <a:lstStyle/>
          <a:p>
            <a:pPr rtl="0"/>
            <a:r>
              <a:rPr lang="sk" sz="3200" dirty="0"/>
              <a:t>DEMOKRACIA EÚ</a:t>
            </a:r>
            <a:br>
              <a:rPr lang="en-US" sz="3200" dirty="0"/>
            </a:br>
            <a:r>
              <a:rPr lang="sk" sz="3200" dirty="0"/>
              <a:t>V </a:t>
            </a:r>
            <a:r>
              <a:rPr lang="en-GB" sz="3200" dirty="0" err="1"/>
              <a:t>PRAXI</a:t>
            </a:r>
            <a:r>
              <a:rPr lang="en-GB" sz="3200" dirty="0"/>
              <a:t> </a:t>
            </a:r>
            <a:br>
              <a:rPr lang="en-US" sz="3200" dirty="0"/>
            </a:br>
            <a:br>
              <a:rPr lang="en-US" sz="3200" b="0" dirty="0"/>
            </a:br>
            <a:r>
              <a:rPr lang="en-GB" sz="3200" b="0" spc="-40" dirty="0" err="1"/>
              <a:t>Vyjadrite</a:t>
            </a:r>
            <a:r>
              <a:rPr lang="en-GB" sz="3200" b="0" spc="-40" dirty="0"/>
              <a:t> </a:t>
            </a:r>
            <a:r>
              <a:rPr lang="en-GB" sz="3200" b="0" spc="-40" dirty="0" err="1"/>
              <a:t>svoj</a:t>
            </a:r>
            <a:r>
              <a:rPr lang="en-GB" sz="3200" b="0" spc="-40" dirty="0"/>
              <a:t> </a:t>
            </a:r>
            <a:r>
              <a:rPr lang="en-GB" sz="3200" b="0" spc="-40" dirty="0" err="1"/>
              <a:t>názor</a:t>
            </a:r>
            <a:r>
              <a:rPr lang="en-GB" sz="3200" b="0" spc="-40" dirty="0"/>
              <a:t> s </a:t>
            </a:r>
            <a:r>
              <a:rPr lang="en-GB" sz="3200" b="0" spc="-40" dirty="0" err="1"/>
              <a:t>európskou</a:t>
            </a:r>
            <a:r>
              <a:rPr lang="en-GB" sz="3200" b="0" spc="-40" dirty="0"/>
              <a:t> </a:t>
            </a:r>
            <a:r>
              <a:rPr lang="en-GB" sz="3200" b="0" spc="-40" dirty="0" err="1"/>
              <a:t>iniciatívou</a:t>
            </a:r>
            <a:r>
              <a:rPr lang="en-GB" sz="3200" b="0" spc="-40" dirty="0"/>
              <a:t> </a:t>
            </a:r>
            <a:r>
              <a:rPr lang="en-GB" sz="3200" b="0" spc="-40" dirty="0" err="1"/>
              <a:t>občanov</a:t>
            </a:r>
            <a:endParaRPr lang="en-GB" sz="3200" b="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SK2W">
            <a:hlinkClick r:id="" action="ppaction://media"/>
            <a:extLst>
              <a:ext uri="{FF2B5EF4-FFF2-40B4-BE49-F238E27FC236}">
                <a16:creationId xmlns:a16="http://schemas.microsoft.com/office/drawing/2014/main" id="{37EB8983-B817-4575-60E8-05254567DF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0084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k" b="1"/>
              <a:t>Dva typy demokracie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sk" sz="2200" b="1"/>
              <a:t>Reprezentatívna: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sk" sz="2000"/>
              <a:t>„Systém vládnutia, v ktorom si občania volia zástupcov, ktorí navrhujú a hlasujú za legislatívu alebo iniciatívy v ich mene.“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sk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Participatívna: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sk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„Systém, v ktorom sa občania zapájajú do procesu verejného rozhodovania, čím dopĺňajú reprezentatívnu demokraciu.“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k">
                <a:latin typeface="Trebuchet MS"/>
              </a:rPr>
              <a:t>Tri hlavné inštitúcie EÚ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graphics, screenshot, logo, circle&#10;&#10;Description automatically generated">
            <a:extLst>
              <a:ext uri="{FF2B5EF4-FFF2-40B4-BE49-F238E27FC236}">
                <a16:creationId xmlns:a16="http://schemas.microsoft.com/office/drawing/2014/main" id="{4D264E50-5665-45F2-7312-36DB77132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83" y="2840149"/>
            <a:ext cx="2421844" cy="1966714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649A60FC-B564-B5FF-75EA-44167FDDF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13" y="1749798"/>
            <a:ext cx="2148211" cy="1486624"/>
          </a:xfrm>
          <a:prstGeom prst="rect">
            <a:avLst/>
          </a:prstGeom>
        </p:spPr>
      </p:pic>
      <p:pic>
        <p:nvPicPr>
          <p:cNvPr id="17" name="Picture 16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57E5BC3A-E123-7DF3-1DCB-116FC6E8E1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33" y="3257903"/>
            <a:ext cx="4742537" cy="18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k"/>
              <a:t>Európska komisia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240517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k" sz="2400" dirty="0">
                <a:latin typeface="Trebuchet MS"/>
              </a:rPr>
              <a:t>Reprezentuje spoločné záujmy EÚ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k" sz="2400" dirty="0">
                <a:latin typeface="Trebuchet MS"/>
              </a:rPr>
              <a:t>Navrhuje nové zákony EÚ</a:t>
            </a:r>
            <a:endParaRPr lang="en-GB" dirty="0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k" sz="2400" dirty="0">
                <a:latin typeface="Trebuchet MS" panose="020B0603020202020204" pitchFamily="34" charset="0"/>
              </a:rPr>
              <a:t>Skladá sa z 27 komisárov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sk" sz="2400" dirty="0">
                <a:latin typeface="Trebuchet MS" panose="020B0603020202020204" pitchFamily="34" charset="0"/>
              </a:rPr>
              <a:t>(1 z každej krajiny EÚ)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469F07AE-BA53-491D-FD17-6F176C024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903" y="1648616"/>
            <a:ext cx="19154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k"/>
              <a:t>Rada Európskej únie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232583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k" sz="2400">
                <a:latin typeface="Trebuchet MS"/>
              </a:rPr>
              <a:t>Reprezentuje vlády krajín EÚ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k" sz="2400" i="0">
                <a:effectLst/>
                <a:latin typeface="Trebuchet MS"/>
              </a:rPr>
              <a:t>Vyjednáva a prijíma zákony EÚ</a:t>
            </a:r>
            <a:endParaRPr lang="en-GB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k" sz="2400">
                <a:latin typeface="Trebuchet MS" panose="020B0603020202020204" pitchFamily="34" charset="0"/>
              </a:rPr>
              <a:t>Tvoria ju ministri z každej krajiny EÚ</a:t>
            </a:r>
            <a:endParaRPr lang="en-GB" sz="2400" dirty="0"/>
          </a:p>
        </p:txBody>
      </p:sp>
      <p:pic>
        <p:nvPicPr>
          <p:cNvPr id="3" name="Picture 2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89D7BCDF-2883-85FC-1451-C7F446DBC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20" y="1395678"/>
            <a:ext cx="4742537" cy="18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o__by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C94D0F87-CE8B-DAC4-4706-DCEB04CA01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7219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k">
                <a:latin typeface="Trebuchet MS" panose="020B0603020202020204" pitchFamily="34" charset="0"/>
              </a:rPr>
              <a:t>Európsky parlament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247898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k" sz="2400" dirty="0">
                <a:latin typeface="Trebuchet MS"/>
              </a:rPr>
              <a:t>Reprezentuje občanov krajín EÚ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k" sz="2400" dirty="0">
                <a:latin typeface="Trebuchet MS"/>
              </a:rPr>
              <a:t>Vyjednáva a prijíma zákony EÚ</a:t>
            </a:r>
            <a:endParaRPr lang="en-US" sz="2400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sk" sz="2400" dirty="0">
                <a:latin typeface="Trebuchet MS" panose="020B0603020202020204" pitchFamily="34" charset="0"/>
              </a:rPr>
              <a:t>Priamo volený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sk" sz="2400" dirty="0">
                <a:latin typeface="Trebuchet MS" panose="020B0603020202020204" pitchFamily="34" charset="0"/>
              </a:rPr>
              <a:t>občanmi EÚ</a:t>
            </a:r>
          </a:p>
        </p:txBody>
      </p:sp>
      <p:pic>
        <p:nvPicPr>
          <p:cNvPr id="3" name="Picture 2" descr="A picture containing graphics, screenshot, logo, circle&#10;&#10;Description automatically generated">
            <a:extLst>
              <a:ext uri="{FF2B5EF4-FFF2-40B4-BE49-F238E27FC236}">
                <a16:creationId xmlns:a16="http://schemas.microsoft.com/office/drawing/2014/main" id="{AC9A9A09-A827-A65F-63EE-6AE6CB9A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846" y="1450110"/>
            <a:ext cx="2484361" cy="20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Rozhodovac___postup_E_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50AFEBDA-ECED-147E-13D8-3A377F9DA9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5734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sk"/>
              <a:t>Ako vznikajú</a:t>
            </a:r>
            <a:br>
              <a:rPr lang="en-GB" dirty="0"/>
            </a:br>
            <a:r>
              <a:rPr lang="sk"/>
              <a:t>zákony…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sk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pošle sa do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sk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Parlamentu a Rady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sk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 diskusiu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k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Európsky</a:t>
              </a:r>
              <a:r>
                <a:rPr lang="sk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PARLAMENT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k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Európska </a:t>
              </a:r>
              <a:r>
                <a:rPr lang="sk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RADA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sk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Obe strany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sk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diskutujú a môžu upravovať návrh.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sk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Ak sa zhodnú, zákon sa schváli.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k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Európska </a:t>
              </a:r>
              <a:r>
                <a:rPr lang="sk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KOMISIA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sk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navrhuje legislatívu</a:t>
              </a:r>
            </a:p>
          </p:txBody>
        </p:sp>
      </p:grpSp>
      <p:pic>
        <p:nvPicPr>
          <p:cNvPr id="14" name="Picture 13" descr="A picture containing graphics, screenshot, logo, circle&#10;&#10;Description automatically generated">
            <a:extLst>
              <a:ext uri="{FF2B5EF4-FFF2-40B4-BE49-F238E27FC236}">
                <a16:creationId xmlns:a16="http://schemas.microsoft.com/office/drawing/2014/main" id="{8734CA53-87F4-1E8C-BCDF-6ED825F4A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86" y="4401523"/>
            <a:ext cx="2096677" cy="1702655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1A3EAD49-82B4-8E97-F2BC-CD09A12463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45" y="553249"/>
            <a:ext cx="1700094" cy="1176514"/>
          </a:xfrm>
          <a:prstGeom prst="rect">
            <a:avLst/>
          </a:prstGeom>
        </p:spPr>
      </p:pic>
      <p:pic>
        <p:nvPicPr>
          <p:cNvPr id="16" name="Picture 15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3CDAFEC9-4FB3-BEC7-8E16-68DC0F6AC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410" y="4038366"/>
            <a:ext cx="4370551" cy="172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AF7C2D-9AD8-4BEE-89E7-B5D1F941BAF6}"/>
</file>

<file path=customXml/itemProps2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188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Open Sans</vt:lpstr>
      <vt:lpstr>Wingdings</vt:lpstr>
      <vt:lpstr>Trebuchet MS</vt:lpstr>
      <vt:lpstr>Arial</vt:lpstr>
      <vt:lpstr>Calibri</vt:lpstr>
      <vt:lpstr>Office Theme</vt:lpstr>
      <vt:lpstr>DEMOKRACIA EÚ V PRAXI   Vyjadrite svoj názor s európskou iniciatívou občanov</vt:lpstr>
      <vt:lpstr>Dva typy demokracie</vt:lpstr>
      <vt:lpstr>Tri hlavné inštitúcie EÚ</vt:lpstr>
      <vt:lpstr>Európska komisia</vt:lpstr>
      <vt:lpstr>Rada Európskej únie</vt:lpstr>
      <vt:lpstr>PowerPoint Presentation</vt:lpstr>
      <vt:lpstr>Európsky parlament</vt:lpstr>
      <vt:lpstr>PowerPoint Presentation</vt:lpstr>
      <vt:lpstr>Ako vznikajú zákony…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2023-06-04T11:17:21Z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