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0BC126-6437-42CF-947E-D2573351E877}" v="22" dt="2023-06-04T12:04:55.8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181" autoAdjust="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E60BC126-6437-42CF-947E-D2573351E877}"/>
    <pc:docChg chg="undo custSel modSld modMainMaster">
      <pc:chgData name="LEVER Steven" userId="145c1310-78e0-4db2-831e-c364d1d3267c" providerId="ADAL" clId="{E60BC126-6437-42CF-947E-D2573351E877}" dt="2023-06-04T12:05:04.341" v="782" actId="14100"/>
      <pc:docMkLst>
        <pc:docMk/>
      </pc:docMkLst>
      <pc:sldChg chg="addSp delSp modSp mod">
        <pc:chgData name="LEVER Steven" userId="145c1310-78e0-4db2-831e-c364d1d3267c" providerId="ADAL" clId="{E60BC126-6437-42CF-947E-D2573351E877}" dt="2023-06-04T11:53:12.526" v="2"/>
        <pc:sldMkLst>
          <pc:docMk/>
          <pc:sldMk cId="2378566686" sldId="257"/>
        </pc:sldMkLst>
        <pc:spChg chg="add del mod">
          <ac:chgData name="LEVER Steven" userId="145c1310-78e0-4db2-831e-c364d1d3267c" providerId="ADAL" clId="{E60BC126-6437-42CF-947E-D2573351E877}" dt="2023-06-04T11:53:09.805" v="1" actId="478"/>
          <ac:spMkLst>
            <pc:docMk/>
            <pc:sldMk cId="2378566686" sldId="257"/>
            <ac:spMk id="3" creationId="{B5B86BDF-CACC-4456-C74D-7D0C1676292A}"/>
          </ac:spMkLst>
        </pc:spChg>
        <pc:spChg chg="del">
          <ac:chgData name="LEVER Steven" userId="145c1310-78e0-4db2-831e-c364d1d3267c" providerId="ADAL" clId="{E60BC126-6437-42CF-947E-D2573351E877}" dt="2023-06-04T11:53:07.975" v="0" actId="478"/>
          <ac:spMkLst>
            <pc:docMk/>
            <pc:sldMk cId="2378566686" sldId="257"/>
            <ac:spMk id="4" creationId="{1998BB83-2BEF-1191-C90E-3A7AADB8CB0B}"/>
          </ac:spMkLst>
        </pc:spChg>
        <pc:spChg chg="add mod">
          <ac:chgData name="LEVER Steven" userId="145c1310-78e0-4db2-831e-c364d1d3267c" providerId="ADAL" clId="{E60BC126-6437-42CF-947E-D2573351E877}" dt="2023-06-04T11:53:12.526" v="2"/>
          <ac:spMkLst>
            <pc:docMk/>
            <pc:sldMk cId="2378566686" sldId="257"/>
            <ac:spMk id="6" creationId="{55A7F0A6-B030-5E82-9E18-CF9AEF39FA92}"/>
          </ac:spMkLst>
        </pc:spChg>
      </pc:sldChg>
      <pc:sldChg chg="addSp delSp modSp mod">
        <pc:chgData name="LEVER Steven" userId="145c1310-78e0-4db2-831e-c364d1d3267c" providerId="ADAL" clId="{E60BC126-6437-42CF-947E-D2573351E877}" dt="2023-06-04T12:00:51.658" v="561" actId="1038"/>
        <pc:sldMkLst>
          <pc:docMk/>
          <pc:sldMk cId="4044883605" sldId="264"/>
        </pc:sldMkLst>
        <pc:picChg chg="del">
          <ac:chgData name="LEVER Steven" userId="145c1310-78e0-4db2-831e-c364d1d3267c" providerId="ADAL" clId="{E60BC126-6437-42CF-947E-D2573351E877}" dt="2023-06-04T11:58:05.105" v="256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E60BC126-6437-42CF-947E-D2573351E877}" dt="2023-06-04T11:56:11.359" v="79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E60BC126-6437-42CF-947E-D2573351E877}" dt="2023-06-04T11:56:15.742" v="120" actId="1035"/>
          <ac:picMkLst>
            <pc:docMk/>
            <pc:sldMk cId="4044883605" sldId="264"/>
            <ac:picMk id="12" creationId="{6D5DB052-7871-A307-3228-D9176780B51A}"/>
          </ac:picMkLst>
        </pc:picChg>
        <pc:picChg chg="del">
          <ac:chgData name="LEVER Steven" userId="145c1310-78e0-4db2-831e-c364d1d3267c" providerId="ADAL" clId="{E60BC126-6437-42CF-947E-D2573351E877}" dt="2023-06-04T12:00:34.749" v="483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E60BC126-6437-42CF-947E-D2573351E877}" dt="2023-06-04T11:58:13.142" v="332" actId="1037"/>
          <ac:picMkLst>
            <pc:docMk/>
            <pc:sldMk cId="4044883605" sldId="264"/>
            <ac:picMk id="15" creationId="{C3574966-580C-95F0-E3E7-D4ACEE2F49EF}"/>
          </ac:picMkLst>
        </pc:picChg>
        <pc:picChg chg="add mod">
          <ac:chgData name="LEVER Steven" userId="145c1310-78e0-4db2-831e-c364d1d3267c" providerId="ADAL" clId="{E60BC126-6437-42CF-947E-D2573351E877}" dt="2023-06-04T12:00:51.658" v="561" actId="1038"/>
          <ac:picMkLst>
            <pc:docMk/>
            <pc:sldMk cId="4044883605" sldId="264"/>
            <ac:picMk id="17" creationId="{EBA34A12-F9DB-1BB8-CB94-3134C2013119}"/>
          </ac:picMkLst>
        </pc:picChg>
      </pc:sldChg>
      <pc:sldChg chg="addSp delSp modSp mod">
        <pc:chgData name="LEVER Steven" userId="145c1310-78e0-4db2-831e-c364d1d3267c" providerId="ADAL" clId="{E60BC126-6437-42CF-947E-D2573351E877}" dt="2023-06-04T11:58:37.398" v="386" actId="1037"/>
        <pc:sldMkLst>
          <pc:docMk/>
          <pc:sldMk cId="1371733259" sldId="265"/>
        </pc:sldMkLst>
        <pc:picChg chg="del">
          <ac:chgData name="LEVER Steven" userId="145c1310-78e0-4db2-831e-c364d1d3267c" providerId="ADAL" clId="{E60BC126-6437-42CF-947E-D2573351E877}" dt="2023-06-04T11:58:32.327" v="336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E60BC126-6437-42CF-947E-D2573351E877}" dt="2023-06-04T11:58:37.398" v="386" actId="1037"/>
          <ac:picMkLst>
            <pc:docMk/>
            <pc:sldMk cId="1371733259" sldId="265"/>
            <ac:picMk id="5" creationId="{F2794E39-EDB0-5BBA-4C65-2C59090F00E0}"/>
          </ac:picMkLst>
        </pc:picChg>
      </pc:sldChg>
      <pc:sldChg chg="addSp delSp modSp mod">
        <pc:chgData name="LEVER Steven" userId="145c1310-78e0-4db2-831e-c364d1d3267c" providerId="ADAL" clId="{E60BC126-6437-42CF-947E-D2573351E877}" dt="2023-06-04T12:01:57.822" v="646" actId="1035"/>
        <pc:sldMkLst>
          <pc:docMk/>
          <pc:sldMk cId="2034612151" sldId="266"/>
        </pc:sldMkLst>
        <pc:spChg chg="mod">
          <ac:chgData name="LEVER Steven" userId="145c1310-78e0-4db2-831e-c364d1d3267c" providerId="ADAL" clId="{E60BC126-6437-42CF-947E-D2573351E877}" dt="2023-06-04T12:01:57.822" v="646" actId="1035"/>
          <ac:spMkLst>
            <pc:docMk/>
            <pc:sldMk cId="2034612151" sldId="266"/>
            <ac:spMk id="5" creationId="{69D9439B-22CF-1F8E-18DD-9C5DA571A5A2}"/>
          </ac:spMkLst>
        </pc:spChg>
        <pc:picChg chg="add mod">
          <ac:chgData name="LEVER Steven" userId="145c1310-78e0-4db2-831e-c364d1d3267c" providerId="ADAL" clId="{E60BC126-6437-42CF-947E-D2573351E877}" dt="2023-06-04T12:01:48.071" v="620" actId="1035"/>
          <ac:picMkLst>
            <pc:docMk/>
            <pc:sldMk cId="2034612151" sldId="266"/>
            <ac:picMk id="3" creationId="{6516E9CA-9093-5E53-49CF-D495CFB615AB}"/>
          </ac:picMkLst>
        </pc:picChg>
        <pc:picChg chg="del">
          <ac:chgData name="LEVER Steven" userId="145c1310-78e0-4db2-831e-c364d1d3267c" providerId="ADAL" clId="{E60BC126-6437-42CF-947E-D2573351E877}" dt="2023-06-04T12:01:44.380" v="586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E60BC126-6437-42CF-947E-D2573351E877}" dt="2023-06-04T12:03:20.457" v="741" actId="14100"/>
        <pc:sldMkLst>
          <pc:docMk/>
          <pc:sldMk cId="1108155647" sldId="267"/>
        </pc:sldMkLst>
        <pc:spChg chg="add del mod">
          <ac:chgData name="LEVER Steven" userId="145c1310-78e0-4db2-831e-c364d1d3267c" providerId="ADAL" clId="{E60BC126-6437-42CF-947E-D2573351E877}" dt="2023-06-04T12:03:10.530" v="718"/>
          <ac:spMkLst>
            <pc:docMk/>
            <pc:sldMk cId="1108155647" sldId="267"/>
            <ac:spMk id="10" creationId="{C49F9BE4-2A76-3B74-1A0D-663D05173221}"/>
          </ac:spMkLst>
        </pc:spChg>
        <pc:picChg chg="del">
          <ac:chgData name="LEVER Steven" userId="145c1310-78e0-4db2-831e-c364d1d3267c" providerId="ADAL" clId="{E60BC126-6437-42CF-947E-D2573351E877}" dt="2023-06-04T12:03:05.830" v="717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E60BC126-6437-42CF-947E-D2573351E877}" dt="2023-06-04T12:03:20.457" v="741" actId="14100"/>
          <ac:picMkLst>
            <pc:docMk/>
            <pc:sldMk cId="1108155647" sldId="267"/>
            <ac:picMk id="11" creationId="{6881E3F2-B2C4-3DB6-8248-45E8CE6D8A9D}"/>
          </ac:picMkLst>
        </pc:picChg>
      </pc:sldChg>
      <pc:sldChg chg="addSp delSp modSp mod">
        <pc:chgData name="LEVER Steven" userId="145c1310-78e0-4db2-831e-c364d1d3267c" providerId="ADAL" clId="{E60BC126-6437-42CF-947E-D2573351E877}" dt="2023-06-04T11:56:50.582" v="198" actId="1036"/>
        <pc:sldMkLst>
          <pc:docMk/>
          <pc:sldMk cId="1377561517" sldId="268"/>
        </pc:sldMkLst>
        <pc:picChg chg="add mod">
          <ac:chgData name="LEVER Steven" userId="145c1310-78e0-4db2-831e-c364d1d3267c" providerId="ADAL" clId="{E60BC126-6437-42CF-947E-D2573351E877}" dt="2023-06-04T11:56:50.582" v="198" actId="1036"/>
          <ac:picMkLst>
            <pc:docMk/>
            <pc:sldMk cId="1377561517" sldId="268"/>
            <ac:picMk id="3" creationId="{CA377E00-33CC-BE78-4822-0727E57D6723}"/>
          </ac:picMkLst>
        </pc:picChg>
        <pc:picChg chg="del">
          <ac:chgData name="LEVER Steven" userId="145c1310-78e0-4db2-831e-c364d1d3267c" providerId="ADAL" clId="{E60BC126-6437-42CF-947E-D2573351E877}" dt="2023-06-04T11:56:42.293" v="142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E60BC126-6437-42CF-947E-D2573351E877}" dt="2023-06-04T12:04:07.136" v="773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E60BC126-6437-42CF-947E-D2573351E877}" dt="2023-06-04T12:03:59.125" v="743"/>
          <ac:spMkLst>
            <pc:docMk/>
            <pc:sldMk cId="322552093" sldId="269"/>
            <ac:spMk id="10" creationId="{BAC9D027-0F99-9DEC-11DD-D459C47CB67A}"/>
          </ac:spMkLst>
        </pc:spChg>
        <pc:picChg chg="del">
          <ac:chgData name="LEVER Steven" userId="145c1310-78e0-4db2-831e-c364d1d3267c" providerId="ADAL" clId="{E60BC126-6437-42CF-947E-D2573351E877}" dt="2023-06-04T12:03:54.889" v="742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E60BC126-6437-42CF-947E-D2573351E877}" dt="2023-06-04T12:04:07.136" v="773" actId="14100"/>
          <ac:picMkLst>
            <pc:docMk/>
            <pc:sldMk cId="322552093" sldId="269"/>
            <ac:picMk id="11" creationId="{5971D299-F78E-0001-EAB0-39D99422AD92}"/>
          </ac:picMkLst>
        </pc:picChg>
      </pc:sldChg>
      <pc:sldChg chg="addSp delSp modSp mod">
        <pc:chgData name="LEVER Steven" userId="145c1310-78e0-4db2-831e-c364d1d3267c" providerId="ADAL" clId="{E60BC126-6437-42CF-947E-D2573351E877}" dt="2023-06-04T12:02:27.101" v="716" actId="1037"/>
        <pc:sldMkLst>
          <pc:docMk/>
          <pc:sldMk cId="1941604448" sldId="270"/>
        </pc:sldMkLst>
        <pc:picChg chg="del">
          <ac:chgData name="LEVER Steven" userId="145c1310-78e0-4db2-831e-c364d1d3267c" providerId="ADAL" clId="{E60BC126-6437-42CF-947E-D2573351E877}" dt="2023-06-04T11:59:01.735" v="390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E60BC126-6437-42CF-947E-D2573351E877}" dt="2023-06-04T11:57:31.818" v="224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E60BC126-6437-42CF-947E-D2573351E877}" dt="2023-06-04T12:02:21.258" v="669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E60BC126-6437-42CF-947E-D2573351E877}" dt="2023-06-04T11:57:35.403" v="250" actId="1035"/>
          <ac:picMkLst>
            <pc:docMk/>
            <pc:sldMk cId="1941604448" sldId="270"/>
            <ac:picMk id="14" creationId="{2E294BD2-7E6C-7FA2-D88F-F58271E1A239}"/>
          </ac:picMkLst>
        </pc:picChg>
        <pc:picChg chg="add mod">
          <ac:chgData name="LEVER Steven" userId="145c1310-78e0-4db2-831e-c364d1d3267c" providerId="ADAL" clId="{E60BC126-6437-42CF-947E-D2573351E877}" dt="2023-06-04T11:59:07.461" v="439" actId="1038"/>
          <ac:picMkLst>
            <pc:docMk/>
            <pc:sldMk cId="1941604448" sldId="270"/>
            <ac:picMk id="15" creationId="{74B3DD22-AE03-AC67-E294-FB0BD3DE3183}"/>
          </ac:picMkLst>
        </pc:picChg>
        <pc:picChg chg="add mod">
          <ac:chgData name="LEVER Steven" userId="145c1310-78e0-4db2-831e-c364d1d3267c" providerId="ADAL" clId="{E60BC126-6437-42CF-947E-D2573351E877}" dt="2023-06-04T12:02:27.101" v="716" actId="1037"/>
          <ac:picMkLst>
            <pc:docMk/>
            <pc:sldMk cId="1941604448" sldId="270"/>
            <ac:picMk id="16" creationId="{E319D915-C806-D738-2696-F33C298DB594}"/>
          </ac:picMkLst>
        </pc:picChg>
      </pc:sldChg>
      <pc:sldChg chg="addSp delSp modSp mod delAnim modAnim">
        <pc:chgData name="LEVER Steven" userId="145c1310-78e0-4db2-831e-c364d1d3267c" providerId="ADAL" clId="{E60BC126-6437-42CF-947E-D2573351E877}" dt="2023-06-04T12:05:04.341" v="782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E60BC126-6437-42CF-947E-D2573351E877}" dt="2023-06-04T12:04:55.853" v="775"/>
          <ac:spMkLst>
            <pc:docMk/>
            <pc:sldMk cId="968963885" sldId="271"/>
            <ac:spMk id="10" creationId="{AFCFC939-E5CE-2775-89B5-D1E2732D1C29}"/>
          </ac:spMkLst>
        </pc:spChg>
        <pc:picChg chg="del">
          <ac:chgData name="LEVER Steven" userId="145c1310-78e0-4db2-831e-c364d1d3267c" providerId="ADAL" clId="{E60BC126-6437-42CF-947E-D2573351E877}" dt="2023-06-04T12:04:21.973" v="774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E60BC126-6437-42CF-947E-D2573351E877}" dt="2023-06-04T12:05:04.341" v="782" actId="14100"/>
          <ac:picMkLst>
            <pc:docMk/>
            <pc:sldMk cId="968963885" sldId="271"/>
            <ac:picMk id="11" creationId="{D9C9069C-C0CB-B22E-2B01-477497CC162D}"/>
          </ac:picMkLst>
        </pc:picChg>
      </pc:sldChg>
      <pc:sldMasterChg chg="modSldLayout">
        <pc:chgData name="LEVER Steven" userId="145c1310-78e0-4db2-831e-c364d1d3267c" providerId="ADAL" clId="{E60BC126-6437-42CF-947E-D2573351E877}" dt="2023-06-04T11:55:08.896" v="40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E60BC126-6437-42CF-947E-D2573351E877}" dt="2023-06-04T11:54:03.183" v="6"/>
          <pc:sldLayoutMkLst>
            <pc:docMk/>
            <pc:sldMasterMk cId="2651415450" sldId="2147483648"/>
            <pc:sldLayoutMk cId="2136466648" sldId="2147483660"/>
          </pc:sldLayoutMkLst>
          <pc:picChg chg="add del mod">
            <ac:chgData name="LEVER Steven" userId="145c1310-78e0-4db2-831e-c364d1d3267c" providerId="ADAL" clId="{E60BC126-6437-42CF-947E-D2573351E877}" dt="2023-06-04T11:54:00.538" v="4"/>
            <ac:picMkLst>
              <pc:docMk/>
              <pc:sldMasterMk cId="2651415450" sldId="2147483648"/>
              <pc:sldLayoutMk cId="2136466648" sldId="2147483660"/>
              <ac:picMk id="4" creationId="{9255DE0E-C172-B519-5897-50AF729190E8}"/>
            </ac:picMkLst>
          </pc:picChg>
          <pc:picChg chg="add mod">
            <ac:chgData name="LEVER Steven" userId="145c1310-78e0-4db2-831e-c364d1d3267c" providerId="ADAL" clId="{E60BC126-6437-42CF-947E-D2573351E877}" dt="2023-06-04T11:54:03.183" v="6"/>
            <ac:picMkLst>
              <pc:docMk/>
              <pc:sldMasterMk cId="2651415450" sldId="2147483648"/>
              <pc:sldLayoutMk cId="2136466648" sldId="2147483660"/>
              <ac:picMk id="5" creationId="{DDFC553A-AA31-E8AF-42BF-A96D8006DA8E}"/>
            </ac:picMkLst>
          </pc:picChg>
          <pc:picChg chg="del">
            <ac:chgData name="LEVER Steven" userId="145c1310-78e0-4db2-831e-c364d1d3267c" providerId="ADAL" clId="{E60BC126-6437-42CF-947E-D2573351E877}" dt="2023-06-04T11:54:02.643" v="5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E60BC126-6437-42CF-947E-D2573351E877}" dt="2023-06-04T11:54:50.931" v="36" actId="1035"/>
          <pc:sldLayoutMkLst>
            <pc:docMk/>
            <pc:sldMasterMk cId="2651415450" sldId="2147483648"/>
            <pc:sldLayoutMk cId="3859348747" sldId="2147483661"/>
          </pc:sldLayoutMkLst>
          <pc:picChg chg="add del mod">
            <ac:chgData name="LEVER Steven" userId="145c1310-78e0-4db2-831e-c364d1d3267c" providerId="ADAL" clId="{E60BC126-6437-42CF-947E-D2573351E877}" dt="2023-06-04T11:54:21.229" v="9"/>
            <ac:picMkLst>
              <pc:docMk/>
              <pc:sldMasterMk cId="2651415450" sldId="2147483648"/>
              <pc:sldLayoutMk cId="3859348747" sldId="2147483661"/>
              <ac:picMk id="4" creationId="{49F244E7-0F38-593D-E1CE-3D9F69FDC895}"/>
            </ac:picMkLst>
          </pc:picChg>
          <pc:picChg chg="add mod">
            <ac:chgData name="LEVER Steven" userId="145c1310-78e0-4db2-831e-c364d1d3267c" providerId="ADAL" clId="{E60BC126-6437-42CF-947E-D2573351E877}" dt="2023-06-04T11:54:50.931" v="36" actId="1035"/>
            <ac:picMkLst>
              <pc:docMk/>
              <pc:sldMasterMk cId="2651415450" sldId="2147483648"/>
              <pc:sldLayoutMk cId="3859348747" sldId="2147483661"/>
              <ac:picMk id="5" creationId="{A0B9129B-25F5-D036-ED31-7B36D6C1FD8D}"/>
            </ac:picMkLst>
          </pc:picChg>
          <pc:picChg chg="add del">
            <ac:chgData name="LEVER Steven" userId="145c1310-78e0-4db2-831e-c364d1d3267c" providerId="ADAL" clId="{E60BC126-6437-42CF-947E-D2573351E877}" dt="2023-06-04T11:54:47.456" v="16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E60BC126-6437-42CF-947E-D2573351E877}" dt="2023-06-04T11:55:08.896" v="40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E60BC126-6437-42CF-947E-D2573351E877}" dt="2023-06-04T11:55:08.896" v="40"/>
            <ac:picMkLst>
              <pc:docMk/>
              <pc:sldMasterMk cId="2651415450" sldId="2147483648"/>
              <pc:sldLayoutMk cId="4206117479" sldId="2147483663"/>
              <ac:picMk id="4" creationId="{D78FD25A-70CF-6DF7-52EC-B21DE4988612}"/>
            </ac:picMkLst>
          </pc:picChg>
          <pc:picChg chg="del">
            <ac:chgData name="LEVER Steven" userId="145c1310-78e0-4db2-831e-c364d1d3267c" providerId="ADAL" clId="{E60BC126-6437-42CF-947E-D2573351E877}" dt="2023-06-04T11:55:08.295" v="39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E60BC126-6437-42CF-947E-D2573351E877}" dt="2023-06-04T11:55:02.546" v="38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E60BC126-6437-42CF-947E-D2573351E877}" dt="2023-06-04T11:55:02.100" v="37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E60BC126-6437-42CF-947E-D2573351E877}" dt="2023-06-04T11:55:02.546" v="38"/>
            <ac:picMkLst>
              <pc:docMk/>
              <pc:sldMasterMk cId="2651415450" sldId="2147483648"/>
              <pc:sldLayoutMk cId="2945591852" sldId="2147483664"/>
              <ac:picMk id="5" creationId="{BC4257EA-CD04-E883-C5C3-20672DFE80B9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l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"/>
              <a:t>Teacher’s Pack</a:t>
            </a:r>
            <a:endParaRPr lang="en-GB" dirty="0"/>
          </a:p>
        </p:txBody>
      </p:sp>
      <p:pic>
        <p:nvPicPr>
          <p:cNvPr id="5" name="Picture 4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DDFC553A-AA31-E8AF-42BF-A96D8006DA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571" y="5981390"/>
            <a:ext cx="1984665" cy="6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BC4257EA-CD04-E883-C5C3-20672DFE80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88" y="6335082"/>
            <a:ext cx="1033842" cy="35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A0B9129B-25F5-D036-ED31-7B36D6C1FD8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88" y="6335082"/>
            <a:ext cx="1033842" cy="35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D78FD25A-70CF-6DF7-52EC-B21DE49886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88" y="6335082"/>
            <a:ext cx="1033842" cy="35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sl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4205" y="1008843"/>
            <a:ext cx="1723590" cy="1224278"/>
          </a:xfrm>
        </p:spPr>
        <p:txBody>
          <a:bodyPr rtlCol="0">
            <a:noAutofit/>
          </a:bodyPr>
          <a:lstStyle/>
          <a:p>
            <a:pPr rtl="0"/>
            <a:r>
              <a:rPr lang="sl" sz="1900"/>
              <a:t>2. SKLOP</a:t>
            </a:r>
          </a:p>
          <a:p>
            <a:pPr rtl="0"/>
            <a:r>
              <a:rPr lang="sl" sz="1900"/>
              <a:t>Demokracija v Evropski uniji</a:t>
            </a:r>
            <a:endParaRPr lang="en-GB" sz="1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5A7F0A6-B030-5E82-9E18-CF9AEF39F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2645" y="2322370"/>
            <a:ext cx="4726709" cy="3689352"/>
          </a:xfrm>
        </p:spPr>
        <p:txBody>
          <a:bodyPr rtlCol="0"/>
          <a:lstStyle/>
          <a:p>
            <a:pPr rtl="0"/>
            <a:r>
              <a:rPr lang="en-GB" sz="4200" dirty="0" err="1"/>
              <a:t>DEMOKRACIJA</a:t>
            </a:r>
            <a:r>
              <a:rPr lang="en-GB" sz="4200" dirty="0"/>
              <a:t> EU V </a:t>
            </a:r>
            <a:r>
              <a:rPr lang="en-GB" sz="4200" dirty="0" err="1"/>
              <a:t>PRAKSI</a:t>
            </a:r>
            <a:br>
              <a:rPr lang="en-US" dirty="0"/>
            </a:br>
            <a:br>
              <a:rPr lang="en-US" sz="2800" b="0" dirty="0"/>
            </a:br>
            <a:r>
              <a:rPr lang="en-GB" sz="2800" b="0" spc="-40" dirty="0" err="1"/>
              <a:t>Povejte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svoje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mnenje</a:t>
            </a:r>
            <a:r>
              <a:rPr lang="en-GB" sz="2800" b="0" spc="-40" dirty="0"/>
              <a:t> z </a:t>
            </a:r>
            <a:r>
              <a:rPr lang="en-GB" sz="2800" b="0" spc="-40" dirty="0" err="1"/>
              <a:t>evropsko</a:t>
            </a:r>
            <a:r>
              <a:rPr lang="en-GB" sz="2800" b="0" spc="-40" dirty="0"/>
              <a:t> </a:t>
            </a:r>
            <a:r>
              <a:rPr lang="en-GB" sz="2800" b="0" spc="-40" dirty="0" err="1"/>
              <a:t>državljansko</a:t>
            </a:r>
            <a:r>
              <a:rPr lang="en-GB" sz="2800" b="0" spc="-40" dirty="0"/>
              <a:t> </a:t>
            </a:r>
            <a:r>
              <a:rPr lang="en-GB" sz="2800" b="0" spc="-40" dirty="0" err="1"/>
              <a:t>pobudo</a:t>
            </a:r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SL2W">
            <a:hlinkClick r:id="" action="ppaction://media"/>
            <a:extLst>
              <a:ext uri="{FF2B5EF4-FFF2-40B4-BE49-F238E27FC236}">
                <a16:creationId xmlns:a16="http://schemas.microsoft.com/office/drawing/2014/main" id="{D9C9069C-C0CB-B22E-2B01-477497CC162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89320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l" b="1"/>
              <a:t>Dve vrsti demokracije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sl" sz="2200" b="1"/>
              <a:t>Predstavniška: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sl" sz="2000"/>
              <a:t>»Sistem vladanja, pri katerem državljani izvolijo svoje predstavnike, ki v njihovem imenu predlagajo zakonodajo in politike ter glasujejo zanje.«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sl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Participativna: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s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»Sistem, skladno s katerim so državljani vključeni v javne procese odločanja, in torej dopolnjujejo predstavniško demokracijo.«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l">
                <a:latin typeface="Trebuchet MS"/>
              </a:rPr>
              <a:t>Tri glavne institucije EU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6D5DB052-7871-A307-3228-D9176780B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97" y="2849470"/>
            <a:ext cx="2395686" cy="1942743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C3574966-580C-95F0-E3E7-D4ACEE2F49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69" y="1751398"/>
            <a:ext cx="2147337" cy="1486019"/>
          </a:xfrm>
          <a:prstGeom prst="rect">
            <a:avLst/>
          </a:prstGeom>
        </p:spPr>
      </p:pic>
      <p:pic>
        <p:nvPicPr>
          <p:cNvPr id="17" name="Picture 16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EBA34A12-F9DB-1BB8-CB94-3134C20131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43" y="3471708"/>
            <a:ext cx="4270154" cy="16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l"/>
              <a:t>Evropska komisija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803932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l" sz="2400">
                <a:latin typeface="Trebuchet MS"/>
              </a:rPr>
              <a:t>Zastopa skupne interese EU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l" sz="2400">
                <a:latin typeface="Trebuchet MS"/>
              </a:rPr>
              <a:t>Predlaga nove zakone v EU</a:t>
            </a:r>
            <a:endParaRPr lang="en-GB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l" sz="2400">
                <a:latin typeface="Trebuchet MS" panose="020B0603020202020204" pitchFamily="34" charset="0"/>
              </a:rPr>
              <a:t>Ima 27 komisarjev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sl" sz="2400">
                <a:latin typeface="Trebuchet MS" panose="020B0603020202020204" pitchFamily="34" charset="0"/>
              </a:rPr>
              <a:t>(enega iz vsake države članice EU)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F2794E39-EDB0-5BBA-4C65-2C59090F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43" y="1648617"/>
            <a:ext cx="191547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l"/>
              <a:t>Svet Evropske unije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251057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l" sz="2400" dirty="0">
                <a:latin typeface="Trebuchet MS"/>
              </a:rPr>
              <a:t>Zastopa vlade držav članic EU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l" sz="2400" i="0" dirty="0">
                <a:effectLst/>
                <a:latin typeface="Trebuchet MS"/>
              </a:rPr>
              <a:t>Oblikuje in sprejema zakonodajo EU</a:t>
            </a:r>
            <a:endParaRPr lang="en-GB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l" sz="2400" dirty="0">
                <a:latin typeface="Trebuchet MS" panose="020B0603020202020204" pitchFamily="34" charset="0"/>
              </a:rPr>
              <a:t>Sestavljajo ga ministri iz vsake države članice EU</a:t>
            </a:r>
            <a:endParaRPr lang="en-GB" sz="2400" dirty="0"/>
          </a:p>
        </p:txBody>
      </p:sp>
      <p:pic>
        <p:nvPicPr>
          <p:cNvPr id="3" name="Picture 2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6516E9CA-9093-5E53-49CF-D495CFB61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29" y="1412659"/>
            <a:ext cx="4705344" cy="18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Glasovanje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6881E3F2-B2C4-3DB6-8248-45E8CE6D8A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029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l">
                <a:latin typeface="Trebuchet MS" panose="020B0603020202020204" pitchFamily="34" charset="0"/>
              </a:rPr>
              <a:t>Evropski parlament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l" sz="2400">
                <a:latin typeface="Trebuchet MS"/>
              </a:rPr>
              <a:t>Zastopa državljane držav članic EU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l" sz="2400">
                <a:latin typeface="Trebuchet MS"/>
              </a:rPr>
              <a:t>Oblikuje in sprejema zakonodajo EU</a:t>
            </a:r>
            <a:endParaRPr lang="en-US" sz="240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l" sz="2400">
                <a:latin typeface="Trebuchet MS" panose="020B0603020202020204" pitchFamily="34" charset="0"/>
              </a:rPr>
              <a:t>Vanj neposredno volijo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sl" sz="2400">
                <a:latin typeface="Trebuchet MS" panose="020B0603020202020204" pitchFamily="34" charset="0"/>
              </a:rPr>
              <a:t>državljani EU</a:t>
            </a:r>
          </a:p>
        </p:txBody>
      </p:sp>
      <p:pic>
        <p:nvPicPr>
          <p:cNvPr id="3" name="Picture 2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CA377E00-33CC-BE78-4822-0727E57D6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362" y="1459343"/>
            <a:ext cx="2486395" cy="201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Postopek_odlo__anja_v_EU_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5971D299-F78E-0001-EAB0-39D99422AD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38922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sl"/>
              <a:t>Kako se zakoni</a:t>
            </a:r>
            <a:br>
              <a:rPr lang="en-GB" dirty="0"/>
            </a:br>
            <a:r>
              <a:rPr lang="sl"/>
              <a:t>sprejemajo ...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sl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Poslana v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sl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 in Svet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sl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 obravnavo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sl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Evropski </a:t>
              </a:r>
              <a:r>
                <a:rPr lang="sl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sl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Evropski </a:t>
              </a:r>
              <a:r>
                <a:rPr lang="sl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SVET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sl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Obe stranki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sl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 pogovorita in lahko spremenita predlog.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sl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Če se strinjata, se zakon sprejme.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sl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Evropska </a:t>
              </a:r>
              <a:r>
                <a:rPr lang="sl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KOMISIJA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sl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predlaga zakonodajo</a:t>
              </a:r>
            </a:p>
          </p:txBody>
        </p:sp>
      </p:grpSp>
      <p:pic>
        <p:nvPicPr>
          <p:cNvPr id="14" name="Picture 13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2E294BD2-7E6C-7FA2-D88F-F58271E1A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41" y="4464438"/>
            <a:ext cx="1987551" cy="1611773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74B3DD22-AE03-AC67-E294-FB0BD3DE3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410" y="550205"/>
            <a:ext cx="1700094" cy="1176514"/>
          </a:xfrm>
          <a:prstGeom prst="rect">
            <a:avLst/>
          </a:prstGeom>
        </p:spPr>
      </p:pic>
      <p:pic>
        <p:nvPicPr>
          <p:cNvPr id="16" name="Picture 15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E319D915-C806-D738-2696-F33C298DB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00" y="4277488"/>
            <a:ext cx="4270154" cy="16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360613-2EC5-4B3D-9817-E7D806891A57}"/>
</file>

<file path=customXml/itemProps2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194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Open Sans</vt:lpstr>
      <vt:lpstr>Wingdings</vt:lpstr>
      <vt:lpstr>Trebuchet MS</vt:lpstr>
      <vt:lpstr>Arial</vt:lpstr>
      <vt:lpstr>Calibri</vt:lpstr>
      <vt:lpstr>Office Theme</vt:lpstr>
      <vt:lpstr>DEMOKRACIJA EU V PRAKSI  Povejte svoje mnenje z evropsko državljansko pobudo</vt:lpstr>
      <vt:lpstr>Dve vrsti demokracije</vt:lpstr>
      <vt:lpstr>Tri glavne institucije EU</vt:lpstr>
      <vt:lpstr>Evropska komisija</vt:lpstr>
      <vt:lpstr>Svet Evropske unije</vt:lpstr>
      <vt:lpstr>PowerPoint Presentation</vt:lpstr>
      <vt:lpstr>Evropski parlament</vt:lpstr>
      <vt:lpstr>PowerPoint Presentation</vt:lpstr>
      <vt:lpstr>Kako se zakoni sprejemajo 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2023-06-04T12:05:04Z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