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3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authors.xml" ContentType="application/vnd.ms-powerpoint.author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9" r:id="rId4"/>
    <p:sldMasterId id="2147483648" r:id="rId5"/>
    <p:sldMasterId id="2147483678" r:id="rId6"/>
    <p:sldMasterId id="2147483692" r:id="rId7"/>
    <p:sldMasterId id="2147483701" r:id="rId8"/>
  </p:sldMasterIdLst>
  <p:notesMasterIdLst>
    <p:notesMasterId r:id="rId56"/>
  </p:notesMasterIdLst>
  <p:handoutMasterIdLst>
    <p:handoutMasterId r:id="rId57"/>
  </p:handoutMasterIdLst>
  <p:sldIdLst>
    <p:sldId id="258" r:id="rId9"/>
    <p:sldId id="266" r:id="rId10"/>
    <p:sldId id="268" r:id="rId11"/>
    <p:sldId id="337" r:id="rId12"/>
    <p:sldId id="349" r:id="rId13"/>
    <p:sldId id="279" r:id="rId14"/>
    <p:sldId id="277" r:id="rId15"/>
    <p:sldId id="372" r:id="rId16"/>
    <p:sldId id="340" r:id="rId17"/>
    <p:sldId id="284" r:id="rId18"/>
    <p:sldId id="352" r:id="rId19"/>
    <p:sldId id="272" r:id="rId20"/>
    <p:sldId id="260" r:id="rId21"/>
    <p:sldId id="334" r:id="rId22"/>
    <p:sldId id="335" r:id="rId23"/>
    <p:sldId id="285" r:id="rId24"/>
    <p:sldId id="341" r:id="rId25"/>
    <p:sldId id="287" r:id="rId26"/>
    <p:sldId id="339" r:id="rId27"/>
    <p:sldId id="269" r:id="rId28"/>
    <p:sldId id="361" r:id="rId29"/>
    <p:sldId id="353" r:id="rId30"/>
    <p:sldId id="342" r:id="rId31"/>
    <p:sldId id="276" r:id="rId32"/>
    <p:sldId id="354" r:id="rId33"/>
    <p:sldId id="345" r:id="rId34"/>
    <p:sldId id="355" r:id="rId35"/>
    <p:sldId id="356" r:id="rId36"/>
    <p:sldId id="357" r:id="rId37"/>
    <p:sldId id="343" r:id="rId38"/>
    <p:sldId id="358" r:id="rId39"/>
    <p:sldId id="359" r:id="rId40"/>
    <p:sldId id="362" r:id="rId41"/>
    <p:sldId id="363" r:id="rId42"/>
    <p:sldId id="364" r:id="rId43"/>
    <p:sldId id="365" r:id="rId44"/>
    <p:sldId id="366" r:id="rId45"/>
    <p:sldId id="367" r:id="rId46"/>
    <p:sldId id="368" r:id="rId47"/>
    <p:sldId id="369" r:id="rId48"/>
    <p:sldId id="370" r:id="rId49"/>
    <p:sldId id="336" r:id="rId50"/>
    <p:sldId id="347" r:id="rId51"/>
    <p:sldId id="283" r:id="rId52"/>
    <p:sldId id="346" r:id="rId53"/>
    <p:sldId id="264" r:id="rId54"/>
    <p:sldId id="263" r:id="rId55"/>
  </p:sldIdLst>
  <p:sldSz cx="12192000" cy="6858000"/>
  <p:notesSz cx="6669088" cy="9926638"/>
  <p:defaultTextStyle>
    <a:defPPr>
      <a:defRPr lang="en-B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624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C6DEAE4-2D48-4F28-9ABF-3A68F9CCC40F}" name="WALENTYNOWICZ Barbara (SG)" initials="W(" userId="S::barbara.walentynowicz@ec.europa.eu::33be5bb4-a751-4861-bb35-010616a8492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YNCH Marina (SG-EXT)" initials="LM(" lastIdx="11" clrIdx="0">
    <p:extLst>
      <p:ext uri="{19B8F6BF-5375-455C-9EA6-DF929625EA0E}">
        <p15:presenceInfo xmlns:p15="http://schemas.microsoft.com/office/powerpoint/2012/main" userId="S-1-5-21-1606980848-2025429265-839522115-1286694" providerId="AD"/>
      </p:ext>
    </p:extLst>
  </p:cmAuthor>
  <p:cmAuthor id="2" name="WALENTYNOWICZ Barbara (SG)" initials="WB(" lastIdx="9" clrIdx="1">
    <p:extLst>
      <p:ext uri="{19B8F6BF-5375-455C-9EA6-DF929625EA0E}">
        <p15:presenceInfo xmlns:p15="http://schemas.microsoft.com/office/powerpoint/2012/main" userId="S::Barbara.WALENTYNOWICZ@ec.europa.eu::33be5bb4-a751-4861-bb35-010616a8492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066E65-C960-43C8-AA64-DA565BCA7592}" v="50" dt="2022-04-26T08:24:49.022"/>
    <p1510:client id="{1427EA27-47FE-4B81-97AD-8B46DCECD7AF}" v="9" dt="2022-04-26T08:29:24.429"/>
    <p1510:client id="{189D40D7-65B9-452B-825D-7B93349CA246}" v="1" dt="2022-05-02T15:04:40.500"/>
    <p1510:client id="{236320AB-4315-495F-B1A6-BAF447826250}" v="3" dt="2022-04-26T09:49:13.874"/>
    <p1510:client id="{2F4FF430-FF4B-401B-BB10-09CDB52F0EB1}" v="27" dt="2022-04-25T15:48:54.881"/>
    <p1510:client id="{331CA5A3-BA96-4DEA-832C-EDC925E5E5A6}" v="285" dt="2022-05-03T09:41:12.502"/>
    <p1510:client id="{4F3BEA6E-4507-418B-9896-D42462B0015F}" v="647" dt="2022-05-03T09:08:02.054"/>
    <p1510:client id="{545FFA65-B73B-4A0A-8209-3D99715F2497}" v="949" dt="2022-05-02T14:08:56.555"/>
    <p1510:client id="{82910495-48C0-4596-ADD1-D9A63C0D3D38}" v="13" dt="2022-05-02T15:11:45.642"/>
    <p1510:client id="{9B140FA4-3FEF-F41F-8F59-32EE146C2879}" v="129" dt="2022-04-27T15:28:28.909"/>
    <p1510:client id="{ADAE3170-5659-129E-9609-74FFAF569D8A}" v="2" dt="2022-04-27T13:31:24.992"/>
    <p1510:client id="{DE73D5DC-8C6E-4F9F-A3C4-B45C132658CF}" v="30" dt="2022-04-25T15:41:26.170"/>
    <p1510:client id="{E691FAE5-13B0-F8A1-D1D3-0782A1D7A206}" v="18" dt="2022-04-27T17:28:08.1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623" autoAdjust="0"/>
  </p:normalViewPr>
  <p:slideViewPr>
    <p:cSldViewPr snapToGrid="0">
      <p:cViewPr varScale="1">
        <p:scale>
          <a:sx n="108" d="100"/>
          <a:sy n="108" d="100"/>
        </p:scale>
        <p:origin x="664" y="64"/>
      </p:cViewPr>
      <p:guideLst>
        <p:guide orient="horz" pos="2160"/>
        <p:guide pos="624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8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handoutMaster" Target="handoutMasters/handoutMaster1.xml"/><Relationship Id="rId61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notesMaster" Target="notesMasters/notesMaster1.xml"/><Relationship Id="rId69" Type="http://schemas.microsoft.com/office/2018/10/relationships/authors" Target="author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presProps" Target="presProps.xml"/><Relationship Id="rId6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YNCH Marina (SG-EXT)" userId="S::marina.lynch@ext.ec.europa.eu::76333180-ac7f-480b-a665-d4d401b506dc" providerId="AD" clId="Web-{331CA5A3-BA96-4DEA-832C-EDC925E5E5A6}"/>
    <pc:docChg chg="modSld sldOrd">
      <pc:chgData name="LYNCH Marina (SG-EXT)" userId="S::marina.lynch@ext.ec.europa.eu::76333180-ac7f-480b-a665-d4d401b506dc" providerId="AD" clId="Web-{331CA5A3-BA96-4DEA-832C-EDC925E5E5A6}" dt="2022-05-03T09:41:12.502" v="289" actId="20577"/>
      <pc:docMkLst>
        <pc:docMk/>
      </pc:docMkLst>
      <pc:sldChg chg="ord">
        <pc:chgData name="LYNCH Marina (SG-EXT)" userId="S::marina.lynch@ext.ec.europa.eu::76333180-ac7f-480b-a665-d4d401b506dc" providerId="AD" clId="Web-{331CA5A3-BA96-4DEA-832C-EDC925E5E5A6}" dt="2022-05-03T09:19:04.490" v="50"/>
        <pc:sldMkLst>
          <pc:docMk/>
          <pc:sldMk cId="0" sldId="260"/>
        </pc:sldMkLst>
      </pc:sldChg>
      <pc:sldChg chg="modNotes">
        <pc:chgData name="LYNCH Marina (SG-EXT)" userId="S::marina.lynch@ext.ec.europa.eu::76333180-ac7f-480b-a665-d4d401b506dc" providerId="AD" clId="Web-{331CA5A3-BA96-4DEA-832C-EDC925E5E5A6}" dt="2022-05-03T09:26:59.048" v="114"/>
        <pc:sldMkLst>
          <pc:docMk/>
          <pc:sldMk cId="612069996" sldId="264"/>
        </pc:sldMkLst>
      </pc:sldChg>
      <pc:sldChg chg="modSp ord">
        <pc:chgData name="LYNCH Marina (SG-EXT)" userId="S::marina.lynch@ext.ec.europa.eu::76333180-ac7f-480b-a665-d4d401b506dc" providerId="AD" clId="Web-{331CA5A3-BA96-4DEA-832C-EDC925E5E5A6}" dt="2022-05-03T09:24:54.822" v="75" actId="14100"/>
        <pc:sldMkLst>
          <pc:docMk/>
          <pc:sldMk cId="1313481448" sldId="272"/>
        </pc:sldMkLst>
        <pc:spChg chg="mod">
          <ac:chgData name="LYNCH Marina (SG-EXT)" userId="S::marina.lynch@ext.ec.europa.eu::76333180-ac7f-480b-a665-d4d401b506dc" providerId="AD" clId="Web-{331CA5A3-BA96-4DEA-832C-EDC925E5E5A6}" dt="2022-05-03T09:20:58.246" v="62" actId="1076"/>
          <ac:spMkLst>
            <pc:docMk/>
            <pc:sldMk cId="1313481448" sldId="272"/>
            <ac:spMk id="4" creationId="{EC0E9D23-E11C-AC3E-A707-1D050FB61E50}"/>
          </ac:spMkLst>
        </pc:spChg>
        <pc:spChg chg="mod">
          <ac:chgData name="LYNCH Marina (SG-EXT)" userId="S::marina.lynch@ext.ec.europa.eu::76333180-ac7f-480b-a665-d4d401b506dc" providerId="AD" clId="Web-{331CA5A3-BA96-4DEA-832C-EDC925E5E5A6}" dt="2022-05-03T09:24:54.822" v="75" actId="14100"/>
          <ac:spMkLst>
            <pc:docMk/>
            <pc:sldMk cId="1313481448" sldId="272"/>
            <ac:spMk id="5" creationId="{FA6CBE25-3007-760C-8500-4B8D110E6E23}"/>
          </ac:spMkLst>
        </pc:spChg>
      </pc:sldChg>
      <pc:sldChg chg="addSp delSp modSp delCm">
        <pc:chgData name="LYNCH Marina (SG-EXT)" userId="S::marina.lynch@ext.ec.europa.eu::76333180-ac7f-480b-a665-d4d401b506dc" providerId="AD" clId="Web-{331CA5A3-BA96-4DEA-832C-EDC925E5E5A6}" dt="2022-05-03T09:12:43.078" v="15" actId="14100"/>
        <pc:sldMkLst>
          <pc:docMk/>
          <pc:sldMk cId="1116143477" sldId="273"/>
        </pc:sldMkLst>
        <pc:spChg chg="add del mod">
          <ac:chgData name="LYNCH Marina (SG-EXT)" userId="S::marina.lynch@ext.ec.europa.eu::76333180-ac7f-480b-a665-d4d401b506dc" providerId="AD" clId="Web-{331CA5A3-BA96-4DEA-832C-EDC925E5E5A6}" dt="2022-05-03T09:12:43.078" v="15" actId="14100"/>
          <ac:spMkLst>
            <pc:docMk/>
            <pc:sldMk cId="1116143477" sldId="273"/>
            <ac:spMk id="3" creationId="{00000000-0000-0000-0000-000000000000}"/>
          </ac:spMkLst>
        </pc:spChg>
        <pc:spChg chg="add del mod">
          <ac:chgData name="LYNCH Marina (SG-EXT)" userId="S::marina.lynch@ext.ec.europa.eu::76333180-ac7f-480b-a665-d4d401b506dc" providerId="AD" clId="Web-{331CA5A3-BA96-4DEA-832C-EDC925E5E5A6}" dt="2022-05-03T09:12:07.029" v="1"/>
          <ac:spMkLst>
            <pc:docMk/>
            <pc:sldMk cId="1116143477" sldId="273"/>
            <ac:spMk id="5" creationId="{39ED1BF7-8FE7-5508-633C-7EE707B2216B}"/>
          </ac:spMkLst>
        </pc:spChg>
      </pc:sldChg>
      <pc:sldChg chg="modSp">
        <pc:chgData name="LYNCH Marina (SG-EXT)" userId="S::marina.lynch@ext.ec.europa.eu::76333180-ac7f-480b-a665-d4d401b506dc" providerId="AD" clId="Web-{331CA5A3-BA96-4DEA-832C-EDC925E5E5A6}" dt="2022-05-03T09:33:51.477" v="216" actId="20577"/>
        <pc:sldMkLst>
          <pc:docMk/>
          <pc:sldMk cId="2896485436" sldId="278"/>
        </pc:sldMkLst>
        <pc:spChg chg="mod">
          <ac:chgData name="LYNCH Marina (SG-EXT)" userId="S::marina.lynch@ext.ec.europa.eu::76333180-ac7f-480b-a665-d4d401b506dc" providerId="AD" clId="Web-{331CA5A3-BA96-4DEA-832C-EDC925E5E5A6}" dt="2022-05-03T09:33:51.477" v="216" actId="20577"/>
          <ac:spMkLst>
            <pc:docMk/>
            <pc:sldMk cId="2896485436" sldId="278"/>
            <ac:spMk id="3" creationId="{00000000-0000-0000-0000-000000000000}"/>
          </ac:spMkLst>
        </pc:spChg>
      </pc:sldChg>
      <pc:sldChg chg="modSp">
        <pc:chgData name="LYNCH Marina (SG-EXT)" userId="S::marina.lynch@ext.ec.europa.eu::76333180-ac7f-480b-a665-d4d401b506dc" providerId="AD" clId="Web-{331CA5A3-BA96-4DEA-832C-EDC925E5E5A6}" dt="2022-05-03T09:40:10.045" v="287" actId="20577"/>
        <pc:sldMkLst>
          <pc:docMk/>
          <pc:sldMk cId="2259807336" sldId="280"/>
        </pc:sldMkLst>
        <pc:spChg chg="mod">
          <ac:chgData name="LYNCH Marina (SG-EXT)" userId="S::marina.lynch@ext.ec.europa.eu::76333180-ac7f-480b-a665-d4d401b506dc" providerId="AD" clId="Web-{331CA5A3-BA96-4DEA-832C-EDC925E5E5A6}" dt="2022-05-03T09:40:10.045" v="287" actId="20577"/>
          <ac:spMkLst>
            <pc:docMk/>
            <pc:sldMk cId="2259807336" sldId="280"/>
            <ac:spMk id="3" creationId="{00000000-0000-0000-0000-000000000000}"/>
          </ac:spMkLst>
        </pc:spChg>
      </pc:sldChg>
      <pc:sldChg chg="modSp">
        <pc:chgData name="LYNCH Marina (SG-EXT)" userId="S::marina.lynch@ext.ec.europa.eu::76333180-ac7f-480b-a665-d4d401b506dc" providerId="AD" clId="Web-{331CA5A3-BA96-4DEA-832C-EDC925E5E5A6}" dt="2022-05-03T09:39:36.387" v="285" actId="14100"/>
        <pc:sldMkLst>
          <pc:docMk/>
          <pc:sldMk cId="2351620378" sldId="281"/>
        </pc:sldMkLst>
        <pc:spChg chg="mod">
          <ac:chgData name="LYNCH Marina (SG-EXT)" userId="S::marina.lynch@ext.ec.europa.eu::76333180-ac7f-480b-a665-d4d401b506dc" providerId="AD" clId="Web-{331CA5A3-BA96-4DEA-832C-EDC925E5E5A6}" dt="2022-05-03T09:39:36.387" v="285" actId="14100"/>
          <ac:spMkLst>
            <pc:docMk/>
            <pc:sldMk cId="2351620378" sldId="281"/>
            <ac:spMk id="3" creationId="{00000000-0000-0000-0000-000000000000}"/>
          </ac:spMkLst>
        </pc:spChg>
      </pc:sldChg>
      <pc:sldChg chg="modSp">
        <pc:chgData name="LYNCH Marina (SG-EXT)" userId="S::marina.lynch@ext.ec.europa.eu::76333180-ac7f-480b-a665-d4d401b506dc" providerId="AD" clId="Web-{331CA5A3-BA96-4DEA-832C-EDC925E5E5A6}" dt="2022-05-03T09:38:08.507" v="280" actId="1076"/>
        <pc:sldMkLst>
          <pc:docMk/>
          <pc:sldMk cId="3363981222" sldId="282"/>
        </pc:sldMkLst>
        <pc:spChg chg="mod">
          <ac:chgData name="LYNCH Marina (SG-EXT)" userId="S::marina.lynch@ext.ec.europa.eu::76333180-ac7f-480b-a665-d4d401b506dc" providerId="AD" clId="Web-{331CA5A3-BA96-4DEA-832C-EDC925E5E5A6}" dt="2022-05-03T09:38:02.444" v="278" actId="20577"/>
          <ac:spMkLst>
            <pc:docMk/>
            <pc:sldMk cId="3363981222" sldId="282"/>
            <ac:spMk id="2" creationId="{00000000-0000-0000-0000-000000000000}"/>
          </ac:spMkLst>
        </pc:spChg>
        <pc:spChg chg="mod">
          <ac:chgData name="LYNCH Marina (SG-EXT)" userId="S::marina.lynch@ext.ec.europa.eu::76333180-ac7f-480b-a665-d4d401b506dc" providerId="AD" clId="Web-{331CA5A3-BA96-4DEA-832C-EDC925E5E5A6}" dt="2022-05-03T09:38:08.507" v="280" actId="1076"/>
          <ac:spMkLst>
            <pc:docMk/>
            <pc:sldMk cId="3363981222" sldId="282"/>
            <ac:spMk id="3" creationId="{00000000-0000-0000-0000-000000000000}"/>
          </ac:spMkLst>
        </pc:spChg>
        <pc:picChg chg="mod">
          <ac:chgData name="LYNCH Marina (SG-EXT)" userId="S::marina.lynch@ext.ec.europa.eu::76333180-ac7f-480b-a665-d4d401b506dc" providerId="AD" clId="Web-{331CA5A3-BA96-4DEA-832C-EDC925E5E5A6}" dt="2022-05-03T09:38:03.788" v="279" actId="1076"/>
          <ac:picMkLst>
            <pc:docMk/>
            <pc:sldMk cId="3363981222" sldId="282"/>
            <ac:picMk id="4" creationId="{020CCD1E-FC7B-4195-8E86-90A3D2952613}"/>
          </ac:picMkLst>
        </pc:picChg>
      </pc:sldChg>
      <pc:sldChg chg="ord">
        <pc:chgData name="LYNCH Marina (SG-EXT)" userId="S::marina.lynch@ext.ec.europa.eu::76333180-ac7f-480b-a665-d4d401b506dc" providerId="AD" clId="Web-{331CA5A3-BA96-4DEA-832C-EDC925E5E5A6}" dt="2022-05-03T09:22:38.236" v="64"/>
        <pc:sldMkLst>
          <pc:docMk/>
          <pc:sldMk cId="1531258467" sldId="284"/>
        </pc:sldMkLst>
      </pc:sldChg>
      <pc:sldChg chg="modSp">
        <pc:chgData name="LYNCH Marina (SG-EXT)" userId="S::marina.lynch@ext.ec.europa.eu::76333180-ac7f-480b-a665-d4d401b506dc" providerId="AD" clId="Web-{331CA5A3-BA96-4DEA-832C-EDC925E5E5A6}" dt="2022-05-03T09:38:47.588" v="281" actId="20577"/>
        <pc:sldMkLst>
          <pc:docMk/>
          <pc:sldMk cId="2680623701" sldId="285"/>
        </pc:sldMkLst>
        <pc:spChg chg="mod">
          <ac:chgData name="LYNCH Marina (SG-EXT)" userId="S::marina.lynch@ext.ec.europa.eu::76333180-ac7f-480b-a665-d4d401b506dc" providerId="AD" clId="Web-{331CA5A3-BA96-4DEA-832C-EDC925E5E5A6}" dt="2022-05-03T09:38:47.588" v="281" actId="20577"/>
          <ac:spMkLst>
            <pc:docMk/>
            <pc:sldMk cId="2680623701" sldId="285"/>
            <ac:spMk id="3" creationId="{7D9EC6AE-DEEB-FC52-3088-45A0B3DEAC3B}"/>
          </ac:spMkLst>
        </pc:spChg>
      </pc:sldChg>
      <pc:sldChg chg="ord">
        <pc:chgData name="LYNCH Marina (SG-EXT)" userId="S::marina.lynch@ext.ec.europa.eu::76333180-ac7f-480b-a665-d4d401b506dc" providerId="AD" clId="Web-{331CA5A3-BA96-4DEA-832C-EDC925E5E5A6}" dt="2022-05-03T09:25:28.277" v="76"/>
        <pc:sldMkLst>
          <pc:docMk/>
          <pc:sldMk cId="1228773670" sldId="289"/>
        </pc:sldMkLst>
      </pc:sldChg>
      <pc:sldChg chg="modSp">
        <pc:chgData name="LYNCH Marina (SG-EXT)" userId="S::marina.lynch@ext.ec.europa.eu::76333180-ac7f-480b-a665-d4d401b506dc" providerId="AD" clId="Web-{331CA5A3-BA96-4DEA-832C-EDC925E5E5A6}" dt="2022-05-03T09:41:12.502" v="289" actId="20577"/>
        <pc:sldMkLst>
          <pc:docMk/>
          <pc:sldMk cId="3666927486" sldId="302"/>
        </pc:sldMkLst>
        <pc:spChg chg="mod">
          <ac:chgData name="LYNCH Marina (SG-EXT)" userId="S::marina.lynch@ext.ec.europa.eu::76333180-ac7f-480b-a665-d4d401b506dc" providerId="AD" clId="Web-{331CA5A3-BA96-4DEA-832C-EDC925E5E5A6}" dt="2022-05-03T09:41:12.502" v="289" actId="20577"/>
          <ac:spMkLst>
            <pc:docMk/>
            <pc:sldMk cId="3666927486" sldId="302"/>
            <ac:spMk id="2" creationId="{5EC422B2-7D6A-7FE8-962B-46B995FD2CFD}"/>
          </ac:spMkLst>
        </pc:spChg>
      </pc:sldChg>
      <pc:sldChg chg="modSp">
        <pc:chgData name="LYNCH Marina (SG-EXT)" userId="S::marina.lynch@ext.ec.europa.eu::76333180-ac7f-480b-a665-d4d401b506dc" providerId="AD" clId="Web-{331CA5A3-BA96-4DEA-832C-EDC925E5E5A6}" dt="2022-05-03T09:14:38.991" v="48" actId="20577"/>
        <pc:sldMkLst>
          <pc:docMk/>
          <pc:sldMk cId="3402159548" sldId="304"/>
        </pc:sldMkLst>
        <pc:spChg chg="mod">
          <ac:chgData name="LYNCH Marina (SG-EXT)" userId="S::marina.lynch@ext.ec.europa.eu::76333180-ac7f-480b-a665-d4d401b506dc" providerId="AD" clId="Web-{331CA5A3-BA96-4DEA-832C-EDC925E5E5A6}" dt="2022-05-03T09:14:38.991" v="48" actId="20577"/>
          <ac:spMkLst>
            <pc:docMk/>
            <pc:sldMk cId="3402159548" sldId="304"/>
            <ac:spMk id="2" creationId="{5EC422B2-7D6A-7FE8-962B-46B995FD2CFD}"/>
          </ac:spMkLst>
        </pc:spChg>
      </pc:sldChg>
    </pc:docChg>
  </pc:docChgLst>
  <pc:docChgLst>
    <pc:chgData name="WALENTYNOWICZ Barbara (SG)" userId="S::barbara.walentynowicz@ec.europa.eu::33be5bb4-a751-4861-bb35-010616a84925" providerId="AD" clId="Web-{ADAE3170-5659-129E-9609-74FFAF569D8A}"/>
    <pc:docChg chg="mod">
      <pc:chgData name="WALENTYNOWICZ Barbara (SG)" userId="S::barbara.walentynowicz@ec.europa.eu::33be5bb4-a751-4861-bb35-010616a84925" providerId="AD" clId="Web-{ADAE3170-5659-129E-9609-74FFAF569D8A}" dt="2022-04-27T13:31:24.992" v="1"/>
      <pc:docMkLst>
        <pc:docMk/>
      </pc:docMkLst>
      <pc:sldChg chg="addCm">
        <pc:chgData name="WALENTYNOWICZ Barbara (SG)" userId="S::barbara.walentynowicz@ec.europa.eu::33be5bb4-a751-4861-bb35-010616a84925" providerId="AD" clId="Web-{ADAE3170-5659-129E-9609-74FFAF569D8A}" dt="2022-04-27T13:31:24.992" v="1"/>
        <pc:sldMkLst>
          <pc:docMk/>
          <pc:sldMk cId="3113983829" sldId="268"/>
        </pc:sldMkLst>
      </pc:sldChg>
    </pc:docChg>
  </pc:docChgLst>
  <pc:docChgLst>
    <pc:chgData name="LYNCH Marina (SG-EXT)" userId="S::marina.lynch@ext.ec.europa.eu::76333180-ac7f-480b-a665-d4d401b506dc" providerId="AD" clId="Web-{236320AB-4315-495F-B1A6-BAF447826250}"/>
    <pc:docChg chg="modSld">
      <pc:chgData name="LYNCH Marina (SG-EXT)" userId="S::marina.lynch@ext.ec.europa.eu::76333180-ac7f-480b-a665-d4d401b506dc" providerId="AD" clId="Web-{236320AB-4315-495F-B1A6-BAF447826250}" dt="2022-04-26T09:49:12.045" v="1" actId="20577"/>
      <pc:docMkLst>
        <pc:docMk/>
      </pc:docMkLst>
      <pc:sldChg chg="modSp">
        <pc:chgData name="LYNCH Marina (SG-EXT)" userId="S::marina.lynch@ext.ec.europa.eu::76333180-ac7f-480b-a665-d4d401b506dc" providerId="AD" clId="Web-{236320AB-4315-495F-B1A6-BAF447826250}" dt="2022-04-26T09:49:12.045" v="1" actId="20577"/>
        <pc:sldMkLst>
          <pc:docMk/>
          <pc:sldMk cId="1804536747" sldId="263"/>
        </pc:sldMkLst>
        <pc:spChg chg="mod">
          <ac:chgData name="LYNCH Marina (SG-EXT)" userId="S::marina.lynch@ext.ec.europa.eu::76333180-ac7f-480b-a665-d4d401b506dc" providerId="AD" clId="Web-{236320AB-4315-495F-B1A6-BAF447826250}" dt="2022-04-26T09:49:12.045" v="1" actId="20577"/>
          <ac:spMkLst>
            <pc:docMk/>
            <pc:sldMk cId="1804536747" sldId="263"/>
            <ac:spMk id="7" creationId="{374FBF92-E41D-FDF5-BE5E-2679CB3F3A9F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189D40D7-65B9-452B-825D-7B93349CA246}"/>
    <pc:docChg chg="modSld">
      <pc:chgData name="MUNGIU PATRASCU Adriana-Nicoleta (SG)" userId="S::adriana-nicoleta.mungiu-patrascu@ec.europa.eu::5379f007-3537-4f8f-8e60-732e024de8d4" providerId="AD" clId="Web-{189D40D7-65B9-452B-825D-7B93349CA246}" dt="2022-05-02T15:04:40.500" v="0" actId="14100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189D40D7-65B9-452B-825D-7B93349CA246}" dt="2022-05-02T15:04:40.500" v="0" actId="14100"/>
        <pc:sldMkLst>
          <pc:docMk/>
          <pc:sldMk cId="545173194" sldId="267"/>
        </pc:sldMkLst>
        <pc:spChg chg="mod">
          <ac:chgData name="MUNGIU PATRASCU Adriana-Nicoleta (SG)" userId="S::adriana-nicoleta.mungiu-patrascu@ec.europa.eu::5379f007-3537-4f8f-8e60-732e024de8d4" providerId="AD" clId="Web-{189D40D7-65B9-452B-825D-7B93349CA246}" dt="2022-05-02T15:04:40.500" v="0" actId="14100"/>
          <ac:spMkLst>
            <pc:docMk/>
            <pc:sldMk cId="545173194" sldId="267"/>
            <ac:spMk id="4" creationId="{00000000-0000-0000-0000-000000000000}"/>
          </ac:spMkLst>
        </pc:spChg>
      </pc:sldChg>
    </pc:docChg>
  </pc:docChgLst>
  <pc:docChgLst>
    <pc:chgData name="LYNCH Marina (SG-EXT)" userId="S::marina.lynch@ext.ec.europa.eu::76333180-ac7f-480b-a665-d4d401b506dc" providerId="AD" clId="Web-{82910495-48C0-4596-ADD1-D9A63C0D3D38}"/>
    <pc:docChg chg="modSld">
      <pc:chgData name="LYNCH Marina (SG-EXT)" userId="S::marina.lynch@ext.ec.europa.eu::76333180-ac7f-480b-a665-d4d401b506dc" providerId="AD" clId="Web-{82910495-48C0-4596-ADD1-D9A63C0D3D38}" dt="2022-05-02T15:11:45.642" v="12" actId="1076"/>
      <pc:docMkLst>
        <pc:docMk/>
      </pc:docMkLst>
      <pc:sldChg chg="modSp">
        <pc:chgData name="LYNCH Marina (SG-EXT)" userId="S::marina.lynch@ext.ec.europa.eu::76333180-ac7f-480b-a665-d4d401b506dc" providerId="AD" clId="Web-{82910495-48C0-4596-ADD1-D9A63C0D3D38}" dt="2022-05-02T15:10:19.546" v="0"/>
        <pc:sldMkLst>
          <pc:docMk/>
          <pc:sldMk cId="3113983829" sldId="268"/>
        </pc:sldMkLst>
        <pc:spChg chg="mod">
          <ac:chgData name="LYNCH Marina (SG-EXT)" userId="S::marina.lynch@ext.ec.europa.eu::76333180-ac7f-480b-a665-d4d401b506dc" providerId="AD" clId="Web-{82910495-48C0-4596-ADD1-D9A63C0D3D38}" dt="2022-05-02T15:10:19.546" v="0"/>
          <ac:spMkLst>
            <pc:docMk/>
            <pc:sldMk cId="3113983829" sldId="268"/>
            <ac:spMk id="4" creationId="{00000000-0000-0000-0000-000000000000}"/>
          </ac:spMkLst>
        </pc:spChg>
      </pc:sldChg>
      <pc:sldChg chg="modSp">
        <pc:chgData name="LYNCH Marina (SG-EXT)" userId="S::marina.lynch@ext.ec.europa.eu::76333180-ac7f-480b-a665-d4d401b506dc" providerId="AD" clId="Web-{82910495-48C0-4596-ADD1-D9A63C0D3D38}" dt="2022-05-02T15:11:45.642" v="12" actId="1076"/>
        <pc:sldMkLst>
          <pc:docMk/>
          <pc:sldMk cId="2680623701" sldId="285"/>
        </pc:sldMkLst>
        <pc:spChg chg="mod">
          <ac:chgData name="LYNCH Marina (SG-EXT)" userId="S::marina.lynch@ext.ec.europa.eu::76333180-ac7f-480b-a665-d4d401b506dc" providerId="AD" clId="Web-{82910495-48C0-4596-ADD1-D9A63C0D3D38}" dt="2022-05-02T15:11:42.408" v="10" actId="20577"/>
          <ac:spMkLst>
            <pc:docMk/>
            <pc:sldMk cId="2680623701" sldId="285"/>
            <ac:spMk id="8" creationId="{C3C282B1-BE72-5920-DF21-1B3994ED3DAE}"/>
          </ac:spMkLst>
        </pc:spChg>
        <pc:picChg chg="mod">
          <ac:chgData name="LYNCH Marina (SG-EXT)" userId="S::marina.lynch@ext.ec.europa.eu::76333180-ac7f-480b-a665-d4d401b506dc" providerId="AD" clId="Web-{82910495-48C0-4596-ADD1-D9A63C0D3D38}" dt="2022-05-02T15:11:45.642" v="12" actId="1076"/>
          <ac:picMkLst>
            <pc:docMk/>
            <pc:sldMk cId="2680623701" sldId="285"/>
            <ac:picMk id="10" creationId="{CE29AC65-B477-BA43-89C6-ADB635809A29}"/>
          </ac:picMkLst>
        </pc:picChg>
      </pc:sldChg>
    </pc:docChg>
  </pc:docChgLst>
  <pc:docChgLst>
    <pc:chgData name="LYNCH Marina (SG-EXT)" userId="S::marina.lynch@ext.ec.europa.eu::76333180-ac7f-480b-a665-d4d401b506dc" providerId="AD" clId="Web-{DE73D5DC-8C6E-4F9F-A3C4-B45C132658CF}"/>
    <pc:docChg chg="modSld">
      <pc:chgData name="LYNCH Marina (SG-EXT)" userId="S::marina.lynch@ext.ec.europa.eu::76333180-ac7f-480b-a665-d4d401b506dc" providerId="AD" clId="Web-{DE73D5DC-8C6E-4F9F-A3C4-B45C132658CF}" dt="2022-04-25T15:41:26.170" v="29" actId="20577"/>
      <pc:docMkLst>
        <pc:docMk/>
      </pc:docMkLst>
      <pc:sldChg chg="modSp">
        <pc:chgData name="LYNCH Marina (SG-EXT)" userId="S::marina.lynch@ext.ec.europa.eu::76333180-ac7f-480b-a665-d4d401b506dc" providerId="AD" clId="Web-{DE73D5DC-8C6E-4F9F-A3C4-B45C132658CF}" dt="2022-04-25T15:41:26.170" v="29" actId="20577"/>
        <pc:sldMkLst>
          <pc:docMk/>
          <pc:sldMk cId="612069996" sldId="264"/>
        </pc:sldMkLst>
        <pc:spChg chg="mod">
          <ac:chgData name="LYNCH Marina (SG-EXT)" userId="S::marina.lynch@ext.ec.europa.eu::76333180-ac7f-480b-a665-d4d401b506dc" providerId="AD" clId="Web-{DE73D5DC-8C6E-4F9F-A3C4-B45C132658CF}" dt="2022-04-25T15:41:26.170" v="29" actId="20577"/>
          <ac:spMkLst>
            <pc:docMk/>
            <pc:sldMk cId="612069996" sldId="264"/>
            <ac:spMk id="3" creationId="{C6F98DE1-021B-50D4-1326-D75A7388A114}"/>
          </ac:spMkLst>
        </pc:spChg>
      </pc:sldChg>
    </pc:docChg>
  </pc:docChgLst>
  <pc:docChgLst>
    <pc:chgData name="LYNCH Marina (SG-EXT)" userId="S::marina.lynch@ext.ec.europa.eu::76333180-ac7f-480b-a665-d4d401b506dc" providerId="AD" clId="Web-{2F4FF430-FF4B-401B-BB10-09CDB52F0EB1}"/>
    <pc:docChg chg="modSld">
      <pc:chgData name="LYNCH Marina (SG-EXT)" userId="S::marina.lynch@ext.ec.europa.eu::76333180-ac7f-480b-a665-d4d401b506dc" providerId="AD" clId="Web-{2F4FF430-FF4B-401B-BB10-09CDB52F0EB1}" dt="2022-04-25T15:48:52.084" v="24" actId="20577"/>
      <pc:docMkLst>
        <pc:docMk/>
      </pc:docMkLst>
      <pc:sldChg chg="modSp">
        <pc:chgData name="LYNCH Marina (SG-EXT)" userId="S::marina.lynch@ext.ec.europa.eu::76333180-ac7f-480b-a665-d4d401b506dc" providerId="AD" clId="Web-{2F4FF430-FF4B-401B-BB10-09CDB52F0EB1}" dt="2022-04-25T15:48:52.084" v="24" actId="20577"/>
        <pc:sldMkLst>
          <pc:docMk/>
          <pc:sldMk cId="3113983829" sldId="268"/>
        </pc:sldMkLst>
        <pc:spChg chg="mod">
          <ac:chgData name="LYNCH Marina (SG-EXT)" userId="S::marina.lynch@ext.ec.europa.eu::76333180-ac7f-480b-a665-d4d401b506dc" providerId="AD" clId="Web-{2F4FF430-FF4B-401B-BB10-09CDB52F0EB1}" dt="2022-04-25T15:48:52.084" v="24" actId="20577"/>
          <ac:spMkLst>
            <pc:docMk/>
            <pc:sldMk cId="3113983829" sldId="268"/>
            <ac:spMk id="4" creationId="{00000000-0000-0000-0000-000000000000}"/>
          </ac:spMkLst>
        </pc:spChg>
      </pc:sldChg>
    </pc:docChg>
  </pc:docChgLst>
  <pc:docChgLst>
    <pc:chgData name="LYNCH Marina (SG-EXT)" userId="S::marina.lynch@ext.ec.europa.eu::76333180-ac7f-480b-a665-d4d401b506dc" providerId="AD" clId="Web-{545FFA65-B73B-4A0A-8209-3D99715F2497}"/>
    <pc:docChg chg="addSld delSld modSld sldOrd">
      <pc:chgData name="LYNCH Marina (SG-EXT)" userId="S::marina.lynch@ext.ec.europa.eu::76333180-ac7f-480b-a665-d4d401b506dc" providerId="AD" clId="Web-{545FFA65-B73B-4A0A-8209-3D99715F2497}" dt="2022-05-02T14:08:56.555" v="882" actId="20577"/>
      <pc:docMkLst>
        <pc:docMk/>
      </pc:docMkLst>
      <pc:sldChg chg="modSp modNotes">
        <pc:chgData name="LYNCH Marina (SG-EXT)" userId="S::marina.lynch@ext.ec.europa.eu::76333180-ac7f-480b-a665-d4d401b506dc" providerId="AD" clId="Web-{545FFA65-B73B-4A0A-8209-3D99715F2497}" dt="2022-05-02T12:31:34.558" v="49" actId="20577"/>
        <pc:sldMkLst>
          <pc:docMk/>
          <pc:sldMk cId="0" sldId="260"/>
        </pc:sldMkLst>
        <pc:spChg chg="mod">
          <ac:chgData name="LYNCH Marina (SG-EXT)" userId="S::marina.lynch@ext.ec.europa.eu::76333180-ac7f-480b-a665-d4d401b506dc" providerId="AD" clId="Web-{545FFA65-B73B-4A0A-8209-3D99715F2497}" dt="2022-05-02T12:31:34.558" v="49" actId="20577"/>
          <ac:spMkLst>
            <pc:docMk/>
            <pc:sldMk cId="0" sldId="260"/>
            <ac:spMk id="5" creationId="{FA6CBE25-3007-760C-8500-4B8D110E6E23}"/>
          </ac:spMkLst>
        </pc:spChg>
      </pc:sldChg>
      <pc:sldChg chg="addSp modSp mod setBg">
        <pc:chgData name="LYNCH Marina (SG-EXT)" userId="S::marina.lynch@ext.ec.europa.eu::76333180-ac7f-480b-a665-d4d401b506dc" providerId="AD" clId="Web-{545FFA65-B73B-4A0A-8209-3D99715F2497}" dt="2022-05-02T12:22:16.527" v="24" actId="20577"/>
        <pc:sldMkLst>
          <pc:docMk/>
          <pc:sldMk cId="545173194" sldId="267"/>
        </pc:sldMkLst>
        <pc:spChg chg="mod">
          <ac:chgData name="LYNCH Marina (SG-EXT)" userId="S::marina.lynch@ext.ec.europa.eu::76333180-ac7f-480b-a665-d4d401b506dc" providerId="AD" clId="Web-{545FFA65-B73B-4A0A-8209-3D99715F2497}" dt="2022-05-02T12:22:16.527" v="24" actId="20577"/>
          <ac:spMkLst>
            <pc:docMk/>
            <pc:sldMk cId="545173194" sldId="267"/>
            <ac:spMk id="4" creationId="{00000000-0000-0000-0000-000000000000}"/>
          </ac:spMkLst>
        </pc:spChg>
        <pc:picChg chg="add mod">
          <ac:chgData name="LYNCH Marina (SG-EXT)" userId="S::marina.lynch@ext.ec.europa.eu::76333180-ac7f-480b-a665-d4d401b506dc" providerId="AD" clId="Web-{545FFA65-B73B-4A0A-8209-3D99715F2497}" dt="2022-05-02T12:21:25.229" v="14" actId="1076"/>
          <ac:picMkLst>
            <pc:docMk/>
            <pc:sldMk cId="545173194" sldId="267"/>
            <ac:picMk id="2" creationId="{5ED8DC3C-84C4-6DE5-BC0D-2130A8C78930}"/>
          </ac:picMkLst>
        </pc:picChg>
      </pc:sldChg>
      <pc:sldChg chg="modSp delCm modCm">
        <pc:chgData name="LYNCH Marina (SG-EXT)" userId="S::marina.lynch@ext.ec.europa.eu::76333180-ac7f-480b-a665-d4d401b506dc" providerId="AD" clId="Web-{545FFA65-B73B-4A0A-8209-3D99715F2497}" dt="2022-05-02T12:25:11.548" v="31"/>
        <pc:sldMkLst>
          <pc:docMk/>
          <pc:sldMk cId="3113983829" sldId="268"/>
        </pc:sldMkLst>
        <pc:spChg chg="mod">
          <ac:chgData name="LYNCH Marina (SG-EXT)" userId="S::marina.lynch@ext.ec.europa.eu::76333180-ac7f-480b-a665-d4d401b506dc" providerId="AD" clId="Web-{545FFA65-B73B-4A0A-8209-3D99715F2497}" dt="2022-05-02T12:25:11.282" v="30" actId="20577"/>
          <ac:spMkLst>
            <pc:docMk/>
            <pc:sldMk cId="3113983829" sldId="268"/>
            <ac:spMk id="4" creationId="{00000000-0000-0000-0000-000000000000}"/>
          </ac:spMkLst>
        </pc:spChg>
      </pc:sldChg>
      <pc:sldChg chg="addSp modSp ord">
        <pc:chgData name="LYNCH Marina (SG-EXT)" userId="S::marina.lynch@ext.ec.europa.eu::76333180-ac7f-480b-a665-d4d401b506dc" providerId="AD" clId="Web-{545FFA65-B73B-4A0A-8209-3D99715F2497}" dt="2022-05-02T13:57:48.478" v="671"/>
        <pc:sldMkLst>
          <pc:docMk/>
          <pc:sldMk cId="618400550" sldId="270"/>
        </pc:sldMkLst>
        <pc:spChg chg="mod">
          <ac:chgData name="LYNCH Marina (SG-EXT)" userId="S::marina.lynch@ext.ec.europa.eu::76333180-ac7f-480b-a665-d4d401b506dc" providerId="AD" clId="Web-{545FFA65-B73B-4A0A-8209-3D99715F2497}" dt="2022-05-02T13:55:30.006" v="640" actId="20577"/>
          <ac:spMkLst>
            <pc:docMk/>
            <pc:sldMk cId="618400550" sldId="270"/>
            <ac:spMk id="4" creationId="{00000000-0000-0000-0000-000000000000}"/>
          </ac:spMkLst>
        </pc:spChg>
        <pc:spChg chg="add">
          <ac:chgData name="LYNCH Marina (SG-EXT)" userId="S::marina.lynch@ext.ec.europa.eu::76333180-ac7f-480b-a665-d4d401b506dc" providerId="AD" clId="Web-{545FFA65-B73B-4A0A-8209-3D99715F2497}" dt="2022-05-02T13:57:48.478" v="671"/>
          <ac:spMkLst>
            <pc:docMk/>
            <pc:sldMk cId="618400550" sldId="270"/>
            <ac:spMk id="6" creationId="{4E4AACB8-D14B-ACB5-B776-180942F20543}"/>
          </ac:spMkLst>
        </pc:spChg>
        <pc:picChg chg="add mod">
          <ac:chgData name="LYNCH Marina (SG-EXT)" userId="S::marina.lynch@ext.ec.europa.eu::76333180-ac7f-480b-a665-d4d401b506dc" providerId="AD" clId="Web-{545FFA65-B73B-4A0A-8209-3D99715F2497}" dt="2022-05-02T13:53:32.347" v="624" actId="1076"/>
          <ac:picMkLst>
            <pc:docMk/>
            <pc:sldMk cId="618400550" sldId="270"/>
            <ac:picMk id="2" creationId="{DF74EFAB-2B60-663A-0538-6EE9560D0C98}"/>
          </ac:picMkLst>
        </pc:picChg>
        <pc:picChg chg="add mod">
          <ac:chgData name="LYNCH Marina (SG-EXT)" userId="S::marina.lynch@ext.ec.europa.eu::76333180-ac7f-480b-a665-d4d401b506dc" providerId="AD" clId="Web-{545FFA65-B73B-4A0A-8209-3D99715F2497}" dt="2022-05-02T13:54:28.067" v="626" actId="1076"/>
          <ac:picMkLst>
            <pc:docMk/>
            <pc:sldMk cId="618400550" sldId="270"/>
            <ac:picMk id="3" creationId="{230BA212-783B-7378-858E-3D6F9CFCD4AC}"/>
          </ac:picMkLst>
        </pc:picChg>
      </pc:sldChg>
      <pc:sldChg chg="del">
        <pc:chgData name="LYNCH Marina (SG-EXT)" userId="S::marina.lynch@ext.ec.europa.eu::76333180-ac7f-480b-a665-d4d401b506dc" providerId="AD" clId="Web-{545FFA65-B73B-4A0A-8209-3D99715F2497}" dt="2022-05-02T13:04:40.549" v="347"/>
        <pc:sldMkLst>
          <pc:docMk/>
          <pc:sldMk cId="1410726350" sldId="271"/>
        </pc:sldMkLst>
      </pc:sldChg>
      <pc:sldChg chg="modSp">
        <pc:chgData name="LYNCH Marina (SG-EXT)" userId="S::marina.lynch@ext.ec.europa.eu::76333180-ac7f-480b-a665-d4d401b506dc" providerId="AD" clId="Web-{545FFA65-B73B-4A0A-8209-3D99715F2497}" dt="2022-05-02T12:19:49.258" v="10" actId="20577"/>
        <pc:sldMkLst>
          <pc:docMk/>
          <pc:sldMk cId="1045750917" sldId="275"/>
        </pc:sldMkLst>
        <pc:spChg chg="mod">
          <ac:chgData name="LYNCH Marina (SG-EXT)" userId="S::marina.lynch@ext.ec.europa.eu::76333180-ac7f-480b-a665-d4d401b506dc" providerId="AD" clId="Web-{545FFA65-B73B-4A0A-8209-3D99715F2497}" dt="2022-05-02T12:19:49.258" v="10" actId="20577"/>
          <ac:spMkLst>
            <pc:docMk/>
            <pc:sldMk cId="1045750917" sldId="275"/>
            <ac:spMk id="8" creationId="{00000000-0000-0000-0000-000000000000}"/>
          </ac:spMkLst>
        </pc:spChg>
      </pc:sldChg>
      <pc:sldChg chg="addSp delSp modSp">
        <pc:chgData name="LYNCH Marina (SG-EXT)" userId="S::marina.lynch@ext.ec.europa.eu::76333180-ac7f-480b-a665-d4d401b506dc" providerId="AD" clId="Web-{545FFA65-B73B-4A0A-8209-3D99715F2497}" dt="2022-05-02T13:11:50.263" v="387"/>
        <pc:sldMkLst>
          <pc:docMk/>
          <pc:sldMk cId="3585034918" sldId="276"/>
        </pc:sldMkLst>
        <pc:spChg chg="mod">
          <ac:chgData name="LYNCH Marina (SG-EXT)" userId="S::marina.lynch@ext.ec.europa.eu::76333180-ac7f-480b-a665-d4d401b506dc" providerId="AD" clId="Web-{545FFA65-B73B-4A0A-8209-3D99715F2497}" dt="2022-05-02T13:04:06.173" v="344" actId="14100"/>
          <ac:spMkLst>
            <pc:docMk/>
            <pc:sldMk cId="3585034918" sldId="276"/>
            <ac:spMk id="2" creationId="{00000000-0000-0000-0000-000000000000}"/>
          </ac:spMkLst>
        </pc:spChg>
        <pc:spChg chg="mod">
          <ac:chgData name="LYNCH Marina (SG-EXT)" userId="S::marina.lynch@ext.ec.europa.eu::76333180-ac7f-480b-a665-d4d401b506dc" providerId="AD" clId="Web-{545FFA65-B73B-4A0A-8209-3D99715F2497}" dt="2022-05-02T13:03:48.547" v="342" actId="20577"/>
          <ac:spMkLst>
            <pc:docMk/>
            <pc:sldMk cId="3585034918" sldId="276"/>
            <ac:spMk id="3" creationId="{00000000-0000-0000-0000-000000000000}"/>
          </ac:spMkLst>
        </pc:spChg>
        <pc:picChg chg="add del mod">
          <ac:chgData name="LYNCH Marina (SG-EXT)" userId="S::marina.lynch@ext.ec.europa.eu::76333180-ac7f-480b-a665-d4d401b506dc" providerId="AD" clId="Web-{545FFA65-B73B-4A0A-8209-3D99715F2497}" dt="2022-05-02T13:11:50.263" v="387"/>
          <ac:picMkLst>
            <pc:docMk/>
            <pc:sldMk cId="3585034918" sldId="276"/>
            <ac:picMk id="4" creationId="{ADF63E20-47E6-97F9-B320-6451521E0CD5}"/>
          </ac:picMkLst>
        </pc:picChg>
      </pc:sldChg>
      <pc:sldChg chg="addSp modSp">
        <pc:chgData name="LYNCH Marina (SG-EXT)" userId="S::marina.lynch@ext.ec.europa.eu::76333180-ac7f-480b-a665-d4d401b506dc" providerId="AD" clId="Web-{545FFA65-B73B-4A0A-8209-3D99715F2497}" dt="2022-05-02T12:33:42.030" v="65" actId="1076"/>
        <pc:sldMkLst>
          <pc:docMk/>
          <pc:sldMk cId="2934139272" sldId="277"/>
        </pc:sldMkLst>
        <pc:spChg chg="mod">
          <ac:chgData name="LYNCH Marina (SG-EXT)" userId="S::marina.lynch@ext.ec.europa.eu::76333180-ac7f-480b-a665-d4d401b506dc" providerId="AD" clId="Web-{545FFA65-B73B-4A0A-8209-3D99715F2497}" dt="2022-05-02T12:33:42.030" v="65" actId="1076"/>
          <ac:spMkLst>
            <pc:docMk/>
            <pc:sldMk cId="2934139272" sldId="277"/>
            <ac:spMk id="4" creationId="{00000000-0000-0000-0000-000000000000}"/>
          </ac:spMkLst>
        </pc:spChg>
        <pc:picChg chg="add mod">
          <ac:chgData name="LYNCH Marina (SG-EXT)" userId="S::marina.lynch@ext.ec.europa.eu::76333180-ac7f-480b-a665-d4d401b506dc" providerId="AD" clId="Web-{545FFA65-B73B-4A0A-8209-3D99715F2497}" dt="2022-05-02T12:33:21.764" v="61" actId="1076"/>
          <ac:picMkLst>
            <pc:docMk/>
            <pc:sldMk cId="2934139272" sldId="277"/>
            <ac:picMk id="2" creationId="{5C41228A-0D43-673A-4D2A-BF6289BBB4DF}"/>
          </ac:picMkLst>
        </pc:picChg>
      </pc:sldChg>
      <pc:sldChg chg="addSp modSp">
        <pc:chgData name="LYNCH Marina (SG-EXT)" userId="S::marina.lynch@ext.ec.europa.eu::76333180-ac7f-480b-a665-d4d401b506dc" providerId="AD" clId="Web-{545FFA65-B73B-4A0A-8209-3D99715F2497}" dt="2022-05-02T12:37:59.740" v="107" actId="14100"/>
        <pc:sldMkLst>
          <pc:docMk/>
          <pc:sldMk cId="2896485436" sldId="278"/>
        </pc:sldMkLst>
        <pc:spChg chg="mod">
          <ac:chgData name="LYNCH Marina (SG-EXT)" userId="S::marina.lynch@ext.ec.europa.eu::76333180-ac7f-480b-a665-d4d401b506dc" providerId="AD" clId="Web-{545FFA65-B73B-4A0A-8209-3D99715F2497}" dt="2022-05-02T12:37:59.740" v="107" actId="14100"/>
          <ac:spMkLst>
            <pc:docMk/>
            <pc:sldMk cId="2896485436" sldId="278"/>
            <ac:spMk id="2" creationId="{00000000-0000-0000-0000-000000000000}"/>
          </ac:spMkLst>
        </pc:spChg>
        <pc:picChg chg="add mod">
          <ac:chgData name="LYNCH Marina (SG-EXT)" userId="S::marina.lynch@ext.ec.europa.eu::76333180-ac7f-480b-a665-d4d401b506dc" providerId="AD" clId="Web-{545FFA65-B73B-4A0A-8209-3D99715F2497}" dt="2022-05-02T12:34:41.360" v="73" actId="1076"/>
          <ac:picMkLst>
            <pc:docMk/>
            <pc:sldMk cId="2896485436" sldId="278"/>
            <ac:picMk id="4" creationId="{163A3DCF-2057-208C-1731-D2DAD955CB9D}"/>
          </ac:picMkLst>
        </pc:picChg>
        <pc:picChg chg="add mod">
          <ac:chgData name="LYNCH Marina (SG-EXT)" userId="S::marina.lynch@ext.ec.europa.eu::76333180-ac7f-480b-a665-d4d401b506dc" providerId="AD" clId="Web-{545FFA65-B73B-4A0A-8209-3D99715F2497}" dt="2022-05-02T12:34:52.579" v="76" actId="14100"/>
          <ac:picMkLst>
            <pc:docMk/>
            <pc:sldMk cId="2896485436" sldId="278"/>
            <ac:picMk id="5" creationId="{0C8E8063-A3B0-14F0-99AA-1D89DB273839}"/>
          </ac:picMkLst>
        </pc:picChg>
      </pc:sldChg>
      <pc:sldChg chg="modSp">
        <pc:chgData name="LYNCH Marina (SG-EXT)" userId="S::marina.lynch@ext.ec.europa.eu::76333180-ac7f-480b-a665-d4d401b506dc" providerId="AD" clId="Web-{545FFA65-B73B-4A0A-8209-3D99715F2497}" dt="2022-05-02T12:32:18.200" v="56" actId="1076"/>
        <pc:sldMkLst>
          <pc:docMk/>
          <pc:sldMk cId="556095347" sldId="279"/>
        </pc:sldMkLst>
        <pc:spChg chg="mod">
          <ac:chgData name="LYNCH Marina (SG-EXT)" userId="S::marina.lynch@ext.ec.europa.eu::76333180-ac7f-480b-a665-d4d401b506dc" providerId="AD" clId="Web-{545FFA65-B73B-4A0A-8209-3D99715F2497}" dt="2022-05-02T12:32:18.200" v="56" actId="1076"/>
          <ac:spMkLst>
            <pc:docMk/>
            <pc:sldMk cId="556095347" sldId="279"/>
            <ac:spMk id="2" creationId="{00000000-0000-0000-0000-000000000000}"/>
          </ac:spMkLst>
        </pc:spChg>
      </pc:sldChg>
      <pc:sldChg chg="addSp modSp">
        <pc:chgData name="LYNCH Marina (SG-EXT)" userId="S::marina.lynch@ext.ec.europa.eu::76333180-ac7f-480b-a665-d4d401b506dc" providerId="AD" clId="Web-{545FFA65-B73B-4A0A-8209-3D99715F2497}" dt="2022-05-02T12:36:56.535" v="101" actId="1076"/>
        <pc:sldMkLst>
          <pc:docMk/>
          <pc:sldMk cId="2259807336" sldId="280"/>
        </pc:sldMkLst>
        <pc:spChg chg="mod">
          <ac:chgData name="LYNCH Marina (SG-EXT)" userId="S::marina.lynch@ext.ec.europa.eu::76333180-ac7f-480b-a665-d4d401b506dc" providerId="AD" clId="Web-{545FFA65-B73B-4A0A-8209-3D99715F2497}" dt="2022-05-02T12:36:20.066" v="89" actId="14100"/>
          <ac:spMkLst>
            <pc:docMk/>
            <pc:sldMk cId="2259807336" sldId="280"/>
            <ac:spMk id="2" creationId="{00000000-0000-0000-0000-000000000000}"/>
          </ac:spMkLst>
        </pc:spChg>
        <pc:picChg chg="add mod">
          <ac:chgData name="LYNCH Marina (SG-EXT)" userId="S::marina.lynch@ext.ec.europa.eu::76333180-ac7f-480b-a665-d4d401b506dc" providerId="AD" clId="Web-{545FFA65-B73B-4A0A-8209-3D99715F2497}" dt="2022-05-02T12:36:56.535" v="101" actId="1076"/>
          <ac:picMkLst>
            <pc:docMk/>
            <pc:sldMk cId="2259807336" sldId="280"/>
            <ac:picMk id="4" creationId="{7F899FEB-A8A6-28A5-BE92-F0A8E3BD11AB}"/>
          </ac:picMkLst>
        </pc:picChg>
        <pc:picChg chg="add mod">
          <ac:chgData name="LYNCH Marina (SG-EXT)" userId="S::marina.lynch@ext.ec.europa.eu::76333180-ac7f-480b-a665-d4d401b506dc" providerId="AD" clId="Web-{545FFA65-B73B-4A0A-8209-3D99715F2497}" dt="2022-05-02T12:36:53.223" v="100" actId="1076"/>
          <ac:picMkLst>
            <pc:docMk/>
            <pc:sldMk cId="2259807336" sldId="280"/>
            <ac:picMk id="5" creationId="{F2E756E7-AC15-4211-ACF1-E1615F1ADACB}"/>
          </ac:picMkLst>
        </pc:picChg>
      </pc:sldChg>
      <pc:sldChg chg="addSp modSp">
        <pc:chgData name="LYNCH Marina (SG-EXT)" userId="S::marina.lynch@ext.ec.europa.eu::76333180-ac7f-480b-a665-d4d401b506dc" providerId="AD" clId="Web-{545FFA65-B73B-4A0A-8209-3D99715F2497}" dt="2022-05-02T12:36:02.924" v="87" actId="14100"/>
        <pc:sldMkLst>
          <pc:docMk/>
          <pc:sldMk cId="2351620378" sldId="281"/>
        </pc:sldMkLst>
        <pc:spChg chg="mod">
          <ac:chgData name="LYNCH Marina (SG-EXT)" userId="S::marina.lynch@ext.ec.europa.eu::76333180-ac7f-480b-a665-d4d401b506dc" providerId="AD" clId="Web-{545FFA65-B73B-4A0A-8209-3D99715F2497}" dt="2022-05-02T12:36:02.924" v="87" actId="14100"/>
          <ac:spMkLst>
            <pc:docMk/>
            <pc:sldMk cId="2351620378" sldId="281"/>
            <ac:spMk id="2" creationId="{00000000-0000-0000-0000-000000000000}"/>
          </ac:spMkLst>
        </pc:spChg>
        <pc:picChg chg="add mod">
          <ac:chgData name="LYNCH Marina (SG-EXT)" userId="S::marina.lynch@ext.ec.europa.eu::76333180-ac7f-480b-a665-d4d401b506dc" providerId="AD" clId="Web-{545FFA65-B73B-4A0A-8209-3D99715F2497}" dt="2022-05-02T12:35:56.190" v="86" actId="1076"/>
          <ac:picMkLst>
            <pc:docMk/>
            <pc:sldMk cId="2351620378" sldId="281"/>
            <ac:picMk id="4" creationId="{DB1B7DD3-C2BC-52FD-31B5-97F1CDD9C06E}"/>
          </ac:picMkLst>
        </pc:picChg>
      </pc:sldChg>
      <pc:sldChg chg="addSp modSp">
        <pc:chgData name="LYNCH Marina (SG-EXT)" userId="S::marina.lynch@ext.ec.europa.eu::76333180-ac7f-480b-a665-d4d401b506dc" providerId="AD" clId="Web-{545FFA65-B73B-4A0A-8209-3D99715F2497}" dt="2022-05-02T12:37:43.115" v="106" actId="1076"/>
        <pc:sldMkLst>
          <pc:docMk/>
          <pc:sldMk cId="3363981222" sldId="282"/>
        </pc:sldMkLst>
        <pc:spChg chg="mod">
          <ac:chgData name="LYNCH Marina (SG-EXT)" userId="S::marina.lynch@ext.ec.europa.eu::76333180-ac7f-480b-a665-d4d401b506dc" providerId="AD" clId="Web-{545FFA65-B73B-4A0A-8209-3D99715F2497}" dt="2022-05-02T12:37:10.176" v="103" actId="14100"/>
          <ac:spMkLst>
            <pc:docMk/>
            <pc:sldMk cId="3363981222" sldId="282"/>
            <ac:spMk id="2" creationId="{00000000-0000-0000-0000-000000000000}"/>
          </ac:spMkLst>
        </pc:spChg>
        <pc:picChg chg="add mod">
          <ac:chgData name="LYNCH Marina (SG-EXT)" userId="S::marina.lynch@ext.ec.europa.eu::76333180-ac7f-480b-a665-d4d401b506dc" providerId="AD" clId="Web-{545FFA65-B73B-4A0A-8209-3D99715F2497}" dt="2022-05-02T12:37:43.115" v="106" actId="1076"/>
          <ac:picMkLst>
            <pc:docMk/>
            <pc:sldMk cId="3363981222" sldId="282"/>
            <ac:picMk id="4" creationId="{020CCD1E-FC7B-4195-8E86-90A3D2952613}"/>
          </ac:picMkLst>
        </pc:picChg>
      </pc:sldChg>
      <pc:sldChg chg="addSp delSp modSp delCm">
        <pc:chgData name="LYNCH Marina (SG-EXT)" userId="S::marina.lynch@ext.ec.europa.eu::76333180-ac7f-480b-a665-d4d401b506dc" providerId="AD" clId="Web-{545FFA65-B73B-4A0A-8209-3D99715F2497}" dt="2022-05-02T13:07:37.460" v="385" actId="14100"/>
        <pc:sldMkLst>
          <pc:docMk/>
          <pc:sldMk cId="1531258467" sldId="284"/>
        </pc:sldMkLst>
        <pc:spChg chg="mod">
          <ac:chgData name="LYNCH Marina (SG-EXT)" userId="S::marina.lynch@ext.ec.europa.eu::76333180-ac7f-480b-a665-d4d401b506dc" providerId="AD" clId="Web-{545FFA65-B73B-4A0A-8209-3D99715F2497}" dt="2022-05-02T12:54:39.658" v="304" actId="14100"/>
          <ac:spMkLst>
            <pc:docMk/>
            <pc:sldMk cId="1531258467" sldId="284"/>
            <ac:spMk id="2" creationId="{E816BB82-F2E2-F02C-5446-D9674A29985B}"/>
          </ac:spMkLst>
        </pc:spChg>
        <pc:spChg chg="del mod">
          <ac:chgData name="LYNCH Marina (SG-EXT)" userId="S::marina.lynch@ext.ec.europa.eu::76333180-ac7f-480b-a665-d4d401b506dc" providerId="AD" clId="Web-{545FFA65-B73B-4A0A-8209-3D99715F2497}" dt="2022-05-02T12:52:24.779" v="298"/>
          <ac:spMkLst>
            <pc:docMk/>
            <pc:sldMk cId="1531258467" sldId="284"/>
            <ac:spMk id="3" creationId="{7D9EC6AE-DEEB-FC52-3088-45A0B3DEAC3B}"/>
          </ac:spMkLst>
        </pc:spChg>
        <pc:spChg chg="add mod">
          <ac:chgData name="LYNCH Marina (SG-EXT)" userId="S::marina.lynch@ext.ec.europa.eu::76333180-ac7f-480b-a665-d4d401b506dc" providerId="AD" clId="Web-{545FFA65-B73B-4A0A-8209-3D99715F2497}" dt="2022-05-02T13:07:37.460" v="385" actId="14100"/>
          <ac:spMkLst>
            <pc:docMk/>
            <pc:sldMk cId="1531258467" sldId="284"/>
            <ac:spMk id="7" creationId="{86EDA6E8-DD19-9FB5-0219-CA0FDE996F7B}"/>
          </ac:spMkLst>
        </pc:spChg>
        <pc:picChg chg="add mod">
          <ac:chgData name="LYNCH Marina (SG-EXT)" userId="S::marina.lynch@ext.ec.europa.eu::76333180-ac7f-480b-a665-d4d401b506dc" providerId="AD" clId="Web-{545FFA65-B73B-4A0A-8209-3D99715F2497}" dt="2022-05-02T13:05:21.128" v="356" actId="1076"/>
          <ac:picMkLst>
            <pc:docMk/>
            <pc:sldMk cId="1531258467" sldId="284"/>
            <ac:picMk id="4" creationId="{FCD50010-131F-FCE3-1C99-7442CA204B18}"/>
          </ac:picMkLst>
        </pc:picChg>
        <pc:picChg chg="add del mod">
          <ac:chgData name="LYNCH Marina (SG-EXT)" userId="S::marina.lynch@ext.ec.europa.eu::76333180-ac7f-480b-a665-d4d401b506dc" providerId="AD" clId="Web-{545FFA65-B73B-4A0A-8209-3D99715F2497}" dt="2022-05-02T12:51:47.559" v="289"/>
          <ac:picMkLst>
            <pc:docMk/>
            <pc:sldMk cId="1531258467" sldId="284"/>
            <ac:picMk id="5" creationId="{21ED3811-49E3-0752-B217-A6DCD8C24F5A}"/>
          </ac:picMkLst>
        </pc:picChg>
        <pc:picChg chg="add mod">
          <ac:chgData name="LYNCH Marina (SG-EXT)" userId="S::marina.lynch@ext.ec.europa.eu::76333180-ac7f-480b-a665-d4d401b506dc" providerId="AD" clId="Web-{545FFA65-B73B-4A0A-8209-3D99715F2497}" dt="2022-05-02T13:05:24.269" v="357" actId="1076"/>
          <ac:picMkLst>
            <pc:docMk/>
            <pc:sldMk cId="1531258467" sldId="284"/>
            <ac:picMk id="6" creationId="{35AB8170-1AF4-0483-51E2-056716BAEEFD}"/>
          </ac:picMkLst>
        </pc:picChg>
      </pc:sldChg>
      <pc:sldChg chg="addSp modSp add ord replId">
        <pc:chgData name="LYNCH Marina (SG-EXT)" userId="S::marina.lynch@ext.ec.europa.eu::76333180-ac7f-480b-a665-d4d401b506dc" providerId="AD" clId="Web-{545FFA65-B73B-4A0A-8209-3D99715F2497}" dt="2022-05-02T13:02:26.139" v="332"/>
        <pc:sldMkLst>
          <pc:docMk/>
          <pc:sldMk cId="2680623701" sldId="285"/>
        </pc:sldMkLst>
        <pc:spChg chg="mod">
          <ac:chgData name="LYNCH Marina (SG-EXT)" userId="S::marina.lynch@ext.ec.europa.eu::76333180-ac7f-480b-a665-d4d401b506dc" providerId="AD" clId="Web-{545FFA65-B73B-4A0A-8209-3D99715F2497}" dt="2022-05-02T12:41:10.933" v="131" actId="20577"/>
          <ac:spMkLst>
            <pc:docMk/>
            <pc:sldMk cId="2680623701" sldId="285"/>
            <ac:spMk id="2" creationId="{E816BB82-F2E2-F02C-5446-D9674A29985B}"/>
          </ac:spMkLst>
        </pc:spChg>
        <pc:spChg chg="mod">
          <ac:chgData name="LYNCH Marina (SG-EXT)" userId="S::marina.lynch@ext.ec.europa.eu::76333180-ac7f-480b-a665-d4d401b506dc" providerId="AD" clId="Web-{545FFA65-B73B-4A0A-8209-3D99715F2497}" dt="2022-05-02T12:44:46.782" v="200" actId="1076"/>
          <ac:spMkLst>
            <pc:docMk/>
            <pc:sldMk cId="2680623701" sldId="285"/>
            <ac:spMk id="3" creationId="{7D9EC6AE-DEEB-FC52-3088-45A0B3DEAC3B}"/>
          </ac:spMkLst>
        </pc:spChg>
        <pc:spChg chg="add mod">
          <ac:chgData name="LYNCH Marina (SG-EXT)" userId="S::marina.lynch@ext.ec.europa.eu::76333180-ac7f-480b-a665-d4d401b506dc" providerId="AD" clId="Web-{545FFA65-B73B-4A0A-8209-3D99715F2497}" dt="2022-05-02T12:50:07.525" v="268" actId="1076"/>
          <ac:spMkLst>
            <pc:docMk/>
            <pc:sldMk cId="2680623701" sldId="285"/>
            <ac:spMk id="6" creationId="{A3F05E7C-2814-9AB1-6769-F0C9DF773008}"/>
          </ac:spMkLst>
        </pc:spChg>
        <pc:spChg chg="add mod">
          <ac:chgData name="LYNCH Marina (SG-EXT)" userId="S::marina.lynch@ext.ec.europa.eu::76333180-ac7f-480b-a665-d4d401b506dc" providerId="AD" clId="Web-{545FFA65-B73B-4A0A-8209-3D99715F2497}" dt="2022-05-02T12:50:25.791" v="270" actId="1076"/>
          <ac:spMkLst>
            <pc:docMk/>
            <pc:sldMk cId="2680623701" sldId="285"/>
            <ac:spMk id="8" creationId="{C3C282B1-BE72-5920-DF21-1B3994ED3DAE}"/>
          </ac:spMkLst>
        </pc:spChg>
        <pc:spChg chg="add mod">
          <ac:chgData name="LYNCH Marina (SG-EXT)" userId="S::marina.lynch@ext.ec.europa.eu::76333180-ac7f-480b-a665-d4d401b506dc" providerId="AD" clId="Web-{545FFA65-B73B-4A0A-8209-3D99715F2497}" dt="2022-05-02T12:49:57.494" v="266" actId="1076"/>
          <ac:spMkLst>
            <pc:docMk/>
            <pc:sldMk cId="2680623701" sldId="285"/>
            <ac:spMk id="9" creationId="{5B0FE858-BF67-C176-68D8-E6CD6A3E13ED}"/>
          </ac:spMkLst>
        </pc:spChg>
        <pc:picChg chg="add mod">
          <ac:chgData name="LYNCH Marina (SG-EXT)" userId="S::marina.lynch@ext.ec.europa.eu::76333180-ac7f-480b-a665-d4d401b506dc" providerId="AD" clId="Web-{545FFA65-B73B-4A0A-8209-3D99715F2497}" dt="2022-05-02T12:50:33.432" v="271" actId="1076"/>
          <ac:picMkLst>
            <pc:docMk/>
            <pc:sldMk cId="2680623701" sldId="285"/>
            <ac:picMk id="4" creationId="{27D7610A-82CD-A202-A73C-BF73ED24A527}"/>
          </ac:picMkLst>
        </pc:picChg>
        <pc:picChg chg="add mod">
          <ac:chgData name="LYNCH Marina (SG-EXT)" userId="S::marina.lynch@ext.ec.europa.eu::76333180-ac7f-480b-a665-d4d401b506dc" providerId="AD" clId="Web-{545FFA65-B73B-4A0A-8209-3D99715F2497}" dt="2022-05-02T12:50:11.260" v="269" actId="1076"/>
          <ac:picMkLst>
            <pc:docMk/>
            <pc:sldMk cId="2680623701" sldId="285"/>
            <ac:picMk id="7" creationId="{ADFDBFF2-4F40-9272-97DD-CEF2381FC13D}"/>
          </ac:picMkLst>
        </pc:picChg>
        <pc:picChg chg="add mod">
          <ac:chgData name="LYNCH Marina (SG-EXT)" userId="S::marina.lynch@ext.ec.europa.eu::76333180-ac7f-480b-a665-d4d401b506dc" providerId="AD" clId="Web-{545FFA65-B73B-4A0A-8209-3D99715F2497}" dt="2022-05-02T12:48:11.819" v="248" actId="1076"/>
          <ac:picMkLst>
            <pc:docMk/>
            <pc:sldMk cId="2680623701" sldId="285"/>
            <ac:picMk id="10" creationId="{CE29AC65-B477-BA43-89C6-ADB635809A29}"/>
          </ac:picMkLst>
        </pc:picChg>
        <pc:picChg chg="add mod">
          <ac:chgData name="LYNCH Marina (SG-EXT)" userId="S::marina.lynch@ext.ec.europa.eu::76333180-ac7f-480b-a665-d4d401b506dc" providerId="AD" clId="Web-{545FFA65-B73B-4A0A-8209-3D99715F2497}" dt="2022-05-02T12:50:02.775" v="267" actId="1076"/>
          <ac:picMkLst>
            <pc:docMk/>
            <pc:sldMk cId="2680623701" sldId="285"/>
            <ac:picMk id="11" creationId="{58BEE66D-7862-2320-9B9F-BEB49D74110B}"/>
          </ac:picMkLst>
        </pc:picChg>
        <pc:picChg chg="add mod">
          <ac:chgData name="LYNCH Marina (SG-EXT)" userId="S::marina.lynch@ext.ec.europa.eu::76333180-ac7f-480b-a665-d4d401b506dc" providerId="AD" clId="Web-{545FFA65-B73B-4A0A-8209-3D99715F2497}" dt="2022-05-02T13:02:26.139" v="332"/>
          <ac:picMkLst>
            <pc:docMk/>
            <pc:sldMk cId="2680623701" sldId="285"/>
            <ac:picMk id="12" creationId="{9DC9D98E-6A5F-BA22-F60D-147811089F15}"/>
          </ac:picMkLst>
        </pc:picChg>
      </pc:sldChg>
      <pc:sldChg chg="add del replId">
        <pc:chgData name="LYNCH Marina (SG-EXT)" userId="S::marina.lynch@ext.ec.europa.eu::76333180-ac7f-480b-a665-d4d401b506dc" providerId="AD" clId="Web-{545FFA65-B73B-4A0A-8209-3D99715F2497}" dt="2022-05-02T13:03:09.906" v="334"/>
        <pc:sldMkLst>
          <pc:docMk/>
          <pc:sldMk cId="3783447378" sldId="286"/>
        </pc:sldMkLst>
      </pc:sldChg>
      <pc:sldChg chg="addSp delSp modSp add replId">
        <pc:chgData name="LYNCH Marina (SG-EXT)" userId="S::marina.lynch@ext.ec.europa.eu::76333180-ac7f-480b-a665-d4d401b506dc" providerId="AD" clId="Web-{545FFA65-B73B-4A0A-8209-3D99715F2497}" dt="2022-05-02T13:46:17.916" v="535" actId="1076"/>
        <pc:sldMkLst>
          <pc:docMk/>
          <pc:sldMk cId="3305859274" sldId="287"/>
        </pc:sldMkLst>
        <pc:spChg chg="mod">
          <ac:chgData name="LYNCH Marina (SG-EXT)" userId="S::marina.lynch@ext.ec.europa.eu::76333180-ac7f-480b-a665-d4d401b506dc" providerId="AD" clId="Web-{545FFA65-B73B-4A0A-8209-3D99715F2497}" dt="2022-05-02T12:54:35.845" v="303" actId="14100"/>
          <ac:spMkLst>
            <pc:docMk/>
            <pc:sldMk cId="3305859274" sldId="287"/>
            <ac:spMk id="2" creationId="{E816BB82-F2E2-F02C-5446-D9674A29985B}"/>
          </ac:spMkLst>
        </pc:spChg>
        <pc:picChg chg="add mod">
          <ac:chgData name="LYNCH Marina (SG-EXT)" userId="S::marina.lynch@ext.ec.europa.eu::76333180-ac7f-480b-a665-d4d401b506dc" providerId="AD" clId="Web-{545FFA65-B73B-4A0A-8209-3D99715F2497}" dt="2022-05-02T13:46:17.916" v="535" actId="1076"/>
          <ac:picMkLst>
            <pc:docMk/>
            <pc:sldMk cId="3305859274" sldId="287"/>
            <ac:picMk id="3" creationId="{B6243AD9-AC96-E169-8E51-95B3FBFF8341}"/>
          </ac:picMkLst>
        </pc:picChg>
        <pc:picChg chg="add del mod">
          <ac:chgData name="LYNCH Marina (SG-EXT)" userId="S::marina.lynch@ext.ec.europa.eu::76333180-ac7f-480b-a665-d4d401b506dc" providerId="AD" clId="Web-{545FFA65-B73B-4A0A-8209-3D99715F2497}" dt="2022-05-02T12:57:26.568" v="310"/>
          <ac:picMkLst>
            <pc:docMk/>
            <pc:sldMk cId="3305859274" sldId="287"/>
            <ac:picMk id="3" creationId="{E31A8344-575F-724C-45C7-DE11D58195AF}"/>
          </ac:picMkLst>
        </pc:picChg>
        <pc:picChg chg="del">
          <ac:chgData name="LYNCH Marina (SG-EXT)" userId="S::marina.lynch@ext.ec.europa.eu::76333180-ac7f-480b-a665-d4d401b506dc" providerId="AD" clId="Web-{545FFA65-B73B-4A0A-8209-3D99715F2497}" dt="2022-05-02T12:54:43.236" v="305"/>
          <ac:picMkLst>
            <pc:docMk/>
            <pc:sldMk cId="3305859274" sldId="287"/>
            <ac:picMk id="4" creationId="{FCD50010-131F-FCE3-1C99-7442CA204B18}"/>
          </ac:picMkLst>
        </pc:picChg>
        <pc:picChg chg="add del mod">
          <ac:chgData name="LYNCH Marina (SG-EXT)" userId="S::marina.lynch@ext.ec.europa.eu::76333180-ac7f-480b-a665-d4d401b506dc" providerId="AD" clId="Web-{545FFA65-B73B-4A0A-8209-3D99715F2497}" dt="2022-05-02T13:46:04.228" v="528"/>
          <ac:picMkLst>
            <pc:docMk/>
            <pc:sldMk cId="3305859274" sldId="287"/>
            <ac:picMk id="5" creationId="{2338D501-FA8C-F186-F418-B44DC8FCE032}"/>
          </ac:picMkLst>
        </pc:picChg>
        <pc:picChg chg="del">
          <ac:chgData name="LYNCH Marina (SG-EXT)" userId="S::marina.lynch@ext.ec.europa.eu::76333180-ac7f-480b-a665-d4d401b506dc" providerId="AD" clId="Web-{545FFA65-B73B-4A0A-8209-3D99715F2497}" dt="2022-05-02T12:54:43.845" v="306"/>
          <ac:picMkLst>
            <pc:docMk/>
            <pc:sldMk cId="3305859274" sldId="287"/>
            <ac:picMk id="6" creationId="{35AB8170-1AF4-0483-51E2-056716BAEEFD}"/>
          </ac:picMkLst>
        </pc:picChg>
        <pc:picChg chg="add del mod">
          <ac:chgData name="LYNCH Marina (SG-EXT)" userId="S::marina.lynch@ext.ec.europa.eu::76333180-ac7f-480b-a665-d4d401b506dc" providerId="AD" clId="Web-{545FFA65-B73B-4A0A-8209-3D99715F2497}" dt="2022-05-02T13:46:03.900" v="527"/>
          <ac:picMkLst>
            <pc:docMk/>
            <pc:sldMk cId="3305859274" sldId="287"/>
            <ac:picMk id="7" creationId="{DED22CD6-CC68-08B0-3E3B-2DF458C14A1D}"/>
          </ac:picMkLst>
        </pc:picChg>
      </pc:sldChg>
      <pc:sldChg chg="modSp add ord replId">
        <pc:chgData name="LYNCH Marina (SG-EXT)" userId="S::marina.lynch@ext.ec.europa.eu::76333180-ac7f-480b-a665-d4d401b506dc" providerId="AD" clId="Web-{545FFA65-B73B-4A0A-8209-3D99715F2497}" dt="2022-05-02T13:04:56.674" v="355" actId="20577"/>
        <pc:sldMkLst>
          <pc:docMk/>
          <pc:sldMk cId="221737417" sldId="288"/>
        </pc:sldMkLst>
        <pc:spChg chg="mod">
          <ac:chgData name="LYNCH Marina (SG-EXT)" userId="S::marina.lynch@ext.ec.europa.eu::76333180-ac7f-480b-a665-d4d401b506dc" providerId="AD" clId="Web-{545FFA65-B73B-4A0A-8209-3D99715F2497}" dt="2022-05-02T13:04:56.674" v="355" actId="20577"/>
          <ac:spMkLst>
            <pc:docMk/>
            <pc:sldMk cId="221737417" sldId="288"/>
            <ac:spMk id="4" creationId="{00000000-0000-0000-0000-000000000000}"/>
          </ac:spMkLst>
        </pc:spChg>
      </pc:sldChg>
      <pc:sldChg chg="addSp modSp add replId">
        <pc:chgData name="LYNCH Marina (SG-EXT)" userId="S::marina.lynch@ext.ec.europa.eu::76333180-ac7f-480b-a665-d4d401b506dc" providerId="AD" clId="Web-{545FFA65-B73B-4A0A-8209-3D99715F2497}" dt="2022-05-02T13:20:53.934" v="462" actId="1076"/>
        <pc:sldMkLst>
          <pc:docMk/>
          <pc:sldMk cId="1228773670" sldId="289"/>
        </pc:sldMkLst>
        <pc:spChg chg="add mod">
          <ac:chgData name="LYNCH Marina (SG-EXT)" userId="S::marina.lynch@ext.ec.europa.eu::76333180-ac7f-480b-a665-d4d401b506dc" providerId="AD" clId="Web-{545FFA65-B73B-4A0A-8209-3D99715F2497}" dt="2022-05-02T13:20:53.934" v="462" actId="1076"/>
          <ac:spMkLst>
            <pc:docMk/>
            <pc:sldMk cId="1228773670" sldId="289"/>
            <ac:spMk id="2" creationId="{5EC422B2-7D6A-7FE8-962B-46B995FD2CFD}"/>
          </ac:spMkLst>
        </pc:spChg>
        <pc:spChg chg="mod">
          <ac:chgData name="LYNCH Marina (SG-EXT)" userId="S::marina.lynch@ext.ec.europa.eu::76333180-ac7f-480b-a665-d4d401b506dc" providerId="AD" clId="Web-{545FFA65-B73B-4A0A-8209-3D99715F2497}" dt="2022-05-02T13:20:46.168" v="461" actId="20577"/>
          <ac:spMkLst>
            <pc:docMk/>
            <pc:sldMk cId="1228773670" sldId="289"/>
            <ac:spMk id="4" creationId="{00000000-0000-0000-0000-000000000000}"/>
          </ac:spMkLst>
        </pc:spChg>
      </pc:sldChg>
      <pc:sldChg chg="modSp add ord replId">
        <pc:chgData name="LYNCH Marina (SG-EXT)" userId="S::marina.lynch@ext.ec.europa.eu::76333180-ac7f-480b-a665-d4d401b506dc" providerId="AD" clId="Web-{545FFA65-B73B-4A0A-8209-3D99715F2497}" dt="2022-05-02T13:22:08.389" v="478" actId="14100"/>
        <pc:sldMkLst>
          <pc:docMk/>
          <pc:sldMk cId="1887645737" sldId="290"/>
        </pc:sldMkLst>
        <pc:spChg chg="mod">
          <ac:chgData name="LYNCH Marina (SG-EXT)" userId="S::marina.lynch@ext.ec.europa.eu::76333180-ac7f-480b-a665-d4d401b506dc" providerId="AD" clId="Web-{545FFA65-B73B-4A0A-8209-3D99715F2497}" dt="2022-05-02T13:21:33.763" v="473" actId="20577"/>
          <ac:spMkLst>
            <pc:docMk/>
            <pc:sldMk cId="1887645737" sldId="290"/>
            <ac:spMk id="2" creationId="{00000000-0000-0000-0000-000000000000}"/>
          </ac:spMkLst>
        </pc:spChg>
        <pc:spChg chg="mod">
          <ac:chgData name="LYNCH Marina (SG-EXT)" userId="S::marina.lynch@ext.ec.europa.eu::76333180-ac7f-480b-a665-d4d401b506dc" providerId="AD" clId="Web-{545FFA65-B73B-4A0A-8209-3D99715F2497}" dt="2022-05-02T13:22:08.389" v="478" actId="14100"/>
          <ac:spMkLst>
            <pc:docMk/>
            <pc:sldMk cId="1887645737" sldId="290"/>
            <ac:spMk id="3" creationId="{00000000-0000-0000-0000-000000000000}"/>
          </ac:spMkLst>
        </pc:spChg>
      </pc:sldChg>
      <pc:sldChg chg="addSp modSp add replId">
        <pc:chgData name="LYNCH Marina (SG-EXT)" userId="S::marina.lynch@ext.ec.europa.eu::76333180-ac7f-480b-a665-d4d401b506dc" providerId="AD" clId="Web-{545FFA65-B73B-4A0A-8209-3D99715F2497}" dt="2022-05-02T13:28:09.430" v="526" actId="1076"/>
        <pc:sldMkLst>
          <pc:docMk/>
          <pc:sldMk cId="3320467915" sldId="291"/>
        </pc:sldMkLst>
        <pc:spChg chg="mod">
          <ac:chgData name="LYNCH Marina (SG-EXT)" userId="S::marina.lynch@ext.ec.europa.eu::76333180-ac7f-480b-a665-d4d401b506dc" providerId="AD" clId="Web-{545FFA65-B73B-4A0A-8209-3D99715F2497}" dt="2022-05-02T13:27:30.570" v="522" actId="1076"/>
          <ac:spMkLst>
            <pc:docMk/>
            <pc:sldMk cId="3320467915" sldId="291"/>
            <ac:spMk id="2" creationId="{00000000-0000-0000-0000-000000000000}"/>
          </ac:spMkLst>
        </pc:spChg>
        <pc:spChg chg="mod">
          <ac:chgData name="LYNCH Marina (SG-EXT)" userId="S::marina.lynch@ext.ec.europa.eu::76333180-ac7f-480b-a665-d4d401b506dc" providerId="AD" clId="Web-{545FFA65-B73B-4A0A-8209-3D99715F2497}" dt="2022-05-02T13:27:25.617" v="521" actId="1076"/>
          <ac:spMkLst>
            <pc:docMk/>
            <pc:sldMk cId="3320467915" sldId="291"/>
            <ac:spMk id="3" creationId="{00000000-0000-0000-0000-000000000000}"/>
          </ac:spMkLst>
        </pc:spChg>
        <pc:spChg chg="add mod">
          <ac:chgData name="LYNCH Marina (SG-EXT)" userId="S::marina.lynch@ext.ec.europa.eu::76333180-ac7f-480b-a665-d4d401b506dc" providerId="AD" clId="Web-{545FFA65-B73B-4A0A-8209-3D99715F2497}" dt="2022-05-02T13:28:09.430" v="526" actId="1076"/>
          <ac:spMkLst>
            <pc:docMk/>
            <pc:sldMk cId="3320467915" sldId="291"/>
            <ac:spMk id="4" creationId="{6ECC88D7-A481-2AA3-68FB-5E1864B7EDBE}"/>
          </ac:spMkLst>
        </pc:spChg>
      </pc:sldChg>
      <pc:sldChg chg="modSp add replId">
        <pc:chgData name="LYNCH Marina (SG-EXT)" userId="S::marina.lynch@ext.ec.europa.eu::76333180-ac7f-480b-a665-d4d401b506dc" providerId="AD" clId="Web-{545FFA65-B73B-4A0A-8209-3D99715F2497}" dt="2022-05-02T13:49:08.044" v="553" actId="20577"/>
        <pc:sldMkLst>
          <pc:docMk/>
          <pc:sldMk cId="2797632827" sldId="292"/>
        </pc:sldMkLst>
        <pc:spChg chg="mod">
          <ac:chgData name="LYNCH Marina (SG-EXT)" userId="S::marina.lynch@ext.ec.europa.eu::76333180-ac7f-480b-a665-d4d401b506dc" providerId="AD" clId="Web-{545FFA65-B73B-4A0A-8209-3D99715F2497}" dt="2022-05-02T13:49:08.044" v="553" actId="20577"/>
          <ac:spMkLst>
            <pc:docMk/>
            <pc:sldMk cId="2797632827" sldId="292"/>
            <ac:spMk id="4" creationId="{00000000-0000-0000-0000-000000000000}"/>
          </ac:spMkLst>
        </pc:spChg>
      </pc:sldChg>
      <pc:sldChg chg="addSp delSp modSp add replId">
        <pc:chgData name="LYNCH Marina (SG-EXT)" userId="S::marina.lynch@ext.ec.europa.eu::76333180-ac7f-480b-a665-d4d401b506dc" providerId="AD" clId="Web-{545FFA65-B73B-4A0A-8209-3D99715F2497}" dt="2022-05-02T13:59:47.761" v="705" actId="1076"/>
        <pc:sldMkLst>
          <pc:docMk/>
          <pc:sldMk cId="3611368599" sldId="293"/>
        </pc:sldMkLst>
        <pc:spChg chg="mod">
          <ac:chgData name="LYNCH Marina (SG-EXT)" userId="S::marina.lynch@ext.ec.europa.eu::76333180-ac7f-480b-a665-d4d401b506dc" providerId="AD" clId="Web-{545FFA65-B73B-4A0A-8209-3D99715F2497}" dt="2022-05-02T13:59:30.542" v="702" actId="20577"/>
          <ac:spMkLst>
            <pc:docMk/>
            <pc:sldMk cId="3611368599" sldId="293"/>
            <ac:spMk id="4" creationId="{00000000-0000-0000-0000-000000000000}"/>
          </ac:spMkLst>
        </pc:spChg>
        <pc:spChg chg="add mod">
          <ac:chgData name="LYNCH Marina (SG-EXT)" userId="S::marina.lynch@ext.ec.europa.eu::76333180-ac7f-480b-a665-d4d401b506dc" providerId="AD" clId="Web-{545FFA65-B73B-4A0A-8209-3D99715F2497}" dt="2022-05-02T13:57:35.930" v="670" actId="1076"/>
          <ac:spMkLst>
            <pc:docMk/>
            <pc:sldMk cId="3611368599" sldId="293"/>
            <ac:spMk id="5" creationId="{B8F1749C-C6A8-D80F-7DA8-7BFF337529A2}"/>
          </ac:spMkLst>
        </pc:spChg>
        <pc:picChg chg="del">
          <ac:chgData name="LYNCH Marina (SG-EXT)" userId="S::marina.lynch@ext.ec.europa.eu::76333180-ac7f-480b-a665-d4d401b506dc" providerId="AD" clId="Web-{545FFA65-B73B-4A0A-8209-3D99715F2497}" dt="2022-05-02T13:56:05.366" v="642"/>
          <ac:picMkLst>
            <pc:docMk/>
            <pc:sldMk cId="3611368599" sldId="293"/>
            <ac:picMk id="2" creationId="{DF74EFAB-2B60-663A-0538-6EE9560D0C98}"/>
          </ac:picMkLst>
        </pc:picChg>
        <pc:picChg chg="add del mod">
          <ac:chgData name="LYNCH Marina (SG-EXT)" userId="S::marina.lynch@ext.ec.europa.eu::76333180-ac7f-480b-a665-d4d401b506dc" providerId="AD" clId="Web-{545FFA65-B73B-4A0A-8209-3D99715F2497}" dt="2022-05-02T13:58:53.057" v="696"/>
          <ac:picMkLst>
            <pc:docMk/>
            <pc:sldMk cId="3611368599" sldId="293"/>
            <ac:picMk id="6" creationId="{393EA26B-9CDE-3DE7-19A7-76DBFF731FA2}"/>
          </ac:picMkLst>
        </pc:picChg>
        <pc:picChg chg="add mod">
          <ac:chgData name="LYNCH Marina (SG-EXT)" userId="S::marina.lynch@ext.ec.europa.eu::76333180-ac7f-480b-a665-d4d401b506dc" providerId="AD" clId="Web-{545FFA65-B73B-4A0A-8209-3D99715F2497}" dt="2022-05-02T13:59:47.761" v="705" actId="1076"/>
          <ac:picMkLst>
            <pc:docMk/>
            <pc:sldMk cId="3611368599" sldId="293"/>
            <ac:picMk id="7" creationId="{CB8B945F-C270-B50D-74EF-7BB86FC0D001}"/>
          </ac:picMkLst>
        </pc:picChg>
      </pc:sldChg>
      <pc:sldChg chg="addSp delSp modSp add replId">
        <pc:chgData name="LYNCH Marina (SG-EXT)" userId="S::marina.lynch@ext.ec.europa.eu::76333180-ac7f-480b-a665-d4d401b506dc" providerId="AD" clId="Web-{545FFA65-B73B-4A0A-8209-3D99715F2497}" dt="2022-05-02T14:03:47.938" v="770" actId="20577"/>
        <pc:sldMkLst>
          <pc:docMk/>
          <pc:sldMk cId="293510665" sldId="294"/>
        </pc:sldMkLst>
        <pc:spChg chg="mod">
          <ac:chgData name="LYNCH Marina (SG-EXT)" userId="S::marina.lynch@ext.ec.europa.eu::76333180-ac7f-480b-a665-d4d401b506dc" providerId="AD" clId="Web-{545FFA65-B73B-4A0A-8209-3D99715F2497}" dt="2022-05-02T14:03:47.938" v="770" actId="20577"/>
          <ac:spMkLst>
            <pc:docMk/>
            <pc:sldMk cId="293510665" sldId="294"/>
            <ac:spMk id="4" creationId="{00000000-0000-0000-0000-000000000000}"/>
          </ac:spMkLst>
        </pc:spChg>
        <pc:spChg chg="add mod">
          <ac:chgData name="LYNCH Marina (SG-EXT)" userId="S::marina.lynch@ext.ec.europa.eu::76333180-ac7f-480b-a665-d4d401b506dc" providerId="AD" clId="Web-{545FFA65-B73B-4A0A-8209-3D99715F2497}" dt="2022-05-02T14:02:55.250" v="763" actId="14100"/>
          <ac:spMkLst>
            <pc:docMk/>
            <pc:sldMk cId="293510665" sldId="294"/>
            <ac:spMk id="10" creationId="{E5A98CF7-1D21-06A5-EDD5-1F25C7CD6898}"/>
          </ac:spMkLst>
        </pc:spChg>
        <pc:picChg chg="add del mod">
          <ac:chgData name="LYNCH Marina (SG-EXT)" userId="S::marina.lynch@ext.ec.europa.eu::76333180-ac7f-480b-a665-d4d401b506dc" providerId="AD" clId="Web-{545FFA65-B73B-4A0A-8209-3D99715F2497}" dt="2022-05-02T14:03:13.547" v="765"/>
          <ac:picMkLst>
            <pc:docMk/>
            <pc:sldMk cId="293510665" sldId="294"/>
            <ac:picMk id="2" creationId="{D7DB5948-8F24-BFDF-A6B5-17F1F9BA6923}"/>
          </ac:picMkLst>
        </pc:picChg>
        <pc:picChg chg="add del mod">
          <ac:chgData name="LYNCH Marina (SG-EXT)" userId="S::marina.lynch@ext.ec.europa.eu::76333180-ac7f-480b-a665-d4d401b506dc" providerId="AD" clId="Web-{545FFA65-B73B-4A0A-8209-3D99715F2497}" dt="2022-05-02T14:01:05.013" v="717"/>
          <ac:picMkLst>
            <pc:docMk/>
            <pc:sldMk cId="293510665" sldId="294"/>
            <ac:picMk id="6" creationId="{54352759-E994-11B4-64B5-999BDB6A9616}"/>
          </ac:picMkLst>
        </pc:picChg>
        <pc:picChg chg="del">
          <ac:chgData name="LYNCH Marina (SG-EXT)" userId="S::marina.lynch@ext.ec.europa.eu::76333180-ac7f-480b-a665-d4d401b506dc" providerId="AD" clId="Web-{545FFA65-B73B-4A0A-8209-3D99715F2497}" dt="2022-05-02T14:00:28.075" v="707"/>
          <ac:picMkLst>
            <pc:docMk/>
            <pc:sldMk cId="293510665" sldId="294"/>
            <ac:picMk id="7" creationId="{CB8B945F-C270-B50D-74EF-7BB86FC0D001}"/>
          </ac:picMkLst>
        </pc:picChg>
        <pc:picChg chg="add mod">
          <ac:chgData name="LYNCH Marina (SG-EXT)" userId="S::marina.lynch@ext.ec.europa.eu::76333180-ac7f-480b-a665-d4d401b506dc" providerId="AD" clId="Web-{545FFA65-B73B-4A0A-8209-3D99715F2497}" dt="2022-05-02T14:02:10.171" v="739" actId="1076"/>
          <ac:picMkLst>
            <pc:docMk/>
            <pc:sldMk cId="293510665" sldId="294"/>
            <ac:picMk id="8" creationId="{168694A3-C890-55F8-6185-44752DB83FF5}"/>
          </ac:picMkLst>
        </pc:picChg>
        <pc:picChg chg="add mod">
          <ac:chgData name="LYNCH Marina (SG-EXT)" userId="S::marina.lynch@ext.ec.europa.eu::76333180-ac7f-480b-a665-d4d401b506dc" providerId="AD" clId="Web-{545FFA65-B73B-4A0A-8209-3D99715F2497}" dt="2022-05-02T14:03:36.032" v="769" actId="14100"/>
          <ac:picMkLst>
            <pc:docMk/>
            <pc:sldMk cId="293510665" sldId="294"/>
            <ac:picMk id="11" creationId="{F86B4954-BB39-8F77-92B6-ADE0E9D0D421}"/>
          </ac:picMkLst>
        </pc:picChg>
      </pc:sldChg>
      <pc:sldChg chg="addSp delSp modSp add replId">
        <pc:chgData name="LYNCH Marina (SG-EXT)" userId="S::marina.lynch@ext.ec.europa.eu::76333180-ac7f-480b-a665-d4d401b506dc" providerId="AD" clId="Web-{545FFA65-B73B-4A0A-8209-3D99715F2497}" dt="2022-05-02T14:04:59.221" v="786" actId="1076"/>
        <pc:sldMkLst>
          <pc:docMk/>
          <pc:sldMk cId="3141279928" sldId="295"/>
        </pc:sldMkLst>
        <pc:spChg chg="mod">
          <ac:chgData name="LYNCH Marina (SG-EXT)" userId="S::marina.lynch@ext.ec.europa.eu::76333180-ac7f-480b-a665-d4d401b506dc" providerId="AD" clId="Web-{545FFA65-B73B-4A0A-8209-3D99715F2497}" dt="2022-05-02T14:04:59.221" v="786" actId="1076"/>
          <ac:spMkLst>
            <pc:docMk/>
            <pc:sldMk cId="3141279928" sldId="295"/>
            <ac:spMk id="4" creationId="{00000000-0000-0000-0000-000000000000}"/>
          </ac:spMkLst>
        </pc:spChg>
        <pc:spChg chg="del mod">
          <ac:chgData name="LYNCH Marina (SG-EXT)" userId="S::marina.lynch@ext.ec.europa.eu::76333180-ac7f-480b-a665-d4d401b506dc" providerId="AD" clId="Web-{545FFA65-B73B-4A0A-8209-3D99715F2497}" dt="2022-05-02T14:04:46.127" v="785"/>
          <ac:spMkLst>
            <pc:docMk/>
            <pc:sldMk cId="3141279928" sldId="295"/>
            <ac:spMk id="10" creationId="{E5A98CF7-1D21-06A5-EDD5-1F25C7CD6898}"/>
          </ac:spMkLst>
        </pc:spChg>
        <pc:picChg chg="add mod">
          <ac:chgData name="LYNCH Marina (SG-EXT)" userId="S::marina.lynch@ext.ec.europa.eu::76333180-ac7f-480b-a665-d4d401b506dc" providerId="AD" clId="Web-{545FFA65-B73B-4A0A-8209-3D99715F2497}" dt="2022-05-02T14:04:09.408" v="774" actId="1076"/>
          <ac:picMkLst>
            <pc:docMk/>
            <pc:sldMk cId="3141279928" sldId="295"/>
            <ac:picMk id="2" creationId="{7E723FD2-CB2C-CF00-08EB-95E5E55EDDAA}"/>
          </ac:picMkLst>
        </pc:picChg>
        <pc:picChg chg="add mod">
          <ac:chgData name="LYNCH Marina (SG-EXT)" userId="S::marina.lynch@ext.ec.europa.eu::76333180-ac7f-480b-a665-d4d401b506dc" providerId="AD" clId="Web-{545FFA65-B73B-4A0A-8209-3D99715F2497}" dt="2022-05-02T14:04:34.861" v="783" actId="14100"/>
          <ac:picMkLst>
            <pc:docMk/>
            <pc:sldMk cId="3141279928" sldId="295"/>
            <ac:picMk id="6" creationId="{F3741B5F-4ADA-2585-1D8E-63F7C344AD9F}"/>
          </ac:picMkLst>
        </pc:picChg>
        <pc:picChg chg="del">
          <ac:chgData name="LYNCH Marina (SG-EXT)" userId="S::marina.lynch@ext.ec.europa.eu::76333180-ac7f-480b-a665-d4d401b506dc" providerId="AD" clId="Web-{545FFA65-B73B-4A0A-8209-3D99715F2497}" dt="2022-05-02T14:04:02.720" v="772"/>
          <ac:picMkLst>
            <pc:docMk/>
            <pc:sldMk cId="3141279928" sldId="295"/>
            <ac:picMk id="8" creationId="{168694A3-C890-55F8-6185-44752DB83FF5}"/>
          </ac:picMkLst>
        </pc:picChg>
        <pc:picChg chg="del">
          <ac:chgData name="LYNCH Marina (SG-EXT)" userId="S::marina.lynch@ext.ec.europa.eu::76333180-ac7f-480b-a665-d4d401b506dc" providerId="AD" clId="Web-{545FFA65-B73B-4A0A-8209-3D99715F2497}" dt="2022-05-02T14:04:27.799" v="779"/>
          <ac:picMkLst>
            <pc:docMk/>
            <pc:sldMk cId="3141279928" sldId="295"/>
            <ac:picMk id="11" creationId="{F86B4954-BB39-8F77-92B6-ADE0E9D0D421}"/>
          </ac:picMkLst>
        </pc:picChg>
      </pc:sldChg>
      <pc:sldChg chg="addSp delSp modSp add ord replId">
        <pc:chgData name="LYNCH Marina (SG-EXT)" userId="S::marina.lynch@ext.ec.europa.eu::76333180-ac7f-480b-a665-d4d401b506dc" providerId="AD" clId="Web-{545FFA65-B73B-4A0A-8209-3D99715F2497}" dt="2022-05-02T14:07:00.661" v="833" actId="14100"/>
        <pc:sldMkLst>
          <pc:docMk/>
          <pc:sldMk cId="2293739071" sldId="296"/>
        </pc:sldMkLst>
        <pc:spChg chg="mod">
          <ac:chgData name="LYNCH Marina (SG-EXT)" userId="S::marina.lynch@ext.ec.europa.eu::76333180-ac7f-480b-a665-d4d401b506dc" providerId="AD" clId="Web-{545FFA65-B73B-4A0A-8209-3D99715F2497}" dt="2022-05-02T14:06:14.707" v="807" actId="14100"/>
          <ac:spMkLst>
            <pc:docMk/>
            <pc:sldMk cId="2293739071" sldId="296"/>
            <ac:spMk id="4" creationId="{00000000-0000-0000-0000-000000000000}"/>
          </ac:spMkLst>
        </pc:spChg>
        <pc:spChg chg="mod">
          <ac:chgData name="LYNCH Marina (SG-EXT)" userId="S::marina.lynch@ext.ec.europa.eu::76333180-ac7f-480b-a665-d4d401b506dc" providerId="AD" clId="Web-{545FFA65-B73B-4A0A-8209-3D99715F2497}" dt="2022-05-02T14:06:43.567" v="828" actId="20577"/>
          <ac:spMkLst>
            <pc:docMk/>
            <pc:sldMk cId="2293739071" sldId="296"/>
            <ac:spMk id="10" creationId="{E5A98CF7-1D21-06A5-EDD5-1F25C7CD6898}"/>
          </ac:spMkLst>
        </pc:spChg>
        <pc:picChg chg="add mod">
          <ac:chgData name="LYNCH Marina (SG-EXT)" userId="S::marina.lynch@ext.ec.europa.eu::76333180-ac7f-480b-a665-d4d401b506dc" providerId="AD" clId="Web-{545FFA65-B73B-4A0A-8209-3D99715F2497}" dt="2022-05-02T14:06:26.051" v="810" actId="1076"/>
          <ac:picMkLst>
            <pc:docMk/>
            <pc:sldMk cId="2293739071" sldId="296"/>
            <ac:picMk id="2" creationId="{65FE3FCC-B149-2536-14B2-115F2115C224}"/>
          </ac:picMkLst>
        </pc:picChg>
        <pc:picChg chg="add mod">
          <ac:chgData name="LYNCH Marina (SG-EXT)" userId="S::marina.lynch@ext.ec.europa.eu::76333180-ac7f-480b-a665-d4d401b506dc" providerId="AD" clId="Web-{545FFA65-B73B-4A0A-8209-3D99715F2497}" dt="2022-05-02T14:07:00.661" v="833" actId="14100"/>
          <ac:picMkLst>
            <pc:docMk/>
            <pc:sldMk cId="2293739071" sldId="296"/>
            <ac:picMk id="6" creationId="{F2EFF848-D3DD-8A72-CAD4-2C3AB95DF28D}"/>
          </ac:picMkLst>
        </pc:picChg>
        <pc:picChg chg="del">
          <ac:chgData name="LYNCH Marina (SG-EXT)" userId="S::marina.lynch@ext.ec.europa.eu::76333180-ac7f-480b-a665-d4d401b506dc" providerId="AD" clId="Web-{545FFA65-B73B-4A0A-8209-3D99715F2497}" dt="2022-05-02T14:06:20.629" v="808"/>
          <ac:picMkLst>
            <pc:docMk/>
            <pc:sldMk cId="2293739071" sldId="296"/>
            <ac:picMk id="8" creationId="{168694A3-C890-55F8-6185-44752DB83FF5}"/>
          </ac:picMkLst>
        </pc:picChg>
        <pc:picChg chg="del">
          <ac:chgData name="LYNCH Marina (SG-EXT)" userId="S::marina.lynch@ext.ec.europa.eu::76333180-ac7f-480b-a665-d4d401b506dc" providerId="AD" clId="Web-{545FFA65-B73B-4A0A-8209-3D99715F2497}" dt="2022-05-02T14:06:44.583" v="829"/>
          <ac:picMkLst>
            <pc:docMk/>
            <pc:sldMk cId="2293739071" sldId="296"/>
            <ac:picMk id="11" creationId="{F86B4954-BB39-8F77-92B6-ADE0E9D0D421}"/>
          </ac:picMkLst>
        </pc:picChg>
      </pc:sldChg>
      <pc:sldChg chg="addSp delSp modSp add replId">
        <pc:chgData name="LYNCH Marina (SG-EXT)" userId="S::marina.lynch@ext.ec.europa.eu::76333180-ac7f-480b-a665-d4d401b506dc" providerId="AD" clId="Web-{545FFA65-B73B-4A0A-8209-3D99715F2497}" dt="2022-05-02T14:05:48.019" v="802" actId="1076"/>
        <pc:sldMkLst>
          <pc:docMk/>
          <pc:sldMk cId="3456609365" sldId="297"/>
        </pc:sldMkLst>
        <pc:spChg chg="mod">
          <ac:chgData name="LYNCH Marina (SG-EXT)" userId="S::marina.lynch@ext.ec.europa.eu::76333180-ac7f-480b-a665-d4d401b506dc" providerId="AD" clId="Web-{545FFA65-B73B-4A0A-8209-3D99715F2497}" dt="2022-05-02T14:05:40.331" v="797" actId="20577"/>
          <ac:spMkLst>
            <pc:docMk/>
            <pc:sldMk cId="3456609365" sldId="297"/>
            <ac:spMk id="4" creationId="{00000000-0000-0000-0000-000000000000}"/>
          </ac:spMkLst>
        </pc:spChg>
        <pc:picChg chg="del">
          <ac:chgData name="LYNCH Marina (SG-EXT)" userId="S::marina.lynch@ext.ec.europa.eu::76333180-ac7f-480b-a665-d4d401b506dc" providerId="AD" clId="Web-{545FFA65-B73B-4A0A-8209-3D99715F2497}" dt="2022-05-02T14:05:27.472" v="790"/>
          <ac:picMkLst>
            <pc:docMk/>
            <pc:sldMk cId="3456609365" sldId="297"/>
            <ac:picMk id="2" creationId="{7E723FD2-CB2C-CF00-08EB-95E5E55EDDAA}"/>
          </ac:picMkLst>
        </pc:picChg>
        <pc:picChg chg="del">
          <ac:chgData name="LYNCH Marina (SG-EXT)" userId="S::marina.lynch@ext.ec.europa.eu::76333180-ac7f-480b-a665-d4d401b506dc" providerId="AD" clId="Web-{545FFA65-B73B-4A0A-8209-3D99715F2497}" dt="2022-05-02T14:05:40.878" v="798"/>
          <ac:picMkLst>
            <pc:docMk/>
            <pc:sldMk cId="3456609365" sldId="297"/>
            <ac:picMk id="6" creationId="{F3741B5F-4ADA-2585-1D8E-63F7C344AD9F}"/>
          </ac:picMkLst>
        </pc:picChg>
        <pc:picChg chg="add mod">
          <ac:chgData name="LYNCH Marina (SG-EXT)" userId="S::marina.lynch@ext.ec.europa.eu::76333180-ac7f-480b-a665-d4d401b506dc" providerId="AD" clId="Web-{545FFA65-B73B-4A0A-8209-3D99715F2497}" dt="2022-05-02T14:05:30.972" v="792" actId="1076"/>
          <ac:picMkLst>
            <pc:docMk/>
            <pc:sldMk cId="3456609365" sldId="297"/>
            <ac:picMk id="7" creationId="{C60B62CD-2E23-1321-72BE-FEDB02E2B2C5}"/>
          </ac:picMkLst>
        </pc:picChg>
        <pc:picChg chg="add mod">
          <ac:chgData name="LYNCH Marina (SG-EXT)" userId="S::marina.lynch@ext.ec.europa.eu::76333180-ac7f-480b-a665-d4d401b506dc" providerId="AD" clId="Web-{545FFA65-B73B-4A0A-8209-3D99715F2497}" dt="2022-05-02T14:05:48.019" v="802" actId="1076"/>
          <ac:picMkLst>
            <pc:docMk/>
            <pc:sldMk cId="3456609365" sldId="297"/>
            <ac:picMk id="8" creationId="{F061C8C0-6E02-9FCB-08AE-2A7C42DD878B}"/>
          </ac:picMkLst>
        </pc:picChg>
      </pc:sldChg>
      <pc:sldChg chg="delSp modSp add ord replId">
        <pc:chgData name="LYNCH Marina (SG-EXT)" userId="S::marina.lynch@ext.ec.europa.eu::76333180-ac7f-480b-a665-d4d401b506dc" providerId="AD" clId="Web-{545FFA65-B73B-4A0A-8209-3D99715F2497}" dt="2022-05-02T14:08:56.555" v="882" actId="20577"/>
        <pc:sldMkLst>
          <pc:docMk/>
          <pc:sldMk cId="3657244681" sldId="298"/>
        </pc:sldMkLst>
        <pc:spChg chg="mod">
          <ac:chgData name="LYNCH Marina (SG-EXT)" userId="S::marina.lynch@ext.ec.europa.eu::76333180-ac7f-480b-a665-d4d401b506dc" providerId="AD" clId="Web-{545FFA65-B73B-4A0A-8209-3D99715F2497}" dt="2022-05-02T14:08:56.555" v="882" actId="20577"/>
          <ac:spMkLst>
            <pc:docMk/>
            <pc:sldMk cId="3657244681" sldId="298"/>
            <ac:spMk id="4" creationId="{00000000-0000-0000-0000-000000000000}"/>
          </ac:spMkLst>
        </pc:spChg>
        <pc:picChg chg="del">
          <ac:chgData name="LYNCH Marina (SG-EXT)" userId="S::marina.lynch@ext.ec.europa.eu::76333180-ac7f-480b-a665-d4d401b506dc" providerId="AD" clId="Web-{545FFA65-B73B-4A0A-8209-3D99715F2497}" dt="2022-05-02T14:08:22.663" v="871"/>
          <ac:picMkLst>
            <pc:docMk/>
            <pc:sldMk cId="3657244681" sldId="298"/>
            <ac:picMk id="7" creationId="{CB8B945F-C270-B50D-74EF-7BB86FC0D001}"/>
          </ac:picMkLst>
        </pc:picChg>
      </pc:sldChg>
    </pc:docChg>
  </pc:docChgLst>
  <pc:docChgLst>
    <pc:chgData name="WALENTYNOWICZ Barbara (SG)" userId="S::barbara.walentynowicz@ec.europa.eu::33be5bb4-a751-4861-bb35-010616a84925" providerId="AD" clId="Web-{E691FAE5-13B0-F8A1-D1D3-0782A1D7A206}"/>
    <pc:docChg chg="modSld">
      <pc:chgData name="WALENTYNOWICZ Barbara (SG)" userId="S::barbara.walentynowicz@ec.europa.eu::33be5bb4-a751-4861-bb35-010616a84925" providerId="AD" clId="Web-{E691FAE5-13B0-F8A1-D1D3-0782A1D7A206}" dt="2022-04-27T17:28:08.156" v="17"/>
      <pc:docMkLst>
        <pc:docMk/>
      </pc:docMkLst>
      <pc:sldChg chg="addCm">
        <pc:chgData name="WALENTYNOWICZ Barbara (SG)" userId="S::barbara.walentynowicz@ec.europa.eu::33be5bb4-a751-4861-bb35-010616a84925" providerId="AD" clId="Web-{E691FAE5-13B0-F8A1-D1D3-0782A1D7A206}" dt="2022-04-27T17:25:43.731" v="0"/>
        <pc:sldMkLst>
          <pc:docMk/>
          <pc:sldMk cId="1116143477" sldId="273"/>
        </pc:sldMkLst>
      </pc:sldChg>
      <pc:sldChg chg="modSp">
        <pc:chgData name="WALENTYNOWICZ Barbara (SG)" userId="S::barbara.walentynowicz@ec.europa.eu::33be5bb4-a751-4861-bb35-010616a84925" providerId="AD" clId="Web-{E691FAE5-13B0-F8A1-D1D3-0782A1D7A206}" dt="2022-04-27T17:27:02.545" v="16" actId="20577"/>
        <pc:sldMkLst>
          <pc:docMk/>
          <pc:sldMk cId="2351620378" sldId="281"/>
        </pc:sldMkLst>
        <pc:spChg chg="mod">
          <ac:chgData name="WALENTYNOWICZ Barbara (SG)" userId="S::barbara.walentynowicz@ec.europa.eu::33be5bb4-a751-4861-bb35-010616a84925" providerId="AD" clId="Web-{E691FAE5-13B0-F8A1-D1D3-0782A1D7A206}" dt="2022-04-27T17:27:02.545" v="16" actId="20577"/>
          <ac:spMkLst>
            <pc:docMk/>
            <pc:sldMk cId="2351620378" sldId="281"/>
            <ac:spMk id="3" creationId="{00000000-0000-0000-0000-000000000000}"/>
          </ac:spMkLst>
        </pc:spChg>
      </pc:sldChg>
      <pc:sldChg chg="addCm">
        <pc:chgData name="WALENTYNOWICZ Barbara (SG)" userId="S::barbara.walentynowicz@ec.europa.eu::33be5bb4-a751-4861-bb35-010616a84925" providerId="AD" clId="Web-{E691FAE5-13B0-F8A1-D1D3-0782A1D7A206}" dt="2022-04-27T17:28:08.156" v="17"/>
        <pc:sldMkLst>
          <pc:docMk/>
          <pc:sldMk cId="1531258467" sldId="284"/>
        </pc:sldMkLst>
      </pc:sldChg>
    </pc:docChg>
  </pc:docChgLst>
  <pc:docChgLst>
    <pc:chgData name="LYNCH Marina (SG-EXT)" userId="S::marina.lynch@ext.ec.europa.eu::76333180-ac7f-480b-a665-d4d401b506dc" providerId="AD" clId="Web-{4F3BEA6E-4507-418B-9896-D42462B0015F}"/>
    <pc:docChg chg="addSld modSld">
      <pc:chgData name="LYNCH Marina (SG-EXT)" userId="S::marina.lynch@ext.ec.europa.eu::76333180-ac7f-480b-a665-d4d401b506dc" providerId="AD" clId="Web-{4F3BEA6E-4507-418B-9896-D42462B0015F}" dt="2022-05-03T09:08:02.023" v="392" actId="20577"/>
      <pc:docMkLst>
        <pc:docMk/>
      </pc:docMkLst>
      <pc:sldChg chg="addSp modSp add replId">
        <pc:chgData name="LYNCH Marina (SG-EXT)" userId="S::marina.lynch@ext.ec.europa.eu::76333180-ac7f-480b-a665-d4d401b506dc" providerId="AD" clId="Web-{4F3BEA6E-4507-418B-9896-D42462B0015F}" dt="2022-05-03T08:48:17.619" v="46" actId="14100"/>
        <pc:sldMkLst>
          <pc:docMk/>
          <pc:sldMk cId="3591731320" sldId="299"/>
        </pc:sldMkLst>
        <pc:spChg chg="mod">
          <ac:chgData name="LYNCH Marina (SG-EXT)" userId="S::marina.lynch@ext.ec.europa.eu::76333180-ac7f-480b-a665-d4d401b506dc" providerId="AD" clId="Web-{4F3BEA6E-4507-418B-9896-D42462B0015F}" dt="2022-05-03T08:48:17.619" v="46" actId="14100"/>
          <ac:spMkLst>
            <pc:docMk/>
            <pc:sldMk cId="3591731320" sldId="299"/>
            <ac:spMk id="2" creationId="{5EC422B2-7D6A-7FE8-962B-46B995FD2CFD}"/>
          </ac:spMkLst>
        </pc:spChg>
        <pc:spChg chg="mod">
          <ac:chgData name="LYNCH Marina (SG-EXT)" userId="S::marina.lynch@ext.ec.europa.eu::76333180-ac7f-480b-a665-d4d401b506dc" providerId="AD" clId="Web-{4F3BEA6E-4507-418B-9896-D42462B0015F}" dt="2022-05-03T08:46:36.992" v="23" actId="20577"/>
          <ac:spMkLst>
            <pc:docMk/>
            <pc:sldMk cId="3591731320" sldId="299"/>
            <ac:spMk id="4" creationId="{00000000-0000-0000-0000-000000000000}"/>
          </ac:spMkLst>
        </pc:spChg>
        <pc:picChg chg="add mod">
          <ac:chgData name="LYNCH Marina (SG-EXT)" userId="S::marina.lynch@ext.ec.europa.eu::76333180-ac7f-480b-a665-d4d401b506dc" providerId="AD" clId="Web-{4F3BEA6E-4507-418B-9896-D42462B0015F}" dt="2022-05-03T08:47:09.727" v="26" actId="1076"/>
          <ac:picMkLst>
            <pc:docMk/>
            <pc:sldMk cId="3591731320" sldId="299"/>
            <ac:picMk id="3" creationId="{29AC6DB2-0F22-81AB-D6FA-28DBB7AEE887}"/>
          </ac:picMkLst>
        </pc:picChg>
      </pc:sldChg>
      <pc:sldChg chg="modSp add replId">
        <pc:chgData name="LYNCH Marina (SG-EXT)" userId="S::marina.lynch@ext.ec.europa.eu::76333180-ac7f-480b-a665-d4d401b506dc" providerId="AD" clId="Web-{4F3BEA6E-4507-418B-9896-D42462B0015F}" dt="2022-05-03T08:51:32.452" v="75" actId="20577"/>
        <pc:sldMkLst>
          <pc:docMk/>
          <pc:sldMk cId="2647207326" sldId="300"/>
        </pc:sldMkLst>
        <pc:spChg chg="mod">
          <ac:chgData name="LYNCH Marina (SG-EXT)" userId="S::marina.lynch@ext.ec.europa.eu::76333180-ac7f-480b-a665-d4d401b506dc" providerId="AD" clId="Web-{4F3BEA6E-4507-418B-9896-D42462B0015F}" dt="2022-05-03T08:51:32.452" v="75" actId="20577"/>
          <ac:spMkLst>
            <pc:docMk/>
            <pc:sldMk cId="2647207326" sldId="300"/>
            <ac:spMk id="2" creationId="{5EC422B2-7D6A-7FE8-962B-46B995FD2CFD}"/>
          </ac:spMkLst>
        </pc:spChg>
      </pc:sldChg>
      <pc:sldChg chg="modSp add replId">
        <pc:chgData name="LYNCH Marina (SG-EXT)" userId="S::marina.lynch@ext.ec.europa.eu::76333180-ac7f-480b-a665-d4d401b506dc" providerId="AD" clId="Web-{4F3BEA6E-4507-418B-9896-D42462B0015F}" dt="2022-05-03T08:58:48.213" v="150" actId="14100"/>
        <pc:sldMkLst>
          <pc:docMk/>
          <pc:sldMk cId="1336730803" sldId="301"/>
        </pc:sldMkLst>
        <pc:spChg chg="mod">
          <ac:chgData name="LYNCH Marina (SG-EXT)" userId="S::marina.lynch@ext.ec.europa.eu::76333180-ac7f-480b-a665-d4d401b506dc" providerId="AD" clId="Web-{4F3BEA6E-4507-418B-9896-D42462B0015F}" dt="2022-05-03T08:58:48.213" v="150" actId="14100"/>
          <ac:spMkLst>
            <pc:docMk/>
            <pc:sldMk cId="1336730803" sldId="301"/>
            <ac:spMk id="2" creationId="{5EC422B2-7D6A-7FE8-962B-46B995FD2CFD}"/>
          </ac:spMkLst>
        </pc:spChg>
      </pc:sldChg>
      <pc:sldChg chg="modSp add replId">
        <pc:chgData name="LYNCH Marina (SG-EXT)" userId="S::marina.lynch@ext.ec.europa.eu::76333180-ac7f-480b-a665-d4d401b506dc" providerId="AD" clId="Web-{4F3BEA6E-4507-418B-9896-D42462B0015F}" dt="2022-05-03T09:04:26.862" v="266" actId="1076"/>
        <pc:sldMkLst>
          <pc:docMk/>
          <pc:sldMk cId="3666927486" sldId="302"/>
        </pc:sldMkLst>
        <pc:spChg chg="mod">
          <ac:chgData name="LYNCH Marina (SG-EXT)" userId="S::marina.lynch@ext.ec.europa.eu::76333180-ac7f-480b-a665-d4d401b506dc" providerId="AD" clId="Web-{4F3BEA6E-4507-418B-9896-D42462B0015F}" dt="2022-05-03T09:04:26.862" v="266" actId="1076"/>
          <ac:spMkLst>
            <pc:docMk/>
            <pc:sldMk cId="3666927486" sldId="302"/>
            <ac:spMk id="2" creationId="{5EC422B2-7D6A-7FE8-962B-46B995FD2CFD}"/>
          </ac:spMkLst>
        </pc:spChg>
      </pc:sldChg>
      <pc:sldChg chg="modSp add replId">
        <pc:chgData name="LYNCH Marina (SG-EXT)" userId="S::marina.lynch@ext.ec.europa.eu::76333180-ac7f-480b-a665-d4d401b506dc" providerId="AD" clId="Web-{4F3BEA6E-4507-418B-9896-D42462B0015F}" dt="2022-05-03T09:01:21.076" v="194" actId="20577"/>
        <pc:sldMkLst>
          <pc:docMk/>
          <pc:sldMk cId="248264302" sldId="303"/>
        </pc:sldMkLst>
        <pc:spChg chg="mod">
          <ac:chgData name="LYNCH Marina (SG-EXT)" userId="S::marina.lynch@ext.ec.europa.eu::76333180-ac7f-480b-a665-d4d401b506dc" providerId="AD" clId="Web-{4F3BEA6E-4507-418B-9896-D42462B0015F}" dt="2022-05-03T09:01:21.076" v="194" actId="20577"/>
          <ac:spMkLst>
            <pc:docMk/>
            <pc:sldMk cId="248264302" sldId="303"/>
            <ac:spMk id="2" creationId="{5EC422B2-7D6A-7FE8-962B-46B995FD2CFD}"/>
          </ac:spMkLst>
        </pc:spChg>
      </pc:sldChg>
      <pc:sldChg chg="modSp add replId">
        <pc:chgData name="LYNCH Marina (SG-EXT)" userId="S::marina.lynch@ext.ec.europa.eu::76333180-ac7f-480b-a665-d4d401b506dc" providerId="AD" clId="Web-{4F3BEA6E-4507-418B-9896-D42462B0015F}" dt="2022-05-03T09:08:02.023" v="392" actId="20577"/>
        <pc:sldMkLst>
          <pc:docMk/>
          <pc:sldMk cId="3402159548" sldId="304"/>
        </pc:sldMkLst>
        <pc:spChg chg="mod">
          <ac:chgData name="LYNCH Marina (SG-EXT)" userId="S::marina.lynch@ext.ec.europa.eu::76333180-ac7f-480b-a665-d4d401b506dc" providerId="AD" clId="Web-{4F3BEA6E-4507-418B-9896-D42462B0015F}" dt="2022-05-03T09:08:02.023" v="392" actId="20577"/>
          <ac:spMkLst>
            <pc:docMk/>
            <pc:sldMk cId="3402159548" sldId="304"/>
            <ac:spMk id="2" creationId="{5EC422B2-7D6A-7FE8-962B-46B995FD2CFD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9B140FA4-3FEF-F41F-8F59-32EE146C2879}"/>
    <pc:docChg chg="addSld modSld sldOrd">
      <pc:chgData name="MUNGIU PATRASCU Adriana-Nicoleta (SG)" userId="S::adriana-nicoleta.mungiu-patrascu@ec.europa.eu::5379f007-3537-4f8f-8e60-732e024de8d4" providerId="AD" clId="Web-{9B140FA4-3FEF-F41F-8F59-32EE146C2879}" dt="2022-04-27T15:28:28.909" v="125" actId="20577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9B140FA4-3FEF-F41F-8F59-32EE146C2879}" dt="2022-04-27T15:08:57.946" v="26" actId="20577"/>
        <pc:sldMkLst>
          <pc:docMk/>
          <pc:sldMk cId="0" sldId="260"/>
        </pc:sldMkLst>
        <pc:spChg chg="mod">
          <ac:chgData name="MUNGIU PATRASCU Adriana-Nicoleta (SG)" userId="S::adriana-nicoleta.mungiu-patrascu@ec.europa.eu::5379f007-3537-4f8f-8e60-732e024de8d4" providerId="AD" clId="Web-{9B140FA4-3FEF-F41F-8F59-32EE146C2879}" dt="2022-04-27T15:08:41.289" v="22" actId="20577"/>
          <ac:spMkLst>
            <pc:docMk/>
            <pc:sldMk cId="0" sldId="260"/>
            <ac:spMk id="4" creationId="{EC0E9D23-E11C-AC3E-A707-1D050FB61E50}"/>
          </ac:spMkLst>
        </pc:spChg>
        <pc:spChg chg="mod">
          <ac:chgData name="MUNGIU PATRASCU Adriana-Nicoleta (SG)" userId="S::adriana-nicoleta.mungiu-patrascu@ec.europa.eu::5379f007-3537-4f8f-8e60-732e024de8d4" providerId="AD" clId="Web-{9B140FA4-3FEF-F41F-8F59-32EE146C2879}" dt="2022-04-27T15:08:57.946" v="26" actId="20577"/>
          <ac:spMkLst>
            <pc:docMk/>
            <pc:sldMk cId="0" sldId="260"/>
            <ac:spMk id="5" creationId="{FA6CBE25-3007-760C-8500-4B8D110E6E23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9B140FA4-3FEF-F41F-8F59-32EE146C2879}" dt="2022-04-27T15:18:49.803" v="32" actId="20577"/>
        <pc:sldMkLst>
          <pc:docMk/>
          <pc:sldMk cId="3349025759" sldId="266"/>
        </pc:sldMkLst>
        <pc:spChg chg="mod">
          <ac:chgData name="MUNGIU PATRASCU Adriana-Nicoleta (SG)" userId="S::adriana-nicoleta.mungiu-patrascu@ec.europa.eu::5379f007-3537-4f8f-8e60-732e024de8d4" providerId="AD" clId="Web-{9B140FA4-3FEF-F41F-8F59-32EE146C2879}" dt="2022-04-27T15:18:49.803" v="32" actId="20577"/>
          <ac:spMkLst>
            <pc:docMk/>
            <pc:sldMk cId="3349025759" sldId="266"/>
            <ac:spMk id="8" creationId="{00000000-0000-0000-0000-000000000000}"/>
          </ac:spMkLst>
        </pc:spChg>
      </pc:sldChg>
      <pc:sldChg chg="ord">
        <pc:chgData name="MUNGIU PATRASCU Adriana-Nicoleta (SG)" userId="S::adriana-nicoleta.mungiu-patrascu@ec.europa.eu::5379f007-3537-4f8f-8e60-732e024de8d4" providerId="AD" clId="Web-{9B140FA4-3FEF-F41F-8F59-32EE146C2879}" dt="2022-04-27T15:09:55.885" v="29"/>
        <pc:sldMkLst>
          <pc:docMk/>
          <pc:sldMk cId="1313481448" sldId="272"/>
        </pc:sldMkLst>
      </pc:sldChg>
      <pc:sldChg chg="ord">
        <pc:chgData name="MUNGIU PATRASCU Adriana-Nicoleta (SG)" userId="S::adriana-nicoleta.mungiu-patrascu@ec.europa.eu::5379f007-3537-4f8f-8e60-732e024de8d4" providerId="AD" clId="Web-{9B140FA4-3FEF-F41F-8F59-32EE146C2879}" dt="2022-04-27T15:10:09.994" v="30"/>
        <pc:sldMkLst>
          <pc:docMk/>
          <pc:sldMk cId="556095347" sldId="279"/>
        </pc:sldMkLst>
      </pc:sldChg>
      <pc:sldChg chg="modSp new ord">
        <pc:chgData name="MUNGIU PATRASCU Adriana-Nicoleta (SG)" userId="S::adriana-nicoleta.mungiu-patrascu@ec.europa.eu::5379f007-3537-4f8f-8e60-732e024de8d4" providerId="AD" clId="Web-{9B140FA4-3FEF-F41F-8F59-32EE146C2879}" dt="2022-04-27T15:28:28.909" v="125" actId="20577"/>
        <pc:sldMkLst>
          <pc:docMk/>
          <pc:sldMk cId="1531258467" sldId="284"/>
        </pc:sldMkLst>
        <pc:spChg chg="mod">
          <ac:chgData name="MUNGIU PATRASCU Adriana-Nicoleta (SG)" userId="S::adriana-nicoleta.mungiu-patrascu@ec.europa.eu::5379f007-3537-4f8f-8e60-732e024de8d4" providerId="AD" clId="Web-{9B140FA4-3FEF-F41F-8F59-32EE146C2879}" dt="2022-04-27T15:27:04.735" v="44" actId="20577"/>
          <ac:spMkLst>
            <pc:docMk/>
            <pc:sldMk cId="1531258467" sldId="284"/>
            <ac:spMk id="2" creationId="{E816BB82-F2E2-F02C-5446-D9674A29985B}"/>
          </ac:spMkLst>
        </pc:spChg>
        <pc:spChg chg="mod">
          <ac:chgData name="MUNGIU PATRASCU Adriana-Nicoleta (SG)" userId="S::adriana-nicoleta.mungiu-patrascu@ec.europa.eu::5379f007-3537-4f8f-8e60-732e024de8d4" providerId="AD" clId="Web-{9B140FA4-3FEF-F41F-8F59-32EE146C2879}" dt="2022-04-27T15:28:28.909" v="125" actId="20577"/>
          <ac:spMkLst>
            <pc:docMk/>
            <pc:sldMk cId="1531258467" sldId="284"/>
            <ac:spMk id="3" creationId="{7D9EC6AE-DEEB-FC52-3088-45A0B3DEAC3B}"/>
          </ac:spMkLst>
        </pc:spChg>
      </pc:sldChg>
    </pc:docChg>
  </pc:docChgLst>
  <pc:docChgLst>
    <pc:chgData name="LYNCH Marina (SG-EXT)" userId="S::marina.lynch@ext.ec.europa.eu::76333180-ac7f-480b-a665-d4d401b506dc" providerId="AD" clId="Web-{1427EA27-47FE-4B81-97AD-8B46DCECD7AF}"/>
    <pc:docChg chg="modSld">
      <pc:chgData name="LYNCH Marina (SG-EXT)" userId="S::marina.lynch@ext.ec.europa.eu::76333180-ac7f-480b-a665-d4d401b506dc" providerId="AD" clId="Web-{1427EA27-47FE-4B81-97AD-8B46DCECD7AF}" dt="2022-04-26T08:29:24.429" v="8" actId="20577"/>
      <pc:docMkLst>
        <pc:docMk/>
      </pc:docMkLst>
      <pc:sldChg chg="modSp">
        <pc:chgData name="LYNCH Marina (SG-EXT)" userId="S::marina.lynch@ext.ec.europa.eu::76333180-ac7f-480b-a665-d4d401b506dc" providerId="AD" clId="Web-{1427EA27-47FE-4B81-97AD-8B46DCECD7AF}" dt="2022-04-26T08:29:24.429" v="8" actId="20577"/>
        <pc:sldMkLst>
          <pc:docMk/>
          <pc:sldMk cId="1116143477" sldId="273"/>
        </pc:sldMkLst>
        <pc:spChg chg="mod">
          <ac:chgData name="LYNCH Marina (SG-EXT)" userId="S::marina.lynch@ext.ec.europa.eu::76333180-ac7f-480b-a665-d4d401b506dc" providerId="AD" clId="Web-{1427EA27-47FE-4B81-97AD-8B46DCECD7AF}" dt="2022-04-26T08:29:03.600" v="0" actId="20577"/>
          <ac:spMkLst>
            <pc:docMk/>
            <pc:sldMk cId="1116143477" sldId="273"/>
            <ac:spMk id="2" creationId="{00000000-0000-0000-0000-000000000000}"/>
          </ac:spMkLst>
        </pc:spChg>
        <pc:spChg chg="mod">
          <ac:chgData name="LYNCH Marina (SG-EXT)" userId="S::marina.lynch@ext.ec.europa.eu::76333180-ac7f-480b-a665-d4d401b506dc" providerId="AD" clId="Web-{1427EA27-47FE-4B81-97AD-8B46DCECD7AF}" dt="2022-04-26T08:29:24.429" v="8" actId="20577"/>
          <ac:spMkLst>
            <pc:docMk/>
            <pc:sldMk cId="1116143477" sldId="273"/>
            <ac:spMk id="3" creationId="{00000000-0000-0000-0000-000000000000}"/>
          </ac:spMkLst>
        </pc:spChg>
      </pc:sldChg>
    </pc:docChg>
  </pc:docChgLst>
  <pc:docChgLst>
    <pc:chgData name="LYNCH Marina (SG-EXT)" userId="S::marina.lynch@ext.ec.europa.eu::76333180-ac7f-480b-a665-d4d401b506dc" providerId="AD" clId="Web-{0C066E65-C960-43C8-AA64-DA565BCA7592}"/>
    <pc:docChg chg="modSld">
      <pc:chgData name="LYNCH Marina (SG-EXT)" userId="S::marina.lynch@ext.ec.europa.eu::76333180-ac7f-480b-a665-d4d401b506dc" providerId="AD" clId="Web-{0C066E65-C960-43C8-AA64-DA565BCA7592}" dt="2022-04-26T08:24:49.022" v="49" actId="20577"/>
      <pc:docMkLst>
        <pc:docMk/>
      </pc:docMkLst>
      <pc:sldChg chg="modSp">
        <pc:chgData name="LYNCH Marina (SG-EXT)" userId="S::marina.lynch@ext.ec.europa.eu::76333180-ac7f-480b-a665-d4d401b506dc" providerId="AD" clId="Web-{0C066E65-C960-43C8-AA64-DA565BCA7592}" dt="2022-04-26T08:24:49.022" v="49" actId="20577"/>
        <pc:sldMkLst>
          <pc:docMk/>
          <pc:sldMk cId="1045750917" sldId="275"/>
        </pc:sldMkLst>
        <pc:spChg chg="mod">
          <ac:chgData name="LYNCH Marina (SG-EXT)" userId="S::marina.lynch@ext.ec.europa.eu::76333180-ac7f-480b-a665-d4d401b506dc" providerId="AD" clId="Web-{0C066E65-C960-43C8-AA64-DA565BCA7592}" dt="2022-04-26T08:24:49.022" v="49" actId="20577"/>
          <ac:spMkLst>
            <pc:docMk/>
            <pc:sldMk cId="1045750917" sldId="275"/>
            <ac:spMk id="8" creationId="{00000000-0000-0000-0000-000000000000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0-05T16:06:31.507" idx="7">
    <p:pos x="4743" y="282"/>
    <p:text>use this in ED pt??? as example...</p:text>
    <p:extLst>
      <p:ext uri="{C676402C-5697-4E1C-873F-D02D1690AC5C}">
        <p15:threadingInfo xmlns:p15="http://schemas.microsoft.com/office/powerpoint/2012/main" timeZoneBias="-120"/>
      </p:ext>
    </p:extLst>
  </p:cm>
  <p:cm authorId="2" dt="2022-10-07T17:20:02.484" idx="5">
    <p:pos x="4743" y="378"/>
    <p:text>perhaps, but not here</p:text>
    <p:extLst>
      <p:ext uri="{C676402C-5697-4E1C-873F-D02D1690AC5C}">
        <p15:threadingInfo xmlns:p15="http://schemas.microsoft.com/office/powerpoint/2012/main" timeZoneBias="-120">
          <p15:parentCm authorId="1" idx="7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10-07T17:33:20.934" idx="9">
    <p:pos x="10" y="10"/>
    <p:text>thias somehow overlaps with pitch#5..</p:text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069A61-A26A-521E-28F3-51EBAF5E39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21DD09-D5E0-B87E-F29B-8279D3C57E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BAEB29-8BD7-E546-A377-9D9A5FCFFB7A}" type="datetimeFigureOut">
              <a:rPr lang="en-BE" smtClean="0"/>
              <a:t>10/20/2022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224F71-3163-7F94-8CD0-41EB7B1430E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CF8C57-44B5-B684-7276-85ABA7E9775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AC65E1-922A-F347-9DC1-96580AC41DF6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1697658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2F7C7-1AD0-4302-A279-1AA79CC20F9D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750" y="4776788"/>
            <a:ext cx="5335588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8A6530-02AA-4460-9036-B4DB9F4FA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01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.eu/citizens-initiative/how-it-works/faq/faq-eu-competences-and-commission-powers_e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.eu/citizens-initiative/how-it-works/faq/faq-eu-competences-and-commission-powers_e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A6530-02AA-4460-9036-B4DB9F4FAD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24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accent5"/>
              </a:buClr>
            </a:pP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6C12C-6E72-4AE0-BF2E-5B2FFBBA2D1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475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A6530-02AA-4460-9036-B4DB9F4FADF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5420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8A6530-02AA-4460-9036-B4DB9F4FADF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753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A6530-02AA-4460-9036-B4DB9F4FADF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240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Video: https://audiovisual.ec.europa.eu/en/video/I-214692?&amp;lg=INT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A6530-02AA-4460-9036-B4DB9F4FADF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8207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A6530-02AA-4460-9036-B4DB9F4FADF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339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Save Bees and Farmers – submitted</a:t>
            </a:r>
            <a:r>
              <a:rPr lang="en-IE" baseline="0" dirty="0"/>
              <a:t> last week.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A6530-02AA-4460-9036-B4DB9F4FADF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4193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8A6530-02AA-4460-9036-B4DB9F4FADF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9484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A6530-02AA-4460-9036-B4DB9F4FADF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236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If not already said: 447 million EU citizens &gt; 17 mil. signatures collected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A6530-02AA-4460-9036-B4DB9F4FADF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248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A6530-02AA-4460-9036-B4DB9F4FADF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7713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A6530-02AA-4460-9036-B4DB9F4FADF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7437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Medium: https://europeancommission.medium.com/european-citizens-initiative-gave-europeans-a-real-say-with-students-young-people-e5c8c5571da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A6530-02AA-4460-9036-B4DB9F4FADF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427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A6530-02AA-4460-9036-B4DB9F4FADF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9748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0A421-3531-474E-8216-F30EE8C385C4}" type="slidenum">
              <a:rPr lang="en-IE" smtClean="0"/>
              <a:t>27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560255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0A421-3531-474E-8216-F30EE8C385C4}" type="slidenum">
              <a:rPr lang="en-IE" smtClean="0"/>
              <a:t>28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444250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A6530-02AA-4460-9036-B4DB9F4FADF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8639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https://europa.eu/citizens-initiative-forum/_en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8A6530-02AA-4460-9036-B4DB9F4FAD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2147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8A6530-02AA-4460-9036-B4DB9F4FAD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5353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8A6530-02AA-4460-9036-B4DB9F4FAD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4893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8A6530-02AA-4460-9036-B4DB9F4FAD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693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A6530-02AA-4460-9036-B4DB9F4FADF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7488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8A6530-02AA-4460-9036-B4DB9F4FAD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1008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8A6530-02AA-4460-9036-B4DB9F4FAD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4816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8A6530-02AA-4460-9036-B4DB9F4FAD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9287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https://academy.europa.eu/courses/essential-skills-for-european-citizens-initiative-organisers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A6530-02AA-4460-9036-B4DB9F4FADF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814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A6530-02AA-4460-9036-B4DB9F4FADF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6892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A6530-02AA-4460-9036-B4DB9F4FADF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193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A6530-02AA-4460-9036-B4DB9F4FADF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9117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A6530-02AA-4460-9036-B4DB9F4FADF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0576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https://europa.eu/citizens-initiative/_en </a:t>
            </a:r>
          </a:p>
          <a:p>
            <a:r>
              <a:rPr lang="en-US" dirty="0">
                <a:cs typeface="Calibri"/>
              </a:rPr>
              <a:t>https://europa.eu/citizens-initiative-forum/_en</a:t>
            </a:r>
          </a:p>
          <a:p>
            <a:r>
              <a:rPr lang="en-US" dirty="0">
                <a:cs typeface="Calibri"/>
              </a:rPr>
              <a:t>https://</a:t>
            </a:r>
            <a:r>
              <a:rPr lang="en-US" dirty="0" smtClean="0">
                <a:cs typeface="Calibri"/>
              </a:rPr>
              <a:t>europa.eu/citizens-initiative/newsletter/subscribe_en</a:t>
            </a:r>
          </a:p>
          <a:p>
            <a:r>
              <a:rPr lang="en-US" dirty="0" smtClean="0">
                <a:cs typeface="Calibri"/>
              </a:rPr>
              <a:t>https://europa.eu/citizens-initiative/spread-word/eci-ambassadors_en</a:t>
            </a:r>
          </a:p>
          <a:p>
            <a:r>
              <a:rPr lang="en-US" dirty="0" smtClean="0">
                <a:cs typeface="Calibri"/>
              </a:rPr>
              <a:t>https://europa.eu/citizens-initiative/how-it-works/implementation-national-level/contact-points-national-level_en 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8A6530-02AA-4460-9036-B4DB9F4FADF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19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A6530-02AA-4460-9036-B4DB9F4FADF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63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A6530-02AA-4460-9036-B4DB9F4FADF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117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dirty="0">
                <a:solidFill>
                  <a:srgbClr val="1B2543"/>
                </a:solidFill>
                <a:effectLst/>
                <a:latin typeface="Calibri" panose="020F0502020204030204" pitchFamily="34" charset="0"/>
              </a:rPr>
              <a:t>Citizens can suggest concrete legal changes in any field where the European Commission has power to propose legislation; not be harmful/discriminatory ..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*You call on the European Commission to </a:t>
            </a:r>
            <a:r>
              <a:rPr lang="en-US" b="1" dirty="0"/>
              <a:t>propose new EU legislation</a:t>
            </a:r>
            <a:r>
              <a:rPr lang="en-US" dirty="0"/>
              <a:t> in </a:t>
            </a:r>
            <a:r>
              <a:rPr lang="en-US" u="sng" dirty="0">
                <a:hlinkClick r:id="rId3"/>
              </a:rPr>
              <a:t>an area where the EU has the power to act</a:t>
            </a:r>
            <a:r>
              <a:rPr lang="en-US" dirty="0"/>
              <a:t>. (EU competences and Commission powers)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dirty="0">
              <a:solidFill>
                <a:srgbClr val="1B2543"/>
              </a:solidFill>
              <a:effectLst/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A6530-02AA-4460-9036-B4DB9F4FADF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90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*You call on the European Commission to </a:t>
            </a:r>
            <a:r>
              <a:rPr lang="en-US" b="1" dirty="0"/>
              <a:t>propose new EU legislation</a:t>
            </a:r>
            <a:r>
              <a:rPr lang="en-US" dirty="0"/>
              <a:t> in </a:t>
            </a:r>
            <a:r>
              <a:rPr lang="en-US" u="sng" dirty="0">
                <a:hlinkClick r:id="rId3"/>
              </a:rPr>
              <a:t>an area where the EU has the power to act</a:t>
            </a:r>
            <a:r>
              <a:rPr lang="en-US" dirty="0"/>
              <a:t>. (EU competences and Commission powers)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A6530-02AA-4460-9036-B4DB9F4FADF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791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A6530-02AA-4460-9036-B4DB9F4FADF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99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A6530-02AA-4460-9036-B4DB9F4FADF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42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A6530-02AA-4460-9036-B4DB9F4FADF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76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EEC154E-CDF6-F9D1-5E03-8D76DD057A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8364" y="1812080"/>
            <a:ext cx="9731323" cy="1325563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738364" y="3173232"/>
            <a:ext cx="9731324" cy="58484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7658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E1907B-D258-8376-4C66-61187D106E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115259" cy="132556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38200" y="1957388"/>
            <a:ext cx="10631488" cy="3271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1486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71658F3-FD10-38DD-131E-53BBCEBA8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115259" cy="132556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778000" y="1957388"/>
            <a:ext cx="7914640" cy="3271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5382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333EA41-DF87-5A53-9F52-0EB31E53A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115259" cy="132556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38200" y="1957388"/>
            <a:ext cx="10631488" cy="3271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7015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6921DAB-74F6-DF61-DAF7-9CA854674E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115259" cy="132556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767840" y="1957388"/>
            <a:ext cx="7924800" cy="3271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92697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97DC43B-02D0-AB3C-28F7-25CFFD4B1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15259" cy="132556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E7AB688C-ECB9-7352-35E6-FD4EF826CF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57388"/>
            <a:ext cx="10631488" cy="3271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2693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B43C927-F047-CE04-8EA6-68EDB3AFA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15259" cy="132556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B28CE69-D25D-89E6-A3A6-59D9C44862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8000" y="1957388"/>
            <a:ext cx="7914640" cy="3271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4765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FEA2116-CA42-D941-AD29-D72C28F6D5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31488" cy="132556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57388"/>
            <a:ext cx="10631488" cy="3271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88086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FEA2116-CA42-D941-AD29-D72C28F6D5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6500" y="365125"/>
            <a:ext cx="6453188" cy="132556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8000" y="1957388"/>
            <a:ext cx="9691688" cy="3271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9904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1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B72951-3047-8E4D-B2B9-71A3BC2E5E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62040" cy="132556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8000" y="1957388"/>
            <a:ext cx="7914640" cy="3271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5599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97DC43B-02D0-AB3C-28F7-25CFFD4B1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15259" cy="132556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E7AB688C-ECB9-7352-35E6-FD4EF826CF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57388"/>
            <a:ext cx="10631488" cy="3271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1857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6A3A0562-A471-BD9D-3ACE-230D84DB67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8364" y="1812080"/>
            <a:ext cx="9731323" cy="1325563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738364" y="3173232"/>
            <a:ext cx="9731324" cy="58484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81339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B43C927-F047-CE04-8EA6-68EDB3AFA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15259" cy="132556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B28CE69-D25D-89E6-A3A6-59D9C44862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8000" y="1957388"/>
            <a:ext cx="7914640" cy="3271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5308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31488" cy="1325563"/>
          </a:xfrm>
          <a:prstGeom prst="rect">
            <a:avLst/>
          </a:prstGeom>
        </p:spPr>
        <p:txBody>
          <a:bodyPr/>
          <a:lstStyle>
            <a:lvl1pPr>
              <a:defRPr b="0" i="0"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38200" y="1957388"/>
            <a:ext cx="10631488" cy="3271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2558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63673413-9F94-E289-4E42-C994E64BA6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31488" cy="1325563"/>
          </a:xfrm>
          <a:prstGeom prst="rect">
            <a:avLst/>
          </a:prstGeom>
        </p:spPr>
        <p:txBody>
          <a:bodyPr/>
          <a:lstStyle>
            <a:lvl1pPr>
              <a:defRPr b="0" i="0"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38200" y="1957388"/>
            <a:ext cx="10631488" cy="3271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0313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59CF2F86-92A4-6502-7F25-70193BC741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500" y="365125"/>
            <a:ext cx="6453188" cy="1325563"/>
          </a:xfrm>
          <a:prstGeom prst="rect">
            <a:avLst/>
          </a:prstGeom>
        </p:spPr>
        <p:txBody>
          <a:bodyPr/>
          <a:lstStyle>
            <a:lvl1pPr>
              <a:defRPr b="0" i="0"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778000" y="1957388"/>
            <a:ext cx="9691688" cy="3271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1575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E85D7B15-8145-EB0A-D002-600B57CF18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31488" cy="1325563"/>
          </a:xfrm>
          <a:prstGeom prst="rect">
            <a:avLst/>
          </a:prstGeom>
        </p:spPr>
        <p:txBody>
          <a:bodyPr/>
          <a:lstStyle>
            <a:lvl1pPr>
              <a:defRPr b="0" i="0"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38200" y="1957388"/>
            <a:ext cx="10631488" cy="3271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8563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0AEA315F-D28E-4882-ABB7-8BCEDCE89D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500" y="365125"/>
            <a:ext cx="6453188" cy="1325563"/>
          </a:xfrm>
          <a:prstGeom prst="rect">
            <a:avLst/>
          </a:prstGeom>
        </p:spPr>
        <p:txBody>
          <a:bodyPr/>
          <a:lstStyle>
            <a:lvl1pPr>
              <a:defRPr b="0" i="0"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778000" y="1957388"/>
            <a:ext cx="9691688" cy="3271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2042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/>
        <p:txBody>
          <a:bodyPr>
            <a:normAutofit/>
          </a:bodyPr>
          <a:lstStyle>
            <a:lvl1pPr marL="228600" indent="-2286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  <a:defRPr sz="2800"/>
            </a:lvl1pPr>
            <a:lvl2pPr marL="685800" indent="-2286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  <a:defRPr sz="2800"/>
            </a:lvl2pPr>
            <a:lvl3pPr marL="1143000" indent="-2286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  <a:defRPr sz="2800"/>
            </a:lvl3pPr>
            <a:lvl4pPr marL="1600200" indent="-2286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  <a:defRPr sz="2800"/>
            </a:lvl4pPr>
            <a:lvl5pPr marL="2057400" indent="-228600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  <a:defRPr sz="2800"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81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115259" cy="132556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38200" y="1957388"/>
            <a:ext cx="10631488" cy="3271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8211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Icon&#10;&#10;Description automatically generated with medium confidence">
            <a:extLst>
              <a:ext uri="{FF2B5EF4-FFF2-40B4-BE49-F238E27FC236}">
                <a16:creationId xmlns:a16="http://schemas.microsoft.com/office/drawing/2014/main" id="{B323480E-F457-542D-858D-74E0AA6EB0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603DA0-D040-4760-4C6B-4F8E9529919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82" r:id="rId2"/>
    <p:sldLayoutId id="2147483691" r:id="rId3"/>
    <p:sldLayoutId id="2147483690" r:id="rId4"/>
    <p:sldLayoutId id="2147483683" r:id="rId5"/>
    <p:sldLayoutId id="2147483697" r:id="rId6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E4E633-CDCF-C111-EE33-00917629964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4" r:id="rId2"/>
    <p:sldLayoutId id="2147483685" r:id="rId3"/>
    <p:sldLayoutId id="2147483686" r:id="rId4"/>
    <p:sldLayoutId id="2147483687" r:id="rId5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639D4E1D-BE4A-77EB-09F4-161A7FB6188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2" y="-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70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3" r:id="rId2"/>
    <p:sldLayoutId id="2147483698" r:id="rId3"/>
    <p:sldLayoutId id="2147483699" r:id="rId4"/>
    <p:sldLayoutId id="214748370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639D4E1D-BE4A-77EB-09F4-161A7FB618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" y="-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33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comments" Target="../comments/comment1.xml"/><Relationship Id="rId2" Type="http://schemas.openxmlformats.org/officeDocument/2006/relationships/hyperlink" Target="https://www.youtube.com/watch?v=N3hqnsJq2Mg&amp;ab_channel=ReturnthePlastics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europa.eu/citizens-initiative/select-language?destination=/node/494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.eu/citizens-initiative/citizencentral-podcast_en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europa.eu/citizens-initiative/spread-word/communication-material_en#ECI-quiz" TargetMode="External"/><Relationship Id="rId4" Type="http://schemas.openxmlformats.org/officeDocument/2006/relationships/hyperlink" Target="https://europeancommission.medium.com/european-citizens-initiative-gave-europeans-a-real-say-with-students-young-people-e5c8c5571da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udiovisual.ec.europa.eu/en/video/I-231323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Relationship Id="rId5" Type="http://schemas.microsoft.com/office/2007/relationships/hdphoto" Target="../media/hdphoto1.wdp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1.png"/><Relationship Id="rId7" Type="http://schemas.openxmlformats.org/officeDocument/2006/relationships/image" Target="../media/image6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8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5" Type="http://schemas.openxmlformats.org/officeDocument/2006/relationships/image" Target="../media/image69.png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microsoft.com/office/2007/relationships/hdphoto" Target="../media/hdphoto1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9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microsoft.com/office/2007/relationships/hdphoto" Target="../media/hdphoto1.wd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9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microsoft.com/office/2007/relationships/hdphoto" Target="../media/hdphoto1.wd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9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microsoft.com/office/2007/relationships/hdphoto" Target="../media/hdphoto1.wd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9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69.png"/><Relationship Id="rId7" Type="http://schemas.openxmlformats.org/officeDocument/2006/relationships/image" Target="../media/image8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4.JPG"/><Relationship Id="rId5" Type="http://schemas.openxmlformats.org/officeDocument/2006/relationships/hyperlink" Target="https://academy.europa.eu/courses/essential-skills-for-european-citizens-initiative-organisers" TargetMode="External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europa.eu/citizens-initiative/how-it-works/implementation-national-level_en#Contact-points" TargetMode="External"/><Relationship Id="rId3" Type="http://schemas.openxmlformats.org/officeDocument/2006/relationships/hyperlink" Target="https://europa.eu/citizens-initiative/_en" TargetMode="External"/><Relationship Id="rId7" Type="http://schemas.openxmlformats.org/officeDocument/2006/relationships/hyperlink" Target="https://europa.eu/citizens-initiative/eci-ambassadors_en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europa.eu/citizens-initiative/citizencentral-podcast_en" TargetMode="External"/><Relationship Id="rId5" Type="http://schemas.openxmlformats.org/officeDocument/2006/relationships/hyperlink" Target="https://europa.eu/citizens-initiative/newsletter/subscribe_en" TargetMode="External"/><Relationship Id="rId4" Type="http://schemas.openxmlformats.org/officeDocument/2006/relationships/hyperlink" Target="https://europa.eu/citizens-initiative-forum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SG-ECI-COMMUNICATION@ec.europa.eu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0D06E8-ABF7-4C56-3EB6-CBE64A8AF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364" y="1214612"/>
            <a:ext cx="9731323" cy="1671417"/>
          </a:xfrm>
        </p:spPr>
        <p:txBody>
          <a:bodyPr/>
          <a:lstStyle/>
          <a:p>
            <a:pPr algn="r"/>
            <a:r>
              <a:rPr lang="en-IE" sz="5400" dirty="0"/>
              <a:t>Discover the </a:t>
            </a:r>
            <a:br>
              <a:rPr lang="en-IE" sz="5400" dirty="0"/>
            </a:br>
            <a:r>
              <a:rPr lang="en-IE" sz="5400" dirty="0"/>
              <a:t>European Citizens’ Initiative</a:t>
            </a:r>
            <a:endParaRPr lang="en-BE" sz="5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644100-8383-20A1-8692-320F191714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60676" y="2851877"/>
            <a:ext cx="9731324" cy="524903"/>
          </a:xfrm>
        </p:spPr>
        <p:txBody>
          <a:bodyPr/>
          <a:lstStyle/>
          <a:p>
            <a:r>
              <a:rPr lang="en-IE" dirty="0" smtClean="0"/>
              <a:t>October 2022</a:t>
            </a:r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946" y="786606"/>
            <a:ext cx="5665923" cy="49716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16BB82-F2E2-F02C-5446-D9674A299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365125"/>
            <a:ext cx="10987088" cy="1350963"/>
          </a:xfrm>
        </p:spPr>
        <p:txBody>
          <a:bodyPr lIns="91440" tIns="45720" rIns="91440" bIns="45720" anchor="t"/>
          <a:lstStyle/>
          <a:p>
            <a:r>
              <a:rPr lang="en-US" b="1">
                <a:latin typeface="EC Square Sans Pro"/>
              </a:rPr>
              <a:t>Ongoing Initiatives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EDA6E8-DD19-9FB5-0219-CA0FDE996F7B}"/>
              </a:ext>
            </a:extLst>
          </p:cNvPr>
          <p:cNvSpPr txBox="1"/>
          <p:nvPr/>
        </p:nvSpPr>
        <p:spPr>
          <a:xfrm>
            <a:off x="8133387" y="4129619"/>
            <a:ext cx="3586086" cy="120032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EC Square Sans Pro"/>
                <a:ea typeface="+mj-ea"/>
                <a:cs typeface="+mj-cs"/>
              </a:rPr>
              <a:t>Discover ongoing initiatives with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EC Square Sans Pro"/>
                <a:ea typeface="+mj-ea"/>
                <a:cs typeface="+mj-cs"/>
              </a:rPr>
              <a:t>CitizenCentral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EC Square Sans Pro"/>
                <a:ea typeface="+mj-ea"/>
                <a:cs typeface="+mj-cs"/>
              </a:rPr>
              <a:t> podcast!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EC Square Sans Pro"/>
                <a:cs typeface="Calibri"/>
              </a:rPr>
              <a:t>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01" y="1244593"/>
            <a:ext cx="5870826" cy="523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25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19284" y="424132"/>
            <a:ext cx="9734150" cy="59341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New registered initiatives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</a:br>
            <a:endParaRPr lang="en-US" b="1" dirty="0">
              <a:solidFill>
                <a:schemeClr val="accent1">
                  <a:lumMod val="50000"/>
                </a:schemeClr>
              </a:solidFill>
              <a:latin typeface="EC Square Sans Pro"/>
            </a:endParaRPr>
          </a:p>
        </p:txBody>
      </p:sp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1319395" y="1910080"/>
            <a:ext cx="10191885" cy="4228489"/>
          </a:xfrm>
        </p:spPr>
        <p:txBody>
          <a:bodyPr>
            <a:noAutofit/>
          </a:bodyPr>
          <a:lstStyle/>
          <a:p>
            <a:pPr marL="0" lvl="0" indent="0">
              <a:buClr>
                <a:srgbClr val="FFC000"/>
              </a:buClr>
              <a:buNone/>
            </a:pPr>
            <a:endParaRPr lang="pl-PL" sz="3200" dirty="0">
              <a:solidFill>
                <a:schemeClr val="accent1">
                  <a:lumMod val="50000"/>
                </a:schemeClr>
              </a:solidFill>
              <a:latin typeface="EC Square Sans Pro"/>
            </a:endParaRPr>
          </a:p>
          <a:p>
            <a:pPr marL="0" lvl="0" indent="0">
              <a:buClr>
                <a:srgbClr val="FFC000"/>
              </a:buClr>
              <a:buNone/>
            </a:pPr>
            <a:endParaRPr lang="pl-PL" sz="3200" dirty="0">
              <a:solidFill>
                <a:schemeClr val="accent1">
                  <a:lumMod val="50000"/>
                </a:schemeClr>
              </a:solidFill>
              <a:latin typeface="EC Square Sans Pro"/>
            </a:endParaRPr>
          </a:p>
          <a:p>
            <a:pPr marL="0" lvl="0" indent="0">
              <a:buClr>
                <a:srgbClr val="FFC000"/>
              </a:buClr>
              <a:buNone/>
            </a:pPr>
            <a:endParaRPr lang="pl-PL" sz="3200" dirty="0">
              <a:solidFill>
                <a:schemeClr val="accent1">
                  <a:lumMod val="50000"/>
                </a:schemeClr>
              </a:solidFill>
              <a:latin typeface="EC Square Sans Pro"/>
            </a:endParaRPr>
          </a:p>
          <a:p>
            <a:pPr marL="0" lvl="0" indent="0">
              <a:buClr>
                <a:srgbClr val="FFC000"/>
              </a:buClr>
              <a:buNone/>
            </a:pPr>
            <a:endParaRPr lang="pl-PL" sz="3200" dirty="0">
              <a:solidFill>
                <a:schemeClr val="accent1">
                  <a:lumMod val="50000"/>
                </a:schemeClr>
              </a:solidFill>
              <a:latin typeface="EC Square Sans Pro"/>
            </a:endParaRPr>
          </a:p>
          <a:p>
            <a:pPr marL="0" lvl="0" indent="0">
              <a:buClr>
                <a:srgbClr val="FFC000"/>
              </a:buClr>
              <a:buNone/>
            </a:pPr>
            <a:endParaRPr lang="pl-PL" sz="3200" dirty="0">
              <a:solidFill>
                <a:schemeClr val="accent1">
                  <a:lumMod val="50000"/>
                </a:schemeClr>
              </a:solidFill>
              <a:latin typeface="EC Square Sans Pro"/>
            </a:endParaRPr>
          </a:p>
          <a:p>
            <a:pPr marL="0" lvl="0" indent="0">
              <a:buClr>
                <a:srgbClr val="FFC000"/>
              </a:buClr>
              <a:buNone/>
            </a:pPr>
            <a:endParaRPr lang="pl-PL" sz="3200" dirty="0">
              <a:solidFill>
                <a:schemeClr val="accent1">
                  <a:lumMod val="50000"/>
                </a:schemeClr>
              </a:solidFill>
              <a:latin typeface="EC Square Sans Pro"/>
            </a:endParaRPr>
          </a:p>
          <a:p>
            <a:pPr marL="0" lvl="0" indent="0">
              <a:buClr>
                <a:srgbClr val="FFC000"/>
              </a:buClr>
              <a:buNone/>
            </a:pPr>
            <a:endParaRPr lang="pl-PL" sz="3200" dirty="0">
              <a:solidFill>
                <a:schemeClr val="accent1">
                  <a:lumMod val="50000"/>
                </a:schemeClr>
              </a:solidFill>
              <a:latin typeface="EC Square Sans Pr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087AB9-D98F-4FDE-8601-610C66B19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678" y="1265822"/>
            <a:ext cx="6984181" cy="443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6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0E9D23-E11C-AC3E-A707-1D050FB61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4539"/>
            <a:ext cx="6376988" cy="1128212"/>
          </a:xfrm>
        </p:spPr>
        <p:txBody>
          <a:bodyPr lIns="91440" tIns="45720" rIns="91440" bIns="45720" anchor="t"/>
          <a:lstStyle/>
          <a:p>
            <a:r>
              <a:rPr lang="en-IE" b="1" dirty="0">
                <a:latin typeface="EC Square Sans Pro"/>
              </a:rPr>
              <a:t>Elevator pitch #3</a:t>
            </a:r>
            <a:endParaRPr lang="en-B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6CBE25-3007-760C-8500-4B8D110E6E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32560" y="1682751"/>
            <a:ext cx="9218029" cy="3546475"/>
          </a:xfrm>
        </p:spPr>
        <p:txBody>
          <a:bodyPr lIns="91440" tIns="45720" rIns="91440" bIns="45720" anchor="t"/>
          <a:lstStyle/>
          <a:p>
            <a:r>
              <a:rPr lang="en-IE" sz="3600" dirty="0">
                <a:latin typeface="EC Square Sans Pro"/>
              </a:rPr>
              <a:t>When they ask: </a:t>
            </a:r>
            <a:r>
              <a:rPr lang="en-IE" sz="2600" dirty="0">
                <a:latin typeface="EC Square Sans Pro"/>
              </a:rPr>
              <a:t>“</a:t>
            </a:r>
            <a:r>
              <a:rPr lang="en-IE" sz="2600" b="1" i="1" dirty="0">
                <a:latin typeface="EC Square Sans Pro"/>
              </a:rPr>
              <a:t>How can I get involved with the ECI?</a:t>
            </a:r>
            <a:r>
              <a:rPr lang="en-IE" sz="2600" i="1" dirty="0">
                <a:latin typeface="EC Square Sans Pro"/>
              </a:rPr>
              <a:t>”</a:t>
            </a:r>
          </a:p>
          <a:p>
            <a:r>
              <a:rPr lang="en-IE" sz="3600" dirty="0">
                <a:latin typeface="EC Square Sans Pro"/>
              </a:rPr>
              <a:t>You can say: As an EU citizen, you can: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E" sz="3200" dirty="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Sign an ongoing initiative </a:t>
            </a:r>
            <a:endParaRPr lang="en-IE" sz="3200" dirty="0">
              <a:solidFill>
                <a:schemeClr val="accent1">
                  <a:lumMod val="50000"/>
                </a:schemeClr>
              </a:solidFill>
              <a:latin typeface="EC Square Sans Pro" panose="02000506040000020004" pitchFamily="2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E" sz="3200" dirty="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Support an initiative (volunteer time, promotion, etc.)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E" sz="3200" dirty="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Start a new initiative </a:t>
            </a:r>
            <a:endParaRPr lang="en-BE" sz="3200" dirty="0">
              <a:solidFill>
                <a:schemeClr val="accent1">
                  <a:lumMod val="50000"/>
                </a:schemeClr>
              </a:solidFill>
              <a:latin typeface="EC Square Sans Pro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48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0E9D23-E11C-AC3E-A707-1D050FB61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467361"/>
            <a:ext cx="6817360" cy="1148080"/>
          </a:xfrm>
        </p:spPr>
        <p:txBody>
          <a:bodyPr lIns="91440" tIns="45720" rIns="91440" bIns="45720" anchor="t"/>
          <a:lstStyle/>
          <a:p>
            <a:r>
              <a:rPr lang="en-IE" b="1" dirty="0">
                <a:latin typeface="EC Square Sans Pro"/>
              </a:rPr>
              <a:t>Elevator pitch #4</a:t>
            </a:r>
            <a:endParaRPr lang="en-BE" b="1" dirty="0">
              <a:latin typeface="EC Square Sans Pro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6CBE25-3007-760C-8500-4B8D110E6E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81278" y="1615442"/>
            <a:ext cx="9571202" cy="4020184"/>
          </a:xfrm>
        </p:spPr>
        <p:txBody>
          <a:bodyPr lIns="91440" tIns="45720" rIns="91440" bIns="45720" anchor="t"/>
          <a:lstStyle/>
          <a:p>
            <a:r>
              <a:rPr lang="en-IE" sz="3600" dirty="0">
                <a:latin typeface="EC Square Sans Pro"/>
              </a:rPr>
              <a:t>When they ask: </a:t>
            </a:r>
            <a:r>
              <a:rPr lang="en-IE" sz="3200" dirty="0">
                <a:latin typeface="EC Square Sans Pro"/>
              </a:rPr>
              <a:t>“</a:t>
            </a:r>
            <a:r>
              <a:rPr lang="en-IE" sz="3200" b="1" i="1" dirty="0">
                <a:latin typeface="EC Square Sans Pro"/>
              </a:rPr>
              <a:t>What can I achieve by starting/supporting an ECI?</a:t>
            </a:r>
            <a:r>
              <a:rPr lang="en-IE" sz="3200" i="1" dirty="0">
                <a:latin typeface="EC Square Sans Pro"/>
              </a:rPr>
              <a:t>”</a:t>
            </a:r>
          </a:p>
          <a:p>
            <a:r>
              <a:rPr lang="en-IE" sz="3600" dirty="0">
                <a:latin typeface="EC Square Sans Pro"/>
              </a:rPr>
              <a:t>You can say: </a:t>
            </a:r>
            <a:r>
              <a:rPr lang="en-IE" sz="3200" dirty="0">
                <a:latin typeface="EC Square Sans Pro"/>
              </a:rPr>
              <a:t>“The European Citizens’ Initiative </a:t>
            </a:r>
            <a:r>
              <a:rPr lang="en-IE" sz="3200" b="1" dirty="0">
                <a:latin typeface="EC Square Sans Pro"/>
              </a:rPr>
              <a:t>helps</a:t>
            </a:r>
            <a:r>
              <a:rPr lang="en-IE" sz="3200" dirty="0">
                <a:latin typeface="EC Square Sans Pro"/>
              </a:rPr>
              <a:t> </a:t>
            </a:r>
            <a:r>
              <a:rPr lang="en-IE" sz="3200" b="1" dirty="0">
                <a:latin typeface="EC Square Sans Pro"/>
              </a:rPr>
              <a:t>bring causes you care about to the EU level.</a:t>
            </a:r>
            <a:r>
              <a:rPr lang="en-IE" sz="3200" dirty="0">
                <a:latin typeface="EC Square Sans Pro"/>
              </a:rPr>
              <a:t>”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IE" sz="3400" dirty="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Spark a debate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IE" sz="3400" dirty="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Raise awareness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IE" sz="3400" dirty="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Trigger policy change in the EU </a:t>
            </a:r>
          </a:p>
          <a:p>
            <a:pPr marL="457200" indent="-457200">
              <a:buFontTx/>
              <a:buChar char="-"/>
            </a:pPr>
            <a:endParaRPr lang="en-IE" dirty="0"/>
          </a:p>
          <a:p>
            <a:pPr marL="457200" indent="-457200">
              <a:buFontTx/>
              <a:buChar char="-"/>
            </a:pPr>
            <a:endParaRPr lang="en-IE" dirty="0"/>
          </a:p>
          <a:p>
            <a:endParaRPr lang="en-IE" dirty="0">
              <a:solidFill>
                <a:srgbClr val="203864"/>
              </a:solidFill>
              <a:latin typeface="EC Square Sans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4493E-2E93-C5DA-72DF-8DF1EBD78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3685"/>
            <a:ext cx="3627624" cy="1325563"/>
          </a:xfrm>
        </p:spPr>
        <p:txBody>
          <a:bodyPr lIns="91440" tIns="45720" rIns="91440" bIns="45720" anchor="t"/>
          <a:lstStyle/>
          <a:p>
            <a:r>
              <a:rPr lang="en-GB" sz="3000" dirty="0">
                <a:solidFill>
                  <a:schemeClr val="bg1"/>
                </a:solidFill>
                <a:latin typeface="Rockwell"/>
              </a:rPr>
              <a:t>Real people taking real action</a:t>
            </a:r>
            <a:endParaRPr lang="aa-ET" sz="3000" dirty="0">
              <a:solidFill>
                <a:schemeClr val="bg1"/>
              </a:solidFill>
              <a:latin typeface="Rockwell"/>
            </a:endParaRP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937F3396-48C5-4619-932B-8F4A182003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28" t="20080" r="3999" b="20150"/>
          <a:stretch>
            <a:fillRect/>
          </a:stretch>
        </p:blipFill>
        <p:spPr>
          <a:xfrm>
            <a:off x="8150055" y="2213019"/>
            <a:ext cx="3709616" cy="24265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5B6731-940F-4117-B7E5-5B0F22458E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83333" y="447794"/>
            <a:ext cx="2345816" cy="35290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53852" y="2215610"/>
            <a:ext cx="3111972" cy="25965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43F8D7-3188-4541-B215-D3FA734AB9B3}"/>
              </a:ext>
            </a:extLst>
          </p:cNvPr>
          <p:cNvSpPr txBox="1"/>
          <p:nvPr/>
        </p:nvSpPr>
        <p:spPr>
          <a:xfrm>
            <a:off x="4979809" y="4191932"/>
            <a:ext cx="2648482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GB" sz="2000" dirty="0">
                <a:solidFill>
                  <a:srgbClr val="0070C0"/>
                </a:solidFill>
                <a:latin typeface="Franklin Gothic Book"/>
              </a:rPr>
              <a:t>Greenpeace 50 years</a:t>
            </a:r>
          </a:p>
          <a:p>
            <a:pPr algn="ctr"/>
            <a:r>
              <a:rPr lang="en-GB" sz="2000" dirty="0">
                <a:solidFill>
                  <a:srgbClr val="0070C0"/>
                </a:solidFill>
                <a:latin typeface="Franklin Gothic Book"/>
              </a:rPr>
              <a:t>anniversary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0D2110-77BB-436B-B2ED-FA270D338AAF}"/>
              </a:ext>
            </a:extLst>
          </p:cNvPr>
          <p:cNvSpPr txBox="1"/>
          <p:nvPr/>
        </p:nvSpPr>
        <p:spPr>
          <a:xfrm>
            <a:off x="8618338" y="4961522"/>
            <a:ext cx="2576347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GB" sz="2000" dirty="0">
                <a:solidFill>
                  <a:srgbClr val="0070C0"/>
                </a:solidFill>
                <a:latin typeface="Franklin Gothic Book"/>
              </a:rPr>
              <a:t>Ghent river clean-up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43F8D7-3188-4541-B215-D3FA734AB9B3}"/>
              </a:ext>
            </a:extLst>
          </p:cNvPr>
          <p:cNvSpPr txBox="1"/>
          <p:nvPr/>
        </p:nvSpPr>
        <p:spPr>
          <a:xfrm>
            <a:off x="1807912" y="4960918"/>
            <a:ext cx="1965602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GB" sz="2000" dirty="0">
                <a:solidFill>
                  <a:srgbClr val="0070C0"/>
                </a:solidFill>
                <a:latin typeface="Rockwell"/>
              </a:rPr>
              <a:t>Run for science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204536-05D1-5CB7-7DA6-6B97F08593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560" y="6015086"/>
            <a:ext cx="735238" cy="73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3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0143" y="2369574"/>
            <a:ext cx="9556954" cy="2782529"/>
          </a:xfrm>
        </p:spPr>
        <p:txBody>
          <a:bodyPr/>
          <a:lstStyle/>
          <a:p>
            <a:r>
              <a:rPr lang="en-US" b="1" dirty="0"/>
              <a:t>What impact has the ECI made 10 years on?</a:t>
            </a:r>
            <a:br>
              <a:rPr lang="en-US" b="1" dirty="0"/>
            </a:br>
            <a:r>
              <a:rPr lang="en-IE" dirty="0"/>
              <a:t>Key results, facts &amp; figures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38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6BB82-F2E2-F02C-5446-D9674A299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b="1">
                <a:latin typeface="EC Square Sans Pro"/>
              </a:rPr>
              <a:t>Facts &amp; Figures</a:t>
            </a:r>
            <a:r>
              <a:rPr lang="en-US">
                <a:latin typeface="EC Square Sans Pro"/>
              </a:rPr>
              <a:t> – </a:t>
            </a:r>
            <a:br>
              <a:rPr lang="en-US">
                <a:latin typeface="EC Square Sans Pro"/>
              </a:rPr>
            </a:br>
            <a:r>
              <a:rPr lang="en-US" sz="3600">
                <a:latin typeface="EC Square Sans Pro"/>
              </a:rPr>
              <a:t>overview since 2012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EC6AE-DEEB-FC52-3088-45A0B3DEAC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50815" y="1957388"/>
            <a:ext cx="2122489" cy="1171453"/>
          </a:xfrm>
        </p:spPr>
        <p:txBody>
          <a:bodyPr lIns="91440" tIns="45720" rIns="91440" bIns="45720" anchor="t"/>
          <a:lstStyle/>
          <a:p>
            <a:r>
              <a:rPr lang="en-US" b="1" dirty="0" smtClean="0">
                <a:latin typeface="EC Square Sans Pro"/>
              </a:rPr>
              <a:t>95</a:t>
            </a:r>
            <a:r>
              <a:rPr lang="en-US" dirty="0" smtClean="0">
                <a:latin typeface="EC Square Sans Pro"/>
              </a:rPr>
              <a:t> </a:t>
            </a:r>
            <a:r>
              <a:rPr lang="en-US" dirty="0">
                <a:latin typeface="EC Square Sans Pro"/>
              </a:rPr>
              <a:t>initiatives registered</a:t>
            </a:r>
          </a:p>
        </p:txBody>
      </p:sp>
      <p:pic>
        <p:nvPicPr>
          <p:cNvPr id="4" name="Picture 4" descr="Icon&#10;&#10;Description automatically generated">
            <a:extLst>
              <a:ext uri="{FF2B5EF4-FFF2-40B4-BE49-F238E27FC236}">
                <a16:creationId xmlns:a16="http://schemas.microsoft.com/office/drawing/2014/main" id="{27D7610A-82CD-A202-A73C-BF73ED24A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862" y="2791995"/>
            <a:ext cx="1199662" cy="171362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3F05E7C-2814-9AB1-6769-F0C9DF773008}"/>
              </a:ext>
            </a:extLst>
          </p:cNvPr>
          <p:cNvSpPr txBox="1">
            <a:spLocks/>
          </p:cNvSpPr>
          <p:nvPr/>
        </p:nvSpPr>
        <p:spPr>
          <a:xfrm>
            <a:off x="8034216" y="1953479"/>
            <a:ext cx="2122489" cy="117145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  <a:defRPr sz="2800" kern="1200"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  <a:ea typeface="+mn-ea"/>
                <a:cs typeface="+mn-cs"/>
              </a:defRPr>
            </a:lvl1pPr>
            <a:lvl2pPr marL="4572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b="1">
                <a:latin typeface="EC Square Sans Pro"/>
              </a:rPr>
              <a:t>6</a:t>
            </a:r>
            <a:r>
              <a:rPr lang="en-US">
                <a:latin typeface="EC Square Sans Pro"/>
              </a:rPr>
              <a:t> initiatives replied to by the EC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ADFDBFF2-4F40-9272-97DD-CEF2381FC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630" y="3133347"/>
            <a:ext cx="2127739" cy="1372845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3C282B1-BE72-5920-DF21-1B3994ED3DAE}"/>
              </a:ext>
            </a:extLst>
          </p:cNvPr>
          <p:cNvSpPr txBox="1">
            <a:spLocks/>
          </p:cNvSpPr>
          <p:nvPr/>
        </p:nvSpPr>
        <p:spPr>
          <a:xfrm>
            <a:off x="5797062" y="1953480"/>
            <a:ext cx="2112719" cy="117145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  <a:defRPr sz="2800" kern="1200"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  <a:ea typeface="+mn-ea"/>
                <a:cs typeface="+mn-cs"/>
              </a:defRPr>
            </a:lvl1pPr>
            <a:lvl2pPr marL="4572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b="1" dirty="0">
                <a:latin typeface="EC Square Sans Pro"/>
              </a:rPr>
              <a:t>3</a:t>
            </a:r>
            <a:r>
              <a:rPr lang="en-US" dirty="0">
                <a:latin typeface="EC Square Sans Pro"/>
              </a:rPr>
              <a:t> initiatives under verification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B0FE858-BF67-C176-68D8-E6CD6A3E13ED}"/>
              </a:ext>
            </a:extLst>
          </p:cNvPr>
          <p:cNvSpPr txBox="1">
            <a:spLocks/>
          </p:cNvSpPr>
          <p:nvPr/>
        </p:nvSpPr>
        <p:spPr>
          <a:xfrm>
            <a:off x="3393831" y="1953480"/>
            <a:ext cx="2444872" cy="172829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  <a:defRPr sz="2800" kern="1200"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  <a:ea typeface="+mn-ea"/>
                <a:cs typeface="+mn-cs"/>
              </a:defRPr>
            </a:lvl1pPr>
            <a:lvl2pPr marL="4572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b="1" dirty="0">
                <a:latin typeface="EC Square Sans Pro"/>
              </a:rPr>
              <a:t>10</a:t>
            </a:r>
            <a:r>
              <a:rPr lang="en-US" dirty="0">
                <a:latin typeface="EC Square Sans Pro"/>
              </a:rPr>
              <a:t> initiatives </a:t>
            </a:r>
            <a:endParaRPr lang="en-US" dirty="0"/>
          </a:p>
          <a:p>
            <a:r>
              <a:rPr lang="en-US" dirty="0">
                <a:latin typeface="EC Square Sans Pro"/>
              </a:rPr>
              <a:t>collecting signatures</a:t>
            </a:r>
            <a:endParaRPr lang="en-US" dirty="0"/>
          </a:p>
        </p:txBody>
      </p:sp>
      <p:pic>
        <p:nvPicPr>
          <p:cNvPr id="10" name="Picture 10" descr="Icon&#10;&#10;Description automatically generated">
            <a:extLst>
              <a:ext uri="{FF2B5EF4-FFF2-40B4-BE49-F238E27FC236}">
                <a16:creationId xmlns:a16="http://schemas.microsoft.com/office/drawing/2014/main" id="{CE29AC65-B477-BA43-89C6-ADB635809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7347" y="3236673"/>
            <a:ext cx="1540042" cy="1096523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58BEE66D-7862-2320-9B9F-BEB49D7411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8861" y="3110273"/>
            <a:ext cx="1629509" cy="1350607"/>
          </a:xfrm>
          <a:prstGeom prst="rect">
            <a:avLst/>
          </a:prstGeom>
        </p:spPr>
      </p:pic>
      <p:pic>
        <p:nvPicPr>
          <p:cNvPr id="12" name="Picture 1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9DC9D98E-6A5F-BA22-F60D-147811089F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9631" y="4923047"/>
            <a:ext cx="3446584" cy="157413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8062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6BB82-F2E2-F02C-5446-D9674A299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b="1" dirty="0">
                <a:latin typeface="EC Square Sans Pro"/>
              </a:rPr>
              <a:t>Facts &amp; Figures</a:t>
            </a:r>
            <a:r>
              <a:rPr lang="en-US" dirty="0">
                <a:latin typeface="EC Square Sans Pro"/>
              </a:rPr>
              <a:t> – </a:t>
            </a:r>
            <a:br>
              <a:rPr lang="en-US" dirty="0">
                <a:latin typeface="EC Square Sans Pro"/>
              </a:rPr>
            </a:br>
            <a:r>
              <a:rPr lang="en-US" sz="3600" dirty="0">
                <a:latin typeface="EC Square Sans Pro"/>
              </a:rPr>
              <a:t>overview since 2012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EC6AE-DEEB-FC52-3088-45A0B3DEAC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58433" y="1990531"/>
            <a:ext cx="1941791" cy="2129980"/>
          </a:xfrm>
        </p:spPr>
        <p:txBody>
          <a:bodyPr lIns="91440" tIns="45720" rIns="91440" bIns="45720" anchor="t"/>
          <a:lstStyle/>
          <a:p>
            <a:r>
              <a:rPr lang="en-US" b="1" dirty="0">
                <a:latin typeface="EC Square Sans Pro"/>
              </a:rPr>
              <a:t>2 in 5</a:t>
            </a:r>
            <a:r>
              <a:rPr lang="en-US" dirty="0">
                <a:latin typeface="EC Square Sans Pro"/>
              </a:rPr>
              <a:t> Europeans know about the ECI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3F05E7C-2814-9AB1-6769-F0C9DF773008}"/>
              </a:ext>
            </a:extLst>
          </p:cNvPr>
          <p:cNvSpPr txBox="1">
            <a:spLocks/>
          </p:cNvSpPr>
          <p:nvPr/>
        </p:nvSpPr>
        <p:spPr>
          <a:xfrm>
            <a:off x="1267325" y="1985425"/>
            <a:ext cx="2428879" cy="28379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  <a:defRPr sz="2800" kern="1200"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  <a:ea typeface="+mn-ea"/>
                <a:cs typeface="+mn-cs"/>
              </a:defRPr>
            </a:lvl1pPr>
            <a:lvl2pPr marL="4572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b="1" dirty="0">
                <a:latin typeface="EC Square Sans Pro"/>
              </a:rPr>
              <a:t>160</a:t>
            </a:r>
            <a:r>
              <a:rPr lang="en-US" dirty="0">
                <a:latin typeface="EC Square Sans Pro"/>
              </a:rPr>
              <a:t> initiative </a:t>
            </a:r>
            <a:r>
              <a:rPr lang="en-US" dirty="0" err="1">
                <a:latin typeface="EC Square Sans Pro"/>
              </a:rPr>
              <a:t>organisers</a:t>
            </a:r>
            <a:r>
              <a:rPr lang="en-US" dirty="0">
                <a:latin typeface="EC Square Sans Pro"/>
              </a:rPr>
              <a:t> were under-30 when starting an ECI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3C282B1-BE72-5920-DF21-1B3994ED3DAE}"/>
              </a:ext>
            </a:extLst>
          </p:cNvPr>
          <p:cNvSpPr txBox="1">
            <a:spLocks/>
          </p:cNvSpPr>
          <p:nvPr/>
        </p:nvSpPr>
        <p:spPr>
          <a:xfrm>
            <a:off x="3975057" y="1953480"/>
            <a:ext cx="2112719" cy="117145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  <a:defRPr sz="2800" kern="1200"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  <a:ea typeface="+mn-ea"/>
                <a:cs typeface="+mn-cs"/>
              </a:defRPr>
            </a:lvl1pPr>
            <a:lvl2pPr marL="4572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b="1" dirty="0">
                <a:latin typeface="EC Square Sans Pro"/>
              </a:rPr>
              <a:t>800+</a:t>
            </a:r>
            <a:r>
              <a:rPr lang="en-US" dirty="0">
                <a:latin typeface="EC Square Sans Pro"/>
              </a:rPr>
              <a:t> citizen </a:t>
            </a:r>
            <a:r>
              <a:rPr lang="en-US" dirty="0" err="1">
                <a:latin typeface="EC Square Sans Pro"/>
              </a:rPr>
              <a:t>organisers</a:t>
            </a:r>
            <a:endParaRPr lang="en-US" dirty="0">
              <a:latin typeface="EC Square Sans Pro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B0FE858-BF67-C176-68D8-E6CD6A3E13ED}"/>
              </a:ext>
            </a:extLst>
          </p:cNvPr>
          <p:cNvSpPr txBox="1">
            <a:spLocks/>
          </p:cNvSpPr>
          <p:nvPr/>
        </p:nvSpPr>
        <p:spPr>
          <a:xfrm>
            <a:off x="6153944" y="1953480"/>
            <a:ext cx="2444872" cy="172829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  <a:defRPr sz="2800" kern="1200"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  <a:ea typeface="+mn-ea"/>
                <a:cs typeface="+mn-cs"/>
              </a:defRPr>
            </a:lvl1pPr>
            <a:lvl2pPr marL="4572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b="1" dirty="0">
                <a:latin typeface="EC Square Sans Pro"/>
              </a:rPr>
              <a:t>17</a:t>
            </a:r>
            <a:r>
              <a:rPr lang="en-US" dirty="0">
                <a:latin typeface="EC Square Sans Pro"/>
              </a:rPr>
              <a:t> million+ </a:t>
            </a:r>
            <a:endParaRPr lang="en-US" dirty="0"/>
          </a:p>
          <a:p>
            <a:r>
              <a:rPr lang="en-US" dirty="0">
                <a:latin typeface="EC Square Sans Pro"/>
              </a:rPr>
              <a:t>signatures</a:t>
            </a:r>
          </a:p>
          <a:p>
            <a:r>
              <a:rPr lang="en-IE" dirty="0">
                <a:latin typeface="EC Square Sans Pro"/>
              </a:rPr>
              <a:t>collected </a:t>
            </a:r>
            <a:endParaRPr lang="en-US" dirty="0"/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58BEE66D-7862-2320-9B9F-BEB49D741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876" y="3208636"/>
            <a:ext cx="1629509" cy="13506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173" y="2929442"/>
            <a:ext cx="1440258" cy="190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1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6BB82-F2E2-F02C-5446-D9674A299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4" y="365125"/>
            <a:ext cx="11305564" cy="1345101"/>
          </a:xfrm>
        </p:spPr>
        <p:txBody>
          <a:bodyPr lIns="91440" tIns="45720" rIns="91440" bIns="45720" anchor="t"/>
          <a:lstStyle/>
          <a:p>
            <a:r>
              <a:rPr lang="en-US" b="1">
                <a:latin typeface="EC Square Sans Pro"/>
              </a:rPr>
              <a:t>Successful Initiatives </a:t>
            </a:r>
          </a:p>
        </p:txBody>
      </p:sp>
      <p:pic>
        <p:nvPicPr>
          <p:cNvPr id="3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6243AD9-AC96-E169-8E51-95B3FBFF8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989" y="1071853"/>
            <a:ext cx="7750791" cy="55342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CD4CB4-89E3-49CB-AA14-1A99CBA02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2505" y="2458878"/>
            <a:ext cx="1970324" cy="194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85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0E9D23-E11C-AC3E-A707-1D050FB61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467361"/>
            <a:ext cx="6817360" cy="1148080"/>
          </a:xfrm>
        </p:spPr>
        <p:txBody>
          <a:bodyPr lIns="91440" tIns="45720" rIns="91440" bIns="45720" anchor="t"/>
          <a:lstStyle/>
          <a:p>
            <a:r>
              <a:rPr lang="en-IE" b="1" dirty="0">
                <a:latin typeface="EC Square Sans Pro"/>
              </a:rPr>
              <a:t>Elevator pitch #5</a:t>
            </a:r>
            <a:endParaRPr lang="en-BE" b="1" dirty="0">
              <a:latin typeface="EC Square Sans Pro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6CBE25-3007-760C-8500-4B8D110E6E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520" y="1338786"/>
            <a:ext cx="10454640" cy="3847465"/>
          </a:xfrm>
        </p:spPr>
        <p:txBody>
          <a:bodyPr lIns="91440" tIns="45720" rIns="91440" bIns="45720" anchor="t"/>
          <a:lstStyle/>
          <a:p>
            <a:r>
              <a:rPr lang="en-IE" sz="3600" dirty="0">
                <a:latin typeface="EC Square Sans Pro"/>
              </a:rPr>
              <a:t>When they ask: </a:t>
            </a:r>
            <a:r>
              <a:rPr lang="en-IE" sz="3200" dirty="0">
                <a:latin typeface="EC Square Sans Pro"/>
              </a:rPr>
              <a:t>“</a:t>
            </a:r>
            <a:r>
              <a:rPr lang="en-IE" sz="3200" b="1" i="1" dirty="0">
                <a:latin typeface="EC Square Sans Pro"/>
              </a:rPr>
              <a:t>What impact has the ECI had?</a:t>
            </a:r>
            <a:r>
              <a:rPr lang="en-IE" sz="3200" i="1" dirty="0">
                <a:latin typeface="EC Square Sans Pro"/>
              </a:rPr>
              <a:t>”</a:t>
            </a:r>
          </a:p>
          <a:p>
            <a:r>
              <a:rPr lang="en-IE" sz="3600" dirty="0">
                <a:latin typeface="EC Square Sans Pro"/>
              </a:rPr>
              <a:t>You can say: Thanks to the ECI... </a:t>
            </a:r>
            <a:endParaRPr lang="en-IE" sz="3600" b="1" dirty="0">
              <a:latin typeface="EC Square Sans Pro"/>
            </a:endParaRPr>
          </a:p>
          <a:p>
            <a:pPr marL="1028700" lvl="1" indent="-571500">
              <a:buFont typeface="+mj-lt"/>
              <a:buAutoNum type="arabicPeriod"/>
            </a:pPr>
            <a:r>
              <a:rPr lang="en-IE" sz="2700" dirty="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Access to clean drinking water is protected in the EU </a:t>
            </a:r>
            <a:r>
              <a:rPr lang="en-IE" sz="1800" dirty="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(Right2Water) </a:t>
            </a:r>
          </a:p>
          <a:p>
            <a:pPr marL="1028700" lvl="1" indent="-571500">
              <a:buFont typeface="+mj-lt"/>
              <a:buAutoNum type="arabicPeriod"/>
            </a:pPr>
            <a:endParaRPr lang="en-IE" sz="800" dirty="0">
              <a:solidFill>
                <a:schemeClr val="accent1">
                  <a:lumMod val="50000"/>
                </a:schemeClr>
              </a:solidFill>
              <a:latin typeface="EC Square Sans Pro"/>
            </a:endParaRPr>
          </a:p>
          <a:p>
            <a:pPr marL="1028700" lvl="1" indent="-571500">
              <a:buFont typeface="+mj-lt"/>
              <a:buAutoNum type="arabicPeriod"/>
            </a:pPr>
            <a:r>
              <a:rPr lang="en-IE" sz="2700" dirty="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Farm animals will be raised more humanely </a:t>
            </a:r>
            <a:r>
              <a:rPr lang="en-IE" sz="1800" dirty="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(End the Cage Age)</a:t>
            </a:r>
          </a:p>
          <a:p>
            <a:pPr marL="1028700" lvl="1" indent="-571500">
              <a:buFont typeface="+mj-lt"/>
              <a:buAutoNum type="arabicPeriod"/>
            </a:pPr>
            <a:endParaRPr lang="en-IE" sz="800" dirty="0">
              <a:solidFill>
                <a:schemeClr val="accent1">
                  <a:lumMod val="50000"/>
                </a:schemeClr>
              </a:solidFill>
              <a:latin typeface="EC Square Sans Pro"/>
            </a:endParaRPr>
          </a:p>
          <a:p>
            <a:pPr marL="1028700" lvl="1" indent="-571500">
              <a:buFont typeface="+mj-lt"/>
              <a:buAutoNum type="arabicPeriod"/>
            </a:pPr>
            <a:r>
              <a:rPr lang="pl-PL" sz="2700" dirty="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A</a:t>
            </a:r>
            <a:r>
              <a:rPr lang="en-US" sz="2700" dirty="0" err="1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uthorisation</a:t>
            </a:r>
            <a:r>
              <a:rPr lang="en-US" sz="2700" dirty="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 processes of food-related products such as pesticides, additives or packaging materials</a:t>
            </a:r>
            <a:r>
              <a:rPr lang="pl-PL" sz="2700" dirty="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 </a:t>
            </a:r>
            <a:r>
              <a:rPr lang="pl-PL" sz="2700" dirty="0" err="1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are</a:t>
            </a:r>
            <a:r>
              <a:rPr lang="pl-PL" sz="2700" dirty="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 transparent</a:t>
            </a:r>
            <a:r>
              <a:rPr lang="en-US" sz="2700" dirty="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; no more secret industry studies. </a:t>
            </a:r>
            <a:r>
              <a:rPr lang="pl-PL" sz="1800" dirty="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(Ban </a:t>
            </a:r>
            <a:r>
              <a:rPr lang="pl-PL" sz="1800" dirty="0" err="1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glyphosate</a:t>
            </a:r>
            <a:r>
              <a:rPr lang="pl-PL" sz="1800" dirty="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 (..))</a:t>
            </a:r>
          </a:p>
          <a:p>
            <a:pPr marL="1028700" lvl="1" indent="-571500">
              <a:buFont typeface="+mj-lt"/>
              <a:buAutoNum type="arabicPeriod"/>
            </a:pPr>
            <a:r>
              <a:rPr lang="pl-PL" sz="2500" dirty="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Sparking policy </a:t>
            </a:r>
            <a:r>
              <a:rPr lang="pl-PL" sz="2500" dirty="0" err="1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debate</a:t>
            </a:r>
            <a:r>
              <a:rPr lang="pl-PL" sz="2500" dirty="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 </a:t>
            </a:r>
            <a:r>
              <a:rPr lang="pl-PL" sz="1800" dirty="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(</a:t>
            </a:r>
            <a:r>
              <a:rPr lang="pl-PL" sz="1800" dirty="0" err="1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ban</a:t>
            </a:r>
            <a:r>
              <a:rPr lang="pl-PL" sz="1800" dirty="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 </a:t>
            </a:r>
            <a:r>
              <a:rPr lang="pl-PL" sz="1800" dirty="0" err="1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biometric</a:t>
            </a:r>
            <a:r>
              <a:rPr lang="pl-PL" sz="1800" dirty="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 </a:t>
            </a:r>
            <a:r>
              <a:rPr lang="pl-PL" sz="1800" dirty="0" err="1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surveillance</a:t>
            </a:r>
            <a:r>
              <a:rPr lang="pl-PL" sz="1800" dirty="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, </a:t>
            </a:r>
            <a:r>
              <a:rPr lang="pl-PL" sz="1800" dirty="0" err="1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healthy</a:t>
            </a:r>
            <a:r>
              <a:rPr lang="pl-PL" sz="1800" dirty="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 </a:t>
            </a:r>
            <a:r>
              <a:rPr lang="pl-PL" sz="1800" dirty="0" err="1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soils</a:t>
            </a:r>
            <a:r>
              <a:rPr lang="pl-PL" sz="1800" dirty="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..)</a:t>
            </a:r>
          </a:p>
          <a:p>
            <a:pPr marL="1028700" lvl="1" indent="-571500">
              <a:buFont typeface="+mj-lt"/>
              <a:buAutoNum type="arabicPeriod"/>
            </a:pPr>
            <a:r>
              <a:rPr lang="en-IE" sz="2500" dirty="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Organising an </a:t>
            </a:r>
            <a:r>
              <a:rPr lang="en-IE" sz="2500" dirty="0" err="1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Eci</a:t>
            </a:r>
            <a:r>
              <a:rPr lang="en-IE" sz="2500" dirty="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 helps you build communication, negotiation, advocacy, etc. skills and expands your network</a:t>
            </a:r>
            <a:endParaRPr lang="pl-PL" sz="2500" dirty="0">
              <a:solidFill>
                <a:schemeClr val="accent1">
                  <a:lumMod val="50000"/>
                </a:schemeClr>
              </a:solidFill>
              <a:latin typeface="EC Square Sans Pro"/>
            </a:endParaRPr>
          </a:p>
          <a:p>
            <a:pPr marL="1028700" lvl="1" indent="-571500">
              <a:buFont typeface="+mj-lt"/>
              <a:buAutoNum type="arabicPeriod"/>
            </a:pPr>
            <a:endParaRPr lang="pl-PL" sz="2500" dirty="0">
              <a:solidFill>
                <a:schemeClr val="accent1">
                  <a:lumMod val="50000"/>
                </a:schemeClr>
              </a:solidFill>
              <a:latin typeface="EC Square Sans Pro"/>
            </a:endParaRPr>
          </a:p>
          <a:p>
            <a:pPr marL="1028700" lvl="1" indent="-571500">
              <a:buFont typeface="+mj-lt"/>
              <a:buAutoNum type="arabicPeriod"/>
            </a:pPr>
            <a:endParaRPr lang="en-IE" sz="2500" dirty="0">
              <a:solidFill>
                <a:schemeClr val="accent1">
                  <a:lumMod val="50000"/>
                </a:schemeClr>
              </a:solidFill>
              <a:latin typeface="EC Square Sans Pro"/>
            </a:endParaRPr>
          </a:p>
          <a:p>
            <a:endParaRPr lang="en-IE" dirty="0"/>
          </a:p>
          <a:p>
            <a:endParaRPr lang="en-IE" dirty="0">
              <a:solidFill>
                <a:srgbClr val="203864"/>
              </a:solidFill>
              <a:latin typeface="EC Squar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40551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92446" y="631825"/>
            <a:ext cx="6115259" cy="1325563"/>
          </a:xfrm>
        </p:spPr>
        <p:txBody>
          <a:bodyPr/>
          <a:lstStyle/>
          <a:p>
            <a:r>
              <a:rPr lang="en-IE" b="1" dirty="0"/>
              <a:t>What you can expect </a:t>
            </a:r>
            <a:endParaRPr lang="en-US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638300" y="1957388"/>
            <a:ext cx="9588500" cy="3271837"/>
          </a:xfrm>
        </p:spPr>
        <p:txBody>
          <a:bodyPr lIns="91440" tIns="45720" rIns="91440" bIns="45720" anchor="t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b="1" dirty="0"/>
              <a:t>Welcome</a:t>
            </a:r>
            <a:r>
              <a:rPr lang="en-IE" dirty="0"/>
              <a:t> and short quiz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b="1" dirty="0">
                <a:latin typeface="EC Square Sans Pro"/>
              </a:rPr>
              <a:t>Discover the ECI </a:t>
            </a:r>
            <a:r>
              <a:rPr lang="en-IE" dirty="0">
                <a:latin typeface="EC Square Sans Pro"/>
              </a:rPr>
              <a:t>– what is the ECI and why does it matter?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b="1" dirty="0">
                <a:latin typeface="EC Square Sans Pro"/>
              </a:rPr>
              <a:t>What impact 10 years on?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b="1" dirty="0"/>
              <a:t>Communicating about the ECI </a:t>
            </a:r>
            <a:r>
              <a:rPr lang="en-IE" dirty="0"/>
              <a:t>– what tools and channels are there? + ECI Forum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dirty="0"/>
              <a:t>Are you ready to </a:t>
            </a:r>
            <a:r>
              <a:rPr lang="en-IE" b="1" dirty="0"/>
              <a:t>get involved</a:t>
            </a:r>
            <a:r>
              <a:rPr lang="en-IE" dirty="0"/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b="1" dirty="0"/>
              <a:t>Close</a:t>
            </a:r>
            <a:r>
              <a:rPr lang="en-IE" dirty="0"/>
              <a:t> @ 11:30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02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0143" y="2369574"/>
            <a:ext cx="9556954" cy="2782529"/>
          </a:xfrm>
        </p:spPr>
        <p:txBody>
          <a:bodyPr/>
          <a:lstStyle/>
          <a:p>
            <a:r>
              <a:rPr lang="en-US" b="1" dirty="0"/>
              <a:t>What tools are available to communicate about the ECI?</a:t>
            </a:r>
            <a:br>
              <a:rPr lang="en-US" b="1" dirty="0"/>
            </a:br>
            <a:r>
              <a:rPr lang="en-IE" dirty="0"/>
              <a:t>And how you can get started!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95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6833F-121E-4291-8E8D-F167F42E0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7D1C8-EACD-4277-844A-8A6205677A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95E610-ACCE-4132-86F2-452D74CBA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84" y="206477"/>
            <a:ext cx="10933573" cy="54725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196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19B97-F318-1700-30C0-EECE56344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440" y="2691765"/>
            <a:ext cx="5420360" cy="713958"/>
          </a:xfrm>
        </p:spPr>
        <p:txBody>
          <a:bodyPr lIns="91440" tIns="45720" rIns="91440" bIns="45720" anchor="t"/>
          <a:lstStyle/>
          <a:p>
            <a:r>
              <a:rPr lang="en-US" b="1" dirty="0">
                <a:solidFill>
                  <a:srgbClr val="0070C0"/>
                </a:solidFill>
                <a:latin typeface="EC Square Sans Pro"/>
                <a:hlinkClick r:id="rId2"/>
              </a:rPr>
              <a:t>ECI multilingual website</a:t>
            </a:r>
            <a:r>
              <a:rPr lang="en-US" b="1" dirty="0">
                <a:solidFill>
                  <a:srgbClr val="0070C0"/>
                </a:solidFill>
                <a:latin typeface="EC Square Sans Pro"/>
              </a:rPr>
              <a:t> 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95959D-B135-5881-46AB-62D72E87D7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61440" y="1787414"/>
            <a:ext cx="5102385" cy="3516106"/>
          </a:xfrm>
        </p:spPr>
        <p:txBody>
          <a:bodyPr lIns="91440" tIns="45720" rIns="91440" bIns="45720" anchor="t"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5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EF62E5A-AB57-E31C-5F3A-49702CD69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531" y="284439"/>
            <a:ext cx="4928936" cy="4163544"/>
          </a:xfrm>
          <a:prstGeom prst="rect">
            <a:avLst/>
          </a:prstGeom>
        </p:spPr>
      </p:pic>
      <p:pic>
        <p:nvPicPr>
          <p:cNvPr id="6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2D48EF2-C1D6-C5EB-EAFD-84CB86080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374" y="4425656"/>
            <a:ext cx="5440278" cy="233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79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16"/>
            <a:ext cx="9346326" cy="684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21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277" y="589935"/>
            <a:ext cx="6761961" cy="1120291"/>
          </a:xfrm>
        </p:spPr>
        <p:txBody>
          <a:bodyPr lIns="91440" tIns="45720" rIns="91440" bIns="45720" anchor="t"/>
          <a:lstStyle/>
          <a:p>
            <a:r>
              <a:rPr lang="en-IE" b="1" dirty="0">
                <a:latin typeface="EC Square Sans Pro"/>
              </a:rPr>
              <a:t>Overview of communication materials</a:t>
            </a:r>
            <a:endParaRPr lang="en-US" b="1" dirty="0">
              <a:latin typeface="EC Square Sans Pro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66684" y="1957388"/>
            <a:ext cx="9358982" cy="3271837"/>
          </a:xfrm>
        </p:spPr>
        <p:txBody>
          <a:bodyPr lIns="91440" tIns="45720" rIns="91440" bIns="45720" anchor="t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dirty="0">
                <a:latin typeface="EC Square Sans Pro"/>
              </a:rPr>
              <a:t>Videos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dirty="0" err="1">
                <a:latin typeface="EC Square Sans Pro"/>
              </a:rPr>
              <a:t>CitizenCentral</a:t>
            </a:r>
            <a:r>
              <a:rPr lang="en-IE" dirty="0">
                <a:latin typeface="EC Square Sans Pro"/>
              </a:rPr>
              <a:t> </a:t>
            </a:r>
            <a:r>
              <a:rPr lang="en-IE" dirty="0">
                <a:latin typeface="EC Square Sans Pro"/>
                <a:hlinkClick r:id="rId3"/>
              </a:rPr>
              <a:t>podcast</a:t>
            </a:r>
            <a:r>
              <a:rPr lang="en-IE" dirty="0">
                <a:latin typeface="EC Square Sans Pro"/>
              </a:rPr>
              <a:t> and Medium </a:t>
            </a:r>
            <a:r>
              <a:rPr lang="en-IE" dirty="0">
                <a:latin typeface="EC Square Sans Pro"/>
                <a:hlinkClick r:id="rId4"/>
              </a:rPr>
              <a:t>article</a:t>
            </a:r>
            <a:r>
              <a:rPr lang="en-IE" dirty="0">
                <a:latin typeface="EC Square Sans Pro"/>
              </a:rPr>
              <a:t> (EN-only)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dirty="0">
                <a:latin typeface="EC Square Sans Pro"/>
                <a:hlinkClick r:id="rId5"/>
              </a:rPr>
              <a:t>Quiz</a:t>
            </a:r>
            <a:r>
              <a:rPr lang="en-IE" dirty="0">
                <a:latin typeface="EC Square Sans Pro"/>
              </a:rPr>
              <a:t>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dirty="0">
                <a:latin typeface="EC Square Sans Pro"/>
              </a:rPr>
              <a:t>Leaflets, postcards, guides, infographics…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dirty="0">
                <a:latin typeface="EC Square Sans Pro"/>
              </a:rPr>
              <a:t>Social media visuals and sample copies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dirty="0">
                <a:latin typeface="EC Square Sans Pro"/>
              </a:rPr>
              <a:t>Monthly newsletter (sent in EN + machine translation)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dirty="0">
                <a:latin typeface="EC Square Sans Pro"/>
              </a:rPr>
              <a:t>2023: Educational Module and competition </a:t>
            </a:r>
            <a:endParaRPr lang="en-GB" dirty="0">
              <a:latin typeface="EC Square Sans Pro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21024" y="5916168"/>
            <a:ext cx="53400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200" dirty="0"/>
              <a:t>**Nearly all materials in 24 EU languages**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58503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19B97-F318-1700-30C0-EECE56344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64" y="365125"/>
            <a:ext cx="11352424" cy="1325563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EC Square Sans Pro"/>
              </a:rPr>
              <a:t>Sample multilingual materials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95959D-B135-5881-46AB-62D72E87D7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29718" y="1340072"/>
            <a:ext cx="9039970" cy="3889153"/>
          </a:xfrm>
        </p:spPr>
        <p:txBody>
          <a:bodyPr lIns="91440" tIns="45720" rIns="91440" bIns="45720" anchor="t"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CE2D9FF-0DF4-781E-6907-608344AA5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64" y="1116628"/>
            <a:ext cx="2308984" cy="5117430"/>
          </a:xfrm>
          <a:prstGeom prst="rect">
            <a:avLst/>
          </a:prstGeom>
        </p:spPr>
      </p:pic>
      <p:pic>
        <p:nvPicPr>
          <p:cNvPr id="7" name="Picture 7" descr="A picture containing timeline&#10;&#10;Description automatically generated">
            <a:extLst>
              <a:ext uri="{FF2B5EF4-FFF2-40B4-BE49-F238E27FC236}">
                <a16:creationId xmlns:a16="http://schemas.microsoft.com/office/drawing/2014/main" id="{565466B8-FA1B-8BE4-7233-036AC5BE0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038" y="3504710"/>
            <a:ext cx="2970455" cy="223362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FD3E3E56-43EF-A70C-4F9F-E17C74B75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3868" y="2391477"/>
            <a:ext cx="2292016" cy="2267908"/>
          </a:xfrm>
          <a:prstGeom prst="rect">
            <a:avLst/>
          </a:prstGeom>
        </p:spPr>
      </p:pic>
      <p:pic>
        <p:nvPicPr>
          <p:cNvPr id="9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02DA2CE-09F8-E863-1811-B7885D2271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0995" y="1575480"/>
            <a:ext cx="3404936" cy="1745381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E99EB19A-4116-90AE-4A6F-F636F921E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8734" y="1690688"/>
            <a:ext cx="2743200" cy="384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9204"/>
            <a:ext cx="4678067" cy="58795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6186" y="0"/>
            <a:ext cx="388581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r="3842"/>
          <a:stretch/>
        </p:blipFill>
        <p:spPr>
          <a:xfrm>
            <a:off x="4483994" y="0"/>
            <a:ext cx="3822192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8180" y="6317772"/>
            <a:ext cx="4206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b="1" dirty="0">
                <a:solidFill>
                  <a:srgbClr val="002060"/>
                </a:solidFill>
              </a:rPr>
              <a:t>#</a:t>
            </a:r>
            <a:r>
              <a:rPr lang="en-IE" sz="2800" b="1" dirty="0" err="1">
                <a:solidFill>
                  <a:srgbClr val="002060"/>
                </a:solidFill>
              </a:rPr>
              <a:t>EUTakeTheInitiative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41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4702B-1B5E-1C44-AB34-F3EE17890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19" y="219714"/>
            <a:ext cx="6453188" cy="1325563"/>
          </a:xfrm>
        </p:spPr>
        <p:txBody>
          <a:bodyPr/>
          <a:lstStyle/>
          <a:p>
            <a:r>
              <a:rPr lang="en-IE"/>
              <a:t>Events</a:t>
            </a:r>
            <a:endParaRPr lang="en-GR"/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2EB689E7-D66D-48A8-8B63-8507F0E9C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905" y="3889346"/>
            <a:ext cx="5439391" cy="2923036"/>
          </a:xfrm>
          <a:prstGeom prst="rect">
            <a:avLst/>
          </a:prstGeom>
        </p:spPr>
      </p:pic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85C31F95-2160-4B90-B58F-A3747F036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531" y="48795"/>
            <a:ext cx="5860311" cy="334010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040121E-3195-4F4B-AA4B-C27BC722A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90700"/>
            <a:ext cx="6756400" cy="453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66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C76B9A8-7A20-4E18-8266-5D9CEF0FC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880" y="1155982"/>
            <a:ext cx="4474226" cy="559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7AC745A-0DA9-4957-911D-5E3D85D68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94" y="3885435"/>
            <a:ext cx="3556206" cy="264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AD79C3BA-99C0-4B30-99E3-6170B697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79" y="254000"/>
            <a:ext cx="5434454" cy="327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A85075-F4E5-404E-AA8A-FAFF763D8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963" y="3773670"/>
            <a:ext cx="4086225" cy="286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6C203E-2549-4CE0-8902-C17A99FCA9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7733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372309B-64FC-4A6B-8D8C-5F581E68A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378" y="3642581"/>
            <a:ext cx="2089935" cy="1325563"/>
          </a:xfrm>
        </p:spPr>
        <p:txBody>
          <a:bodyPr/>
          <a:lstStyle/>
          <a:p>
            <a:r>
              <a:rPr lang="en-IE"/>
              <a:t>New video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0C7D25-6A45-4DDE-813B-22217C86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6603" y="3350604"/>
            <a:ext cx="4180468" cy="23873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FA6465-A77C-4C80-A76F-FC72241E7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183" y="782332"/>
            <a:ext cx="3940744" cy="22383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08706C-4725-45DC-B424-D7CF69B30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6603" y="782332"/>
            <a:ext cx="3963292" cy="2238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60B6ED-464F-4E35-90F0-EBB8E87811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183" y="3350604"/>
            <a:ext cx="4010039" cy="238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10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34211" y="2359045"/>
            <a:ext cx="8670416" cy="1650248"/>
          </a:xfrm>
        </p:spPr>
        <p:txBody>
          <a:bodyPr lIns="91440" tIns="45720" rIns="91440" bIns="45720" anchor="t"/>
          <a:lstStyle/>
          <a:p>
            <a:r>
              <a:rPr lang="en-IE" b="1" dirty="0">
                <a:latin typeface="EC Square Sans Pro"/>
              </a:rPr>
              <a:t>Discover the ECI – </a:t>
            </a:r>
            <a:r>
              <a:rPr lang="en-IE" dirty="0">
                <a:latin typeface="EC Square Sans Pro"/>
              </a:rPr>
              <a:t>what is the ECI and why does it matter? </a:t>
            </a:r>
            <a:br>
              <a:rPr lang="en-IE" dirty="0">
                <a:latin typeface="EC Square Sans Pro"/>
              </a:rPr>
            </a:br>
            <a:r>
              <a:rPr lang="en-IE" sz="2800" dirty="0">
                <a:latin typeface="EC Square Sans Pro"/>
              </a:rPr>
              <a:t> </a:t>
            </a:r>
            <a:r>
              <a:rPr lang="en-IE" sz="2800" dirty="0"/>
              <a:t/>
            </a:r>
            <a:br>
              <a:rPr lang="en-IE" sz="2800" dirty="0"/>
            </a:b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2042160" y="4968240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New ECI video: </a:t>
            </a:r>
            <a:r>
              <a:rPr lang="en-US" u="sng" dirty="0">
                <a:hlinkClick r:id="rId3"/>
              </a:rPr>
              <a:t>https://audiovisual.ec.europa.eu/en/video/I-231323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98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589935"/>
            <a:ext cx="6458138" cy="1120291"/>
          </a:xfrm>
        </p:spPr>
        <p:txBody>
          <a:bodyPr lIns="91440" tIns="45720" rIns="91440" bIns="45720" anchor="t"/>
          <a:lstStyle/>
          <a:p>
            <a:r>
              <a:rPr lang="en-IE" b="1" dirty="0">
                <a:latin typeface="EC Square Sans Pro"/>
              </a:rPr>
              <a:t>In Focus</a:t>
            </a:r>
            <a:endParaRPr lang="en-US" b="1" dirty="0">
              <a:latin typeface="EC Square Sans Pro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778000" y="1957388"/>
            <a:ext cx="8947666" cy="3271837"/>
          </a:xfrm>
        </p:spPr>
        <p:txBody>
          <a:bodyPr lIns="91440" tIns="45720" rIns="91440" bIns="45720" anchor="t"/>
          <a:lstStyle/>
          <a:p>
            <a:r>
              <a:rPr lang="en-IE" sz="3200" dirty="0">
                <a:latin typeface="EC Square Sans Pro"/>
              </a:rPr>
              <a:t>2023: Educational Module and competition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dirty="0">
                <a:latin typeface="EC Square Sans Pro"/>
              </a:rPr>
              <a:t>4 modules in all languages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dirty="0">
                <a:latin typeface="EC Square Sans Pro"/>
              </a:rPr>
              <a:t>Toolkits for teachers and students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dirty="0">
                <a:latin typeface="EC Square Sans Pro"/>
              </a:rPr>
              <a:t>Piloting: as of January 2023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dirty="0">
                <a:latin typeface="EC Square Sans Pro"/>
              </a:rPr>
              <a:t>Official launch: school year 2023-2024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dirty="0">
                <a:latin typeface="EC Square Sans Pro"/>
              </a:rPr>
              <a:t>Promoted via school competition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>
              <a:latin typeface="EC Squar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75849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23A28-F815-9A4B-91B1-EB10DAD36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>
                <a:solidFill>
                  <a:srgbClr val="002060"/>
                </a:solidFill>
              </a:rPr>
              <a:t>ECI Ambassadors</a:t>
            </a:r>
            <a:endParaRPr lang="en-GR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2D31A053-5C29-4CA1-8CC6-CF0A8B2E1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2735403"/>
            <a:ext cx="6622961" cy="3830497"/>
          </a:xfrm>
          <a:prstGeom prst="rect">
            <a:avLst/>
          </a:prstGeo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4E425CE7-FDD8-4E07-A0E2-72255DA84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744" y="1470078"/>
            <a:ext cx="4722256" cy="25978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869229-892C-4D15-B120-47085AB6A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0" y="773034"/>
            <a:ext cx="2654491" cy="474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3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32A2B-3828-5EC6-9580-39348A97C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97" y="406608"/>
            <a:ext cx="10631488" cy="1325563"/>
          </a:xfrm>
        </p:spPr>
        <p:txBody>
          <a:bodyPr lIns="91440" tIns="45720" rIns="91440" bIns="45720" anchor="t"/>
          <a:lstStyle/>
          <a:p>
            <a:r>
              <a:rPr lang="en-US" sz="4000" b="1" dirty="0">
                <a:solidFill>
                  <a:srgbClr val="002060"/>
                </a:solidFill>
                <a:latin typeface="EC Square Sans Pro"/>
              </a:rPr>
              <a:t>National Contact Points 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34BEF1-55D6-33ED-7170-B56A159C4F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0658" y="2408572"/>
            <a:ext cx="10659030" cy="2903279"/>
          </a:xfrm>
        </p:spPr>
        <p:txBody>
          <a:bodyPr lIns="91440" tIns="45720" rIns="91440" bIns="45720" anchor="t"/>
          <a:lstStyle/>
          <a:p>
            <a:pPr lvl="1"/>
            <a:endParaRPr lang="en-US"/>
          </a:p>
          <a:p>
            <a:pPr lvl="1"/>
            <a:endParaRPr lang="en-US">
              <a:ea typeface="Calibri" panose="020F0502020204030204"/>
              <a:cs typeface="Calibri" panose="020F0502020204030204"/>
            </a:endParaRPr>
          </a:p>
          <a:p>
            <a:pPr lvl="1"/>
            <a:endParaRPr lang="en-US">
              <a:ea typeface="Calibri" panose="020F0502020204030204"/>
              <a:cs typeface="Calibri" panose="020F0502020204030204"/>
            </a:endParaRPr>
          </a:p>
          <a:p>
            <a:pPr lvl="1"/>
            <a:endParaRPr lang="en-US">
              <a:ea typeface="Calibri" panose="020F0502020204030204"/>
              <a:cs typeface="Calibri" panose="020F0502020204030204"/>
            </a:endParaRPr>
          </a:p>
          <a:p>
            <a:pPr lvl="1"/>
            <a:endParaRPr lang="en-US">
              <a:ea typeface="Calibri" panose="020F0502020204030204"/>
              <a:cs typeface="Calibri" panose="020F0502020204030204"/>
            </a:endParaRPr>
          </a:p>
          <a:p>
            <a:pPr lvl="1"/>
            <a:endParaRPr lang="en-US">
              <a:ea typeface="Calibri" panose="020F0502020204030204"/>
              <a:cs typeface="Calibri" panose="020F0502020204030204"/>
            </a:endParaRPr>
          </a:p>
          <a:p>
            <a:pPr lvl="1"/>
            <a:endParaRPr lang="en-US"/>
          </a:p>
          <a:p>
            <a:pPr lvl="1"/>
            <a:r>
              <a:rPr lang="en-US"/>
              <a:t>Role and activities of national contact points – report from ECI network gathering on 1 June 2022  (</a:t>
            </a:r>
            <a:r>
              <a:rPr lang="en-US" err="1"/>
              <a:t>organised</a:t>
            </a:r>
            <a:r>
              <a:rPr lang="en-US"/>
              <a:t> in conjunction with the ECI Day)</a:t>
            </a:r>
            <a:endParaRPr lang="en-US" b="1"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953D25-CB91-812E-C482-C82B0A74B473}"/>
              </a:ext>
            </a:extLst>
          </p:cNvPr>
          <p:cNvSpPr txBox="1"/>
          <p:nvPr/>
        </p:nvSpPr>
        <p:spPr>
          <a:xfrm>
            <a:off x="683071" y="1088230"/>
            <a:ext cx="1093469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Arial"/>
              </a:rPr>
              <a:t>Regulation 2019/788</a:t>
            </a:r>
            <a:r>
              <a:rPr lang="pl-PL" sz="1600" dirty="0">
                <a:latin typeface="Arial"/>
              </a:rPr>
              <a:t>, </a:t>
            </a:r>
            <a:r>
              <a:rPr lang="pl-PL" sz="1600" dirty="0" err="1">
                <a:latin typeface="Arial"/>
              </a:rPr>
              <a:t>Article</a:t>
            </a:r>
            <a:r>
              <a:rPr lang="pl-PL" sz="1600" dirty="0">
                <a:latin typeface="Arial"/>
              </a:rPr>
              <a:t> 4(6): </a:t>
            </a:r>
            <a:r>
              <a:rPr lang="en-IE" sz="1600" dirty="0">
                <a:latin typeface="Arial"/>
              </a:rPr>
              <a:t>“</a:t>
            </a:r>
            <a:r>
              <a:rPr lang="en-US" sz="1600" i="1" dirty="0">
                <a:latin typeface="Arial"/>
              </a:rPr>
              <a:t>Each Member State shall establish one or more contact points to provide, free of charge, information and assistance to groups of </a:t>
            </a:r>
            <a:r>
              <a:rPr lang="en-US" sz="1600" i="1" dirty="0" err="1">
                <a:latin typeface="Arial"/>
              </a:rPr>
              <a:t>organisers</a:t>
            </a:r>
            <a:r>
              <a:rPr lang="en-US" sz="1600" i="1" dirty="0">
                <a:latin typeface="Arial"/>
              </a:rPr>
              <a:t>, in accordance with applicable Union and national law.</a:t>
            </a:r>
            <a:r>
              <a:rPr lang="pl-PL" sz="1600" i="1" dirty="0">
                <a:latin typeface="Arial"/>
              </a:rPr>
              <a:t>”</a:t>
            </a:r>
          </a:p>
        </p:txBody>
      </p:sp>
      <p:pic>
        <p:nvPicPr>
          <p:cNvPr id="5" name="Picture 5" descr="A group of people posing for a photo in front of a projector screen&#10;&#10;Description automatically generated">
            <a:extLst>
              <a:ext uri="{FF2B5EF4-FFF2-40B4-BE49-F238E27FC236}">
                <a16:creationId xmlns:a16="http://schemas.microsoft.com/office/drawing/2014/main" id="{05F59C47-36EE-F89D-3EA9-1D774C1EE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377" y="1791337"/>
            <a:ext cx="5075102" cy="327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95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8194" y="3878449"/>
            <a:ext cx="8528235" cy="1297983"/>
          </a:xfrm>
        </p:spPr>
        <p:txBody>
          <a:bodyPr lIns="91440" tIns="45720" rIns="91440" bIns="45720" anchor="t"/>
          <a:lstStyle/>
          <a:p>
            <a:r>
              <a:rPr lang="en-IE" sz="3000" i="1" dirty="0">
                <a:latin typeface="EC Square Sans Pro"/>
              </a:rPr>
              <a:t/>
            </a:r>
            <a:br>
              <a:rPr lang="en-IE" sz="3000" i="1" dirty="0">
                <a:latin typeface="EC Square Sans Pro"/>
              </a:rPr>
            </a:br>
            <a:r>
              <a:rPr lang="en-GB" sz="2800" b="1" dirty="0">
                <a:latin typeface="EC Square Sans Pro"/>
              </a:rPr>
              <a:t>Vasiliki Mustakis</a:t>
            </a:r>
            <a:r>
              <a:rPr lang="en-GB" sz="2800" dirty="0">
                <a:latin typeface="EC Square Sans Pro"/>
              </a:rPr>
              <a:t>, Participatory Democracy Coordinator,</a:t>
            </a:r>
            <a:br>
              <a:rPr lang="en-GB" sz="2800" dirty="0">
                <a:latin typeface="EC Square Sans Pro"/>
              </a:rPr>
            </a:br>
            <a:r>
              <a:rPr lang="en-GB" sz="2800" dirty="0">
                <a:latin typeface="EC Square Sans Pro"/>
              </a:rPr>
              <a:t>European Citizen Action Service</a:t>
            </a:r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A33B184-C378-603F-DE3D-931447C82EFC}"/>
              </a:ext>
            </a:extLst>
          </p:cNvPr>
          <p:cNvSpPr txBox="1">
            <a:spLocks/>
          </p:cNvSpPr>
          <p:nvPr/>
        </p:nvSpPr>
        <p:spPr>
          <a:xfrm>
            <a:off x="2243131" y="2163303"/>
            <a:ext cx="7705738" cy="129798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EC Square Sans Pro" panose="02000506040000020004" pitchFamily="2" charset="0"/>
                <a:ea typeface="+mj-ea"/>
                <a:cs typeface="+mj-cs"/>
              </a:rPr>
              <a:t>The European Citizens’ Initiative Forum </a:t>
            </a:r>
          </a:p>
        </p:txBody>
      </p:sp>
      <p:pic>
        <p:nvPicPr>
          <p:cNvPr id="5" name="Picture 4" descr="A picture containing text, clipart, linedrawing&#10;&#10;Description automatically generated">
            <a:extLst>
              <a:ext uri="{FF2B5EF4-FFF2-40B4-BE49-F238E27FC236}">
                <a16:creationId xmlns:a16="http://schemas.microsoft.com/office/drawing/2014/main" id="{762F3910-15E3-3885-F530-A75ED99E5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1129" y="123459"/>
            <a:ext cx="2143125" cy="866775"/>
          </a:xfrm>
          <a:prstGeom prst="rect">
            <a:avLst/>
          </a:prstGeom>
        </p:spPr>
      </p:pic>
      <p:pic>
        <p:nvPicPr>
          <p:cNvPr id="7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B227DC0B-9B96-0C97-8FB0-94F0438710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46" y="123459"/>
            <a:ext cx="3402155" cy="67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7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9FE04-978B-7343-C7D8-950A2BC7D7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38680" y="2142747"/>
            <a:ext cx="7914640" cy="3271837"/>
          </a:xfrm>
        </p:spPr>
        <p:txBody>
          <a:bodyPr/>
          <a:lstStyle/>
          <a:p>
            <a:pPr algn="ctr"/>
            <a:r>
              <a:rPr lang="de-DE" sz="2800" b="1" dirty="0">
                <a:ea typeface="Lato Black" panose="020F0502020204030203" pitchFamily="34" charset="0"/>
                <a:cs typeface="Lato Black" panose="020F0502020204030203" pitchFamily="34" charset="0"/>
              </a:rPr>
              <a:t>The Forum supports organisers in the </a:t>
            </a:r>
            <a:r>
              <a:rPr lang="de-DE" sz="2800" b="1" u="sng" dirty="0">
                <a:solidFill>
                  <a:srgbClr val="00B050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preparatory phase</a:t>
            </a:r>
            <a:r>
              <a:rPr lang="en-BE" sz="2800" b="1" u="sng" dirty="0">
                <a:solidFill>
                  <a:srgbClr val="00B050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 and during the collection of signatures</a:t>
            </a:r>
            <a:r>
              <a:rPr lang="de-DE" sz="2800" b="1" dirty="0">
                <a:solidFill>
                  <a:srgbClr val="00B050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en-BE" sz="2800" b="1" dirty="0">
                <a:ea typeface="Lato Black" panose="020F0502020204030203" pitchFamily="34" charset="0"/>
                <a:cs typeface="Lato Black" panose="020F0502020204030203" pitchFamily="34" charset="0"/>
              </a:rPr>
              <a:t>of </a:t>
            </a:r>
            <a:r>
              <a:rPr lang="en-GB" sz="2800" b="1" dirty="0">
                <a:ea typeface="Lato Black" panose="020F0502020204030203" pitchFamily="34" charset="0"/>
                <a:cs typeface="Lato Black" panose="020F0502020204030203" pitchFamily="34" charset="0"/>
              </a:rPr>
              <a:t>their</a:t>
            </a:r>
            <a:r>
              <a:rPr lang="en-BE" sz="2800" b="1" dirty="0"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de-DE" sz="2800" b="1" dirty="0">
                <a:ea typeface="Lato Black" panose="020F0502020204030203" pitchFamily="34" charset="0"/>
                <a:cs typeface="Lato Black" panose="020F0502020204030203" pitchFamily="34" charset="0"/>
              </a:rPr>
              <a:t>initiative!</a:t>
            </a:r>
            <a:endParaRPr lang="de-BE" sz="2800" b="1" dirty="0"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endParaRPr lang="en-BE" dirty="0"/>
          </a:p>
        </p:txBody>
      </p:sp>
      <p:pic>
        <p:nvPicPr>
          <p:cNvPr id="4" name="Grafik 17">
            <a:extLst>
              <a:ext uri="{FF2B5EF4-FFF2-40B4-BE49-F238E27FC236}">
                <a16:creationId xmlns:a16="http://schemas.microsoft.com/office/drawing/2014/main" id="{5938C189-01D4-F725-A7DB-E7B11D10D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444" y="3759984"/>
            <a:ext cx="1007120" cy="810000"/>
          </a:xfrm>
          <a:prstGeom prst="rect">
            <a:avLst/>
          </a:prstGeom>
        </p:spPr>
      </p:pic>
      <p:pic>
        <p:nvPicPr>
          <p:cNvPr id="5" name="Grafik 19">
            <a:extLst>
              <a:ext uri="{FF2B5EF4-FFF2-40B4-BE49-F238E27FC236}">
                <a16:creationId xmlns:a16="http://schemas.microsoft.com/office/drawing/2014/main" id="{E33DB19F-86D2-AD4E-4A94-71FD9DC962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056" y="3769663"/>
            <a:ext cx="881230" cy="810000"/>
          </a:xfrm>
          <a:prstGeom prst="rect">
            <a:avLst/>
          </a:prstGeom>
        </p:spPr>
      </p:pic>
      <p:sp>
        <p:nvSpPr>
          <p:cNvPr id="6" name="Textfeld 21">
            <a:extLst>
              <a:ext uri="{FF2B5EF4-FFF2-40B4-BE49-F238E27FC236}">
                <a16:creationId xmlns:a16="http://schemas.microsoft.com/office/drawing/2014/main" id="{7B6C31CA-77DE-80E9-E340-0A157097D9CE}"/>
              </a:ext>
            </a:extLst>
          </p:cNvPr>
          <p:cNvSpPr txBox="1"/>
          <p:nvPr/>
        </p:nvSpPr>
        <p:spPr>
          <a:xfrm>
            <a:off x="4717247" y="4693286"/>
            <a:ext cx="9370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BE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DISCUSS</a:t>
            </a:r>
          </a:p>
        </p:txBody>
      </p:sp>
      <p:sp>
        <p:nvSpPr>
          <p:cNvPr id="7" name="Textfeld 22">
            <a:extLst>
              <a:ext uri="{FF2B5EF4-FFF2-40B4-BE49-F238E27FC236}">
                <a16:creationId xmlns:a16="http://schemas.microsoft.com/office/drawing/2014/main" id="{44415E2B-EDA4-2FBA-5C02-8A0324792183}"/>
              </a:ext>
            </a:extLst>
          </p:cNvPr>
          <p:cNvSpPr txBox="1"/>
          <p:nvPr/>
        </p:nvSpPr>
        <p:spPr>
          <a:xfrm>
            <a:off x="6588955" y="4693286"/>
            <a:ext cx="104244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BE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CONNECT</a:t>
            </a:r>
          </a:p>
        </p:txBody>
      </p:sp>
      <p:sp>
        <p:nvSpPr>
          <p:cNvPr id="8" name="Textfeld 23">
            <a:extLst>
              <a:ext uri="{FF2B5EF4-FFF2-40B4-BE49-F238E27FC236}">
                <a16:creationId xmlns:a16="http://schemas.microsoft.com/office/drawing/2014/main" id="{530F6DCB-516F-23AD-63DE-B120CE2C1878}"/>
              </a:ext>
            </a:extLst>
          </p:cNvPr>
          <p:cNvSpPr txBox="1"/>
          <p:nvPr/>
        </p:nvSpPr>
        <p:spPr>
          <a:xfrm>
            <a:off x="8172092" y="4693286"/>
            <a:ext cx="13053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BE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SEEK ADVICE</a:t>
            </a:r>
          </a:p>
        </p:txBody>
      </p:sp>
      <p:pic>
        <p:nvPicPr>
          <p:cNvPr id="9" name="Grafik 13">
            <a:extLst>
              <a:ext uri="{FF2B5EF4-FFF2-40B4-BE49-F238E27FC236}">
                <a16:creationId xmlns:a16="http://schemas.microsoft.com/office/drawing/2014/main" id="{909D3BC3-7CFD-1654-7E11-83E8125BC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991" y="3769663"/>
            <a:ext cx="786813" cy="810000"/>
          </a:xfrm>
          <a:prstGeom prst="rect">
            <a:avLst/>
          </a:prstGeom>
        </p:spPr>
      </p:pic>
      <p:pic>
        <p:nvPicPr>
          <p:cNvPr id="10" name="Grafik 15">
            <a:extLst>
              <a:ext uri="{FF2B5EF4-FFF2-40B4-BE49-F238E27FC236}">
                <a16:creationId xmlns:a16="http://schemas.microsoft.com/office/drawing/2014/main" id="{66ADC58D-CB59-A00D-2349-A737A49858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910" y="3778666"/>
            <a:ext cx="1117274" cy="810000"/>
          </a:xfrm>
          <a:prstGeom prst="rect">
            <a:avLst/>
          </a:prstGeom>
        </p:spPr>
      </p:pic>
      <p:sp>
        <p:nvSpPr>
          <p:cNvPr id="11" name="Textfeld 20">
            <a:extLst>
              <a:ext uri="{FF2B5EF4-FFF2-40B4-BE49-F238E27FC236}">
                <a16:creationId xmlns:a16="http://schemas.microsoft.com/office/drawing/2014/main" id="{44EFD39A-0A35-661B-277F-C4F44F12944F}"/>
              </a:ext>
            </a:extLst>
          </p:cNvPr>
          <p:cNvSpPr txBox="1"/>
          <p:nvPr/>
        </p:nvSpPr>
        <p:spPr>
          <a:xfrm>
            <a:off x="3001382" y="4702965"/>
            <a:ext cx="7747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BE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LEARN</a:t>
            </a:r>
          </a:p>
        </p:txBody>
      </p:sp>
      <p:pic>
        <p:nvPicPr>
          <p:cNvPr id="12" name="Picture 4" descr="A picture containing text, clipart, linedrawing&#10;&#10;Description automatically generated">
            <a:extLst>
              <a:ext uri="{FF2B5EF4-FFF2-40B4-BE49-F238E27FC236}">
                <a16:creationId xmlns:a16="http://schemas.microsoft.com/office/drawing/2014/main" id="{75734391-725C-371B-CC2F-CEE5C7FED7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1129" y="123459"/>
            <a:ext cx="2143125" cy="866775"/>
          </a:xfrm>
          <a:prstGeom prst="rect">
            <a:avLst/>
          </a:prstGeom>
        </p:spPr>
      </p:pic>
      <p:pic>
        <p:nvPicPr>
          <p:cNvPr id="16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73F9BC1A-C049-6D07-93C7-9ED1655D4F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46" y="123459"/>
            <a:ext cx="3402155" cy="67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3476" y="1586747"/>
            <a:ext cx="5185632" cy="4492727"/>
          </a:xfrm>
        </p:spPr>
        <p:txBody>
          <a:bodyPr lIns="91440" tIns="45720" rIns="91440" bIns="45720" anchor="t"/>
          <a:lstStyle/>
          <a:p>
            <a:r>
              <a:rPr lang="en-GB" sz="2800" dirty="0">
                <a:latin typeface="EC Square Sans Pro"/>
                <a:ea typeface="+mn-ea"/>
                <a:cs typeface="+mn-cs"/>
              </a:rPr>
              <a:t>A great tool for organising an initiative </a:t>
            </a:r>
            <a:br>
              <a:rPr lang="en-GB" sz="2800" dirty="0">
                <a:latin typeface="EC Square Sans Pro"/>
                <a:ea typeface="+mn-ea"/>
                <a:cs typeface="+mn-cs"/>
              </a:rPr>
            </a:br>
            <a:endParaRPr lang="en-US" sz="2800" dirty="0">
              <a:latin typeface="EC Square Sans Pro"/>
              <a:ea typeface="+mn-ea"/>
              <a:cs typeface="+mn-cs"/>
            </a:endParaRPr>
          </a:p>
          <a:p>
            <a:pPr marL="342900" indent="-342900">
              <a:buFont typeface="Arial"/>
              <a:buChar char="•"/>
            </a:pPr>
            <a:r>
              <a:rPr lang="en-GB" sz="2600" b="1" dirty="0">
                <a:latin typeface="EC Square Sans Pro"/>
              </a:rPr>
              <a:t>Learn Section</a:t>
            </a:r>
            <a:r>
              <a:rPr lang="en-GB" sz="2600" dirty="0">
                <a:latin typeface="EC Square Sans Pro"/>
              </a:rPr>
              <a:t>: Webinars, Guidance Notes, Learning Material</a:t>
            </a:r>
            <a:endParaRPr lang="en-GB" sz="2600" dirty="0"/>
          </a:p>
          <a:p>
            <a:pPr marL="342900" indent="-342900">
              <a:buFont typeface="Arial"/>
              <a:buChar char="•"/>
            </a:pPr>
            <a:r>
              <a:rPr lang="en-GB" sz="2600" b="1" dirty="0">
                <a:latin typeface="EC Square Sans Pro"/>
              </a:rPr>
              <a:t>Blogs</a:t>
            </a:r>
            <a:endParaRPr lang="en-GB" sz="2600" b="1" dirty="0"/>
          </a:p>
          <a:p>
            <a:pPr marL="342900" indent="-342900">
              <a:buFont typeface="Arial"/>
              <a:buChar char="•"/>
            </a:pPr>
            <a:r>
              <a:rPr lang="en-GB" sz="2600" b="1" dirty="0">
                <a:latin typeface="EC Square Sans Pro"/>
              </a:rPr>
              <a:t>Discuss</a:t>
            </a:r>
            <a:endParaRPr lang="en-GB" sz="2600" b="1" dirty="0"/>
          </a:p>
          <a:p>
            <a:pPr marL="342900" indent="-342900">
              <a:buFont typeface="Arial"/>
              <a:buChar char="•"/>
            </a:pPr>
            <a:r>
              <a:rPr lang="en-GB" sz="2600" b="1" dirty="0">
                <a:latin typeface="EC Square Sans Pro"/>
              </a:rPr>
              <a:t>Seek Advice</a:t>
            </a:r>
            <a:r>
              <a:rPr lang="en-GB" sz="2600" dirty="0">
                <a:latin typeface="EC Square Sans Pro"/>
              </a:rPr>
              <a:t>: if an organiser needs legal, campaigning or fundraising advice during their campaign</a:t>
            </a:r>
            <a:endParaRPr lang="en-US" sz="2600" dirty="0">
              <a:latin typeface="EC Square Sans Pro"/>
            </a:endParaRPr>
          </a:p>
        </p:txBody>
      </p:sp>
      <p:pic>
        <p:nvPicPr>
          <p:cNvPr id="2" name="Picture 2" descr="Graphical user interface, text, application, website, Teams&#10;&#10;Description automatically generated">
            <a:extLst>
              <a:ext uri="{FF2B5EF4-FFF2-40B4-BE49-F238E27FC236}">
                <a16:creationId xmlns:a16="http://schemas.microsoft.com/office/drawing/2014/main" id="{DF74EFAB-2B60-663A-0538-6EE9560D0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093" y="1735226"/>
            <a:ext cx="4941276" cy="3387548"/>
          </a:xfrm>
          <a:prstGeom prst="rect">
            <a:avLst/>
          </a:prstGeom>
        </p:spPr>
      </p:pic>
      <p:pic>
        <p:nvPicPr>
          <p:cNvPr id="3" name="Picture 4" descr="A picture containing text, clipart, linedrawing&#10;&#10;Description automatically generated">
            <a:extLst>
              <a:ext uri="{FF2B5EF4-FFF2-40B4-BE49-F238E27FC236}">
                <a16:creationId xmlns:a16="http://schemas.microsoft.com/office/drawing/2014/main" id="{230BA212-783B-7378-858E-3D6F9CFCD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1129" y="123459"/>
            <a:ext cx="2143125" cy="8667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6D739C-5FA8-E985-8A7D-23C328485800}"/>
              </a:ext>
            </a:extLst>
          </p:cNvPr>
          <p:cNvSpPr txBox="1"/>
          <p:nvPr/>
        </p:nvSpPr>
        <p:spPr>
          <a:xfrm>
            <a:off x="6981093" y="5005952"/>
            <a:ext cx="4941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>* You must register to access certain features of the ECI Forum</a:t>
            </a:r>
            <a:endParaRPr kumimoji="0" lang="en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A3CA341D-10DF-ADDC-985A-04675738CF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46" y="123459"/>
            <a:ext cx="3402155" cy="67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7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75848" y="1710734"/>
            <a:ext cx="9269170" cy="2372804"/>
          </a:xfrm>
        </p:spPr>
        <p:txBody>
          <a:bodyPr lIns="91440" tIns="45720" rIns="91440" bIns="45720" anchor="t"/>
          <a:lstStyle/>
          <a:p>
            <a:r>
              <a:rPr lang="en-GB" sz="3200" dirty="0">
                <a:latin typeface="EC Square Sans Pro"/>
                <a:ea typeface="+mn-ea"/>
                <a:cs typeface="+mn-cs"/>
              </a:rPr>
              <a:t>An essential tool for (potential) organisers where they are able to get practical information, advice and discuss any topics related to ECIs </a:t>
            </a:r>
            <a:br>
              <a:rPr lang="en-GB" sz="3200" dirty="0">
                <a:latin typeface="EC Square Sans Pro"/>
                <a:ea typeface="+mn-ea"/>
                <a:cs typeface="+mn-cs"/>
              </a:rPr>
            </a:br>
            <a:r>
              <a:rPr lang="en-GB" sz="3200" dirty="0">
                <a:latin typeface="EC Square Sans Pro"/>
                <a:ea typeface="+mn-ea"/>
                <a:cs typeface="+mn-cs"/>
              </a:rPr>
              <a:t/>
            </a:r>
            <a:br>
              <a:rPr lang="en-GB" sz="3200" dirty="0">
                <a:latin typeface="EC Square Sans Pro"/>
                <a:ea typeface="+mn-ea"/>
                <a:cs typeface="+mn-cs"/>
              </a:rPr>
            </a:br>
            <a:r>
              <a:rPr lang="en-GB" sz="3200" dirty="0">
                <a:latin typeface="EC Square Sans Pro"/>
                <a:ea typeface="+mn-ea"/>
                <a:cs typeface="+mn-cs"/>
              </a:rPr>
              <a:t>Aim = support active citizen participation </a:t>
            </a:r>
          </a:p>
        </p:txBody>
      </p:sp>
      <p:pic>
        <p:nvPicPr>
          <p:cNvPr id="3" name="Picture 4" descr="A picture containing text, clipart, linedrawing&#10;&#10;Description automatically generated">
            <a:extLst>
              <a:ext uri="{FF2B5EF4-FFF2-40B4-BE49-F238E27FC236}">
                <a16:creationId xmlns:a16="http://schemas.microsoft.com/office/drawing/2014/main" id="{230BA212-783B-7378-858E-3D6F9CFCD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1129" y="123459"/>
            <a:ext cx="2143125" cy="866775"/>
          </a:xfrm>
          <a:prstGeom prst="rect">
            <a:avLst/>
          </a:prstGeom>
        </p:spPr>
      </p:pic>
      <p:pic>
        <p:nvPicPr>
          <p:cNvPr id="7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B8B945F-C270-B50D-74EF-7BB86FC0D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246" y="4143505"/>
            <a:ext cx="4208585" cy="1501760"/>
          </a:xfrm>
          <a:prstGeom prst="rect">
            <a:avLst/>
          </a:prstGeom>
        </p:spPr>
      </p:pic>
      <p:pic>
        <p:nvPicPr>
          <p:cNvPr id="6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CFF67034-531C-476B-CEA7-101E69B7D4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46" y="123459"/>
            <a:ext cx="3402155" cy="67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8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54002" y="2238272"/>
            <a:ext cx="2108325" cy="585035"/>
          </a:xfrm>
        </p:spPr>
        <p:txBody>
          <a:bodyPr lIns="91440" tIns="45720" rIns="91440" bIns="45720" anchor="t"/>
          <a:lstStyle/>
          <a:p>
            <a:pPr algn="ctr"/>
            <a:r>
              <a:rPr lang="en-GB" sz="3200" b="1">
                <a:latin typeface="EC Square Sans Pro"/>
                <a:ea typeface="+mn-ea"/>
                <a:cs typeface="+mn-cs"/>
              </a:rPr>
              <a:t>LEARN</a:t>
            </a:r>
            <a:r>
              <a:rPr lang="en-GB" sz="3200">
                <a:latin typeface="EC Square Sans Pro"/>
                <a:ea typeface="+mn-ea"/>
                <a:cs typeface="+mn-cs"/>
              </a:rPr>
              <a:t/>
            </a:r>
            <a:br>
              <a:rPr lang="en-GB" sz="3200">
                <a:latin typeface="EC Square Sans Pro"/>
                <a:ea typeface="+mn-ea"/>
                <a:cs typeface="+mn-cs"/>
              </a:rPr>
            </a:br>
            <a:r>
              <a:rPr lang="en-GB" sz="3200">
                <a:latin typeface="EC Square Sans Pro"/>
                <a:ea typeface="+mn-ea"/>
                <a:cs typeface="+mn-cs"/>
              </a:rPr>
              <a:t/>
            </a:r>
            <a:br>
              <a:rPr lang="en-GB" sz="3200">
                <a:latin typeface="EC Square Sans Pro"/>
                <a:ea typeface="+mn-ea"/>
                <a:cs typeface="+mn-cs"/>
              </a:rPr>
            </a:br>
            <a:r>
              <a:rPr lang="en-GB" sz="3200">
                <a:latin typeface="EC Square Sans Pro"/>
                <a:ea typeface="+mn-ea"/>
                <a:cs typeface="+mn-cs"/>
              </a:rPr>
              <a:t> </a:t>
            </a:r>
            <a:br>
              <a:rPr lang="en-GB" sz="3200">
                <a:latin typeface="EC Square Sans Pro"/>
                <a:ea typeface="+mn-ea"/>
                <a:cs typeface="+mn-cs"/>
              </a:rPr>
            </a:br>
            <a:r>
              <a:rPr lang="en-GB" sz="3200">
                <a:latin typeface="EC Square Sans Pro"/>
                <a:ea typeface="+mn-ea"/>
                <a:cs typeface="+mn-cs"/>
              </a:rPr>
              <a:t/>
            </a:r>
            <a:br>
              <a:rPr lang="en-GB" sz="3200">
                <a:latin typeface="EC Square Sans Pro"/>
                <a:ea typeface="+mn-ea"/>
                <a:cs typeface="+mn-cs"/>
              </a:rPr>
            </a:br>
            <a:endParaRPr lang="en-GB" sz="3200">
              <a:latin typeface="EC Square Sans Pro"/>
              <a:ea typeface="+mn-ea"/>
              <a:cs typeface="+mn-cs"/>
            </a:endParaRPr>
          </a:p>
        </p:txBody>
      </p:sp>
      <p:pic>
        <p:nvPicPr>
          <p:cNvPr id="3" name="Picture 4" descr="A picture containing text, clipart, linedrawing&#10;&#10;Description automatically generated">
            <a:extLst>
              <a:ext uri="{FF2B5EF4-FFF2-40B4-BE49-F238E27FC236}">
                <a16:creationId xmlns:a16="http://schemas.microsoft.com/office/drawing/2014/main" id="{230BA212-783B-7378-858E-3D6F9CFCD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1129" y="123459"/>
            <a:ext cx="2143125" cy="866775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168694A3-C890-55F8-6185-44752DB83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5914" y="1355610"/>
            <a:ext cx="862750" cy="940177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E5A98CF7-1D21-06A5-EDD5-1F25C7CD6898}"/>
              </a:ext>
            </a:extLst>
          </p:cNvPr>
          <p:cNvSpPr txBox="1">
            <a:spLocks/>
          </p:cNvSpPr>
          <p:nvPr/>
        </p:nvSpPr>
        <p:spPr>
          <a:xfrm>
            <a:off x="1022556" y="2898672"/>
            <a:ext cx="3573708" cy="256818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  <a:ea typeface="+mj-ea"/>
                <a:cs typeface="+mj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EC Square Sans Pro"/>
                <a:ea typeface="+mj-ea"/>
                <a:cs typeface="+mj-cs"/>
              </a:rPr>
              <a:t>Webinars</a:t>
            </a: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EC Square Sans Pro"/>
                <a:ea typeface="+mj-ea"/>
                <a:cs typeface="+mj-cs"/>
              </a:rPr>
              <a:t>Guidance Notes</a:t>
            </a: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EC Square Sans Pro"/>
                <a:ea typeface="+mj-ea"/>
                <a:cs typeface="+mj-cs"/>
              </a:rPr>
              <a:t>Success Stories</a:t>
            </a: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EC Square Sans Pro"/>
                <a:ea typeface="+mj-ea"/>
                <a:cs typeface="+mj-cs"/>
              </a:rPr>
              <a:t>Testimonies</a:t>
            </a:r>
            <a:b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EC Square Sans Pro"/>
                <a:ea typeface="+mj-ea"/>
                <a:cs typeface="+mj-cs"/>
              </a:rPr>
            </a:b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EC Square Sans Pro"/>
                <a:ea typeface="+mj-ea"/>
                <a:cs typeface="+mj-cs"/>
              </a:rPr>
              <a:t/>
            </a:r>
            <a:b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EC Square Sans Pro"/>
                <a:ea typeface="+mj-ea"/>
                <a:cs typeface="+mj-cs"/>
              </a:rPr>
            </a:b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EC Square Sans Pro"/>
                <a:ea typeface="+mj-ea"/>
                <a:cs typeface="+mj-cs"/>
              </a:rPr>
              <a:t> </a:t>
            </a:r>
            <a:b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EC Square Sans Pro"/>
                <a:ea typeface="+mj-ea"/>
                <a:cs typeface="+mj-cs"/>
              </a:rPr>
            </a:b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EC Square Sans Pro"/>
                <a:ea typeface="+mj-ea"/>
                <a:cs typeface="+mj-cs"/>
              </a:rPr>
              <a:t/>
            </a:r>
            <a:b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EC Square Sans Pro"/>
                <a:ea typeface="+mj-ea"/>
                <a:cs typeface="+mj-cs"/>
              </a:rPr>
            </a:b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EC Square Sans Pro"/>
              <a:ea typeface="+mj-ea"/>
              <a:cs typeface="+mj-cs"/>
            </a:endParaRPr>
          </a:p>
        </p:txBody>
      </p:sp>
      <p:pic>
        <p:nvPicPr>
          <p:cNvPr id="11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86B4954-BB39-8F77-92B6-ADE0E9D0D4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9938" y="1540215"/>
            <a:ext cx="7178430" cy="3797108"/>
          </a:xfrm>
          <a:prstGeom prst="rect">
            <a:avLst/>
          </a:prstGeom>
        </p:spPr>
      </p:pic>
      <p:pic>
        <p:nvPicPr>
          <p:cNvPr id="6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9FD482B1-26CA-A96B-2501-BDF507524E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46" y="123459"/>
            <a:ext cx="3402155" cy="67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31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54002" y="2560657"/>
            <a:ext cx="2108325" cy="585035"/>
          </a:xfrm>
        </p:spPr>
        <p:txBody>
          <a:bodyPr lIns="91440" tIns="45720" rIns="91440" bIns="45720" anchor="t"/>
          <a:lstStyle/>
          <a:p>
            <a:pPr algn="ctr"/>
            <a:r>
              <a:rPr lang="en-GB" sz="3200" b="1">
                <a:latin typeface="EC Square Sans Pro"/>
                <a:ea typeface="+mn-ea"/>
                <a:cs typeface="+mn-cs"/>
              </a:rPr>
              <a:t>DISCUSS</a:t>
            </a:r>
            <a:r>
              <a:rPr lang="en-GB" sz="3200">
                <a:latin typeface="EC Square Sans Pro"/>
                <a:ea typeface="+mn-ea"/>
                <a:cs typeface="+mn-cs"/>
              </a:rPr>
              <a:t/>
            </a:r>
            <a:br>
              <a:rPr lang="en-GB" sz="3200">
                <a:latin typeface="EC Square Sans Pro"/>
                <a:ea typeface="+mn-ea"/>
                <a:cs typeface="+mn-cs"/>
              </a:rPr>
            </a:br>
            <a:r>
              <a:rPr lang="en-GB" sz="3200">
                <a:latin typeface="EC Square Sans Pro"/>
                <a:ea typeface="+mn-ea"/>
                <a:cs typeface="+mn-cs"/>
              </a:rPr>
              <a:t/>
            </a:r>
            <a:br>
              <a:rPr lang="en-GB" sz="3200">
                <a:latin typeface="EC Square Sans Pro"/>
                <a:ea typeface="+mn-ea"/>
                <a:cs typeface="+mn-cs"/>
              </a:rPr>
            </a:br>
            <a:r>
              <a:rPr lang="en-GB" sz="3200">
                <a:latin typeface="EC Square Sans Pro"/>
                <a:ea typeface="+mn-ea"/>
                <a:cs typeface="+mn-cs"/>
              </a:rPr>
              <a:t> </a:t>
            </a:r>
            <a:br>
              <a:rPr lang="en-GB" sz="3200">
                <a:latin typeface="EC Square Sans Pro"/>
                <a:ea typeface="+mn-ea"/>
                <a:cs typeface="+mn-cs"/>
              </a:rPr>
            </a:br>
            <a:r>
              <a:rPr lang="en-GB" sz="3200">
                <a:latin typeface="EC Square Sans Pro"/>
                <a:ea typeface="+mn-ea"/>
                <a:cs typeface="+mn-cs"/>
              </a:rPr>
              <a:t/>
            </a:r>
            <a:br>
              <a:rPr lang="en-GB" sz="3200">
                <a:latin typeface="EC Square Sans Pro"/>
                <a:ea typeface="+mn-ea"/>
                <a:cs typeface="+mn-cs"/>
              </a:rPr>
            </a:br>
            <a:endParaRPr lang="en-GB" sz="3200">
              <a:latin typeface="EC Square Sans Pro"/>
              <a:ea typeface="+mn-ea"/>
              <a:cs typeface="+mn-cs"/>
            </a:endParaRPr>
          </a:p>
        </p:txBody>
      </p:sp>
      <p:pic>
        <p:nvPicPr>
          <p:cNvPr id="3" name="Picture 4" descr="A picture containing text, clipart, linedrawing&#10;&#10;Description automatically generated">
            <a:extLst>
              <a:ext uri="{FF2B5EF4-FFF2-40B4-BE49-F238E27FC236}">
                <a16:creationId xmlns:a16="http://schemas.microsoft.com/office/drawing/2014/main" id="{230BA212-783B-7378-858E-3D6F9CFCD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1129" y="123459"/>
            <a:ext cx="2143125" cy="866775"/>
          </a:xfrm>
          <a:prstGeom prst="rect">
            <a:avLst/>
          </a:prstGeom>
        </p:spPr>
      </p:pic>
      <p:pic>
        <p:nvPicPr>
          <p:cNvPr id="2" name="Picture 5" descr="A picture containing text, table, worktable&#10;&#10;Description automatically generated">
            <a:extLst>
              <a:ext uri="{FF2B5EF4-FFF2-40B4-BE49-F238E27FC236}">
                <a16:creationId xmlns:a16="http://schemas.microsoft.com/office/drawing/2014/main" id="{7E723FD2-CB2C-CF00-08EB-95E5E55ED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4985" y="1539264"/>
            <a:ext cx="1066800" cy="809625"/>
          </a:xfrm>
          <a:prstGeom prst="rect">
            <a:avLst/>
          </a:prstGeom>
        </p:spPr>
      </p:pic>
      <p:pic>
        <p:nvPicPr>
          <p:cNvPr id="6" name="Picture 6" descr="Graphical user interface, application, email, website&#10;&#10;Description automatically generated">
            <a:extLst>
              <a:ext uri="{FF2B5EF4-FFF2-40B4-BE49-F238E27FC236}">
                <a16:creationId xmlns:a16="http://schemas.microsoft.com/office/drawing/2014/main" id="{F3741B5F-4ADA-2585-1D8E-63F7C344A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7631" y="1534610"/>
            <a:ext cx="7227276" cy="3759471"/>
          </a:xfrm>
          <a:prstGeom prst="rect">
            <a:avLst/>
          </a:prstGeom>
        </p:spPr>
      </p:pic>
      <p:pic>
        <p:nvPicPr>
          <p:cNvPr id="8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5E5C2E0D-C05F-9F98-58A5-03F9C8CF53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46" y="123459"/>
            <a:ext cx="3402155" cy="67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55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54002" y="2560657"/>
            <a:ext cx="2108325" cy="585035"/>
          </a:xfrm>
        </p:spPr>
        <p:txBody>
          <a:bodyPr lIns="91440" tIns="45720" rIns="91440" bIns="45720" anchor="t"/>
          <a:lstStyle/>
          <a:p>
            <a:pPr algn="ctr"/>
            <a:r>
              <a:rPr lang="en-GB" sz="3200" b="1" dirty="0">
                <a:latin typeface="EC Square Sans Pro"/>
                <a:ea typeface="+mn-ea"/>
                <a:cs typeface="+mn-cs"/>
              </a:rPr>
              <a:t>CONNECT</a:t>
            </a:r>
            <a:r>
              <a:rPr lang="en-GB" sz="3200" dirty="0">
                <a:latin typeface="EC Square Sans Pro"/>
                <a:ea typeface="+mn-ea"/>
                <a:cs typeface="+mn-cs"/>
              </a:rPr>
              <a:t/>
            </a:r>
            <a:br>
              <a:rPr lang="en-GB" sz="3200" dirty="0">
                <a:latin typeface="EC Square Sans Pro"/>
                <a:ea typeface="+mn-ea"/>
                <a:cs typeface="+mn-cs"/>
              </a:rPr>
            </a:br>
            <a:r>
              <a:rPr lang="en-GB" sz="3200" dirty="0">
                <a:latin typeface="EC Square Sans Pro"/>
                <a:ea typeface="+mn-ea"/>
                <a:cs typeface="+mn-cs"/>
              </a:rPr>
              <a:t/>
            </a:r>
            <a:br>
              <a:rPr lang="en-GB" sz="3200" dirty="0">
                <a:latin typeface="EC Square Sans Pro"/>
                <a:ea typeface="+mn-ea"/>
                <a:cs typeface="+mn-cs"/>
              </a:rPr>
            </a:br>
            <a:r>
              <a:rPr lang="en-GB" sz="3200" dirty="0">
                <a:latin typeface="EC Square Sans Pro"/>
                <a:ea typeface="+mn-ea"/>
                <a:cs typeface="+mn-cs"/>
              </a:rPr>
              <a:t> </a:t>
            </a:r>
            <a:br>
              <a:rPr lang="en-GB" sz="3200" dirty="0">
                <a:latin typeface="EC Square Sans Pro"/>
                <a:ea typeface="+mn-ea"/>
                <a:cs typeface="+mn-cs"/>
              </a:rPr>
            </a:br>
            <a:r>
              <a:rPr lang="en-GB" sz="3200" dirty="0">
                <a:latin typeface="EC Square Sans Pro"/>
                <a:ea typeface="+mn-ea"/>
                <a:cs typeface="+mn-cs"/>
              </a:rPr>
              <a:t/>
            </a:r>
            <a:br>
              <a:rPr lang="en-GB" sz="3200" dirty="0">
                <a:latin typeface="EC Square Sans Pro"/>
                <a:ea typeface="+mn-ea"/>
                <a:cs typeface="+mn-cs"/>
              </a:rPr>
            </a:br>
            <a:endParaRPr lang="en-GB" sz="3200" dirty="0">
              <a:latin typeface="EC Square Sans Pro"/>
              <a:ea typeface="+mn-ea"/>
              <a:cs typeface="+mn-cs"/>
            </a:endParaRPr>
          </a:p>
        </p:txBody>
      </p:sp>
      <p:pic>
        <p:nvPicPr>
          <p:cNvPr id="3" name="Picture 4" descr="A picture containing text, clipart, linedrawing&#10;&#10;Description automatically generated">
            <a:extLst>
              <a:ext uri="{FF2B5EF4-FFF2-40B4-BE49-F238E27FC236}">
                <a16:creationId xmlns:a16="http://schemas.microsoft.com/office/drawing/2014/main" id="{230BA212-783B-7378-858E-3D6F9CFCD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1129" y="123459"/>
            <a:ext cx="2143125" cy="866775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C60B62CD-2E23-1321-72BE-FEDB02E2B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372" y="1568572"/>
            <a:ext cx="962025" cy="809625"/>
          </a:xfrm>
          <a:prstGeom prst="rect">
            <a:avLst/>
          </a:prstGeom>
        </p:spPr>
      </p:pic>
      <p:pic>
        <p:nvPicPr>
          <p:cNvPr id="8" name="Picture 8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F061C8C0-6E02-9FCB-08AE-2A7C42DD87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5708" y="1338249"/>
            <a:ext cx="7666892" cy="3947041"/>
          </a:xfrm>
          <a:prstGeom prst="rect">
            <a:avLst/>
          </a:prstGeom>
        </p:spPr>
      </p:pic>
      <p:pic>
        <p:nvPicPr>
          <p:cNvPr id="6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C6EE4895-943A-6D69-3267-546246F2E3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46" y="123459"/>
            <a:ext cx="3402155" cy="67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9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293038" cy="1325563"/>
          </a:xfrm>
        </p:spPr>
        <p:txBody>
          <a:bodyPr lIns="91440" tIns="45720" rIns="91440" bIns="45720" anchor="t"/>
          <a:lstStyle/>
          <a:p>
            <a:r>
              <a:rPr lang="en-IE" dirty="0">
                <a:latin typeface="EC Square Sans Pro"/>
              </a:rPr>
              <a:t>Participatory democracy: </a:t>
            </a:r>
            <a:r>
              <a:rPr lang="en-IE" dirty="0"/>
              <a:t/>
            </a:r>
            <a:br>
              <a:rPr lang="en-IE" dirty="0"/>
            </a:br>
            <a:r>
              <a:rPr lang="en-IE" b="1" dirty="0">
                <a:latin typeface="EC Square Sans Pro"/>
              </a:rPr>
              <a:t>options at EU level</a:t>
            </a:r>
            <a:endParaRPr lang="en-US" b="1" dirty="0">
              <a:latin typeface="EC Square Sans Pro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86636" y="2370138"/>
            <a:ext cx="9983051" cy="2859087"/>
          </a:xfrm>
        </p:spPr>
        <p:txBody>
          <a:bodyPr lIns="91440" tIns="45720" rIns="91440" bIns="45720" anchor="t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3200" dirty="0"/>
              <a:t>Vote or run as a candidate in European elections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3200" dirty="0">
                <a:latin typeface="EC Square Sans Pro"/>
              </a:rPr>
              <a:t>European Citizens’ Initiative </a:t>
            </a:r>
            <a:endParaRPr lang="en-IE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3200" dirty="0"/>
              <a:t>EU Have Your Say Portal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3200" dirty="0"/>
              <a:t>Submit a petition to the European Parliament 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0924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54002" y="2238272"/>
            <a:ext cx="2694478" cy="585035"/>
          </a:xfrm>
        </p:spPr>
        <p:txBody>
          <a:bodyPr lIns="91440" tIns="45720" rIns="91440" bIns="45720" anchor="t"/>
          <a:lstStyle/>
          <a:p>
            <a:pPr algn="ctr"/>
            <a:r>
              <a:rPr lang="en-GB" sz="3200" b="1">
                <a:latin typeface="EC Square Sans Pro"/>
                <a:ea typeface="+mn-ea"/>
                <a:cs typeface="+mn-cs"/>
              </a:rPr>
              <a:t>SEEK ADVICE</a:t>
            </a:r>
            <a:r>
              <a:rPr lang="en-GB" sz="3200">
                <a:latin typeface="EC Square Sans Pro"/>
                <a:ea typeface="+mn-ea"/>
                <a:cs typeface="+mn-cs"/>
              </a:rPr>
              <a:t/>
            </a:r>
            <a:br>
              <a:rPr lang="en-GB" sz="3200">
                <a:latin typeface="EC Square Sans Pro"/>
                <a:ea typeface="+mn-ea"/>
                <a:cs typeface="+mn-cs"/>
              </a:rPr>
            </a:br>
            <a:r>
              <a:rPr lang="en-GB" sz="3200">
                <a:latin typeface="EC Square Sans Pro"/>
                <a:ea typeface="+mn-ea"/>
                <a:cs typeface="+mn-cs"/>
              </a:rPr>
              <a:t/>
            </a:r>
            <a:br>
              <a:rPr lang="en-GB" sz="3200">
                <a:latin typeface="EC Square Sans Pro"/>
                <a:ea typeface="+mn-ea"/>
                <a:cs typeface="+mn-cs"/>
              </a:rPr>
            </a:br>
            <a:r>
              <a:rPr lang="en-GB" sz="3200">
                <a:latin typeface="EC Square Sans Pro"/>
                <a:ea typeface="+mn-ea"/>
                <a:cs typeface="+mn-cs"/>
              </a:rPr>
              <a:t> </a:t>
            </a:r>
            <a:br>
              <a:rPr lang="en-GB" sz="3200">
                <a:latin typeface="EC Square Sans Pro"/>
                <a:ea typeface="+mn-ea"/>
                <a:cs typeface="+mn-cs"/>
              </a:rPr>
            </a:br>
            <a:r>
              <a:rPr lang="en-GB" sz="3200">
                <a:latin typeface="EC Square Sans Pro"/>
                <a:ea typeface="+mn-ea"/>
                <a:cs typeface="+mn-cs"/>
              </a:rPr>
              <a:t/>
            </a:r>
            <a:br>
              <a:rPr lang="en-GB" sz="3200">
                <a:latin typeface="EC Square Sans Pro"/>
                <a:ea typeface="+mn-ea"/>
                <a:cs typeface="+mn-cs"/>
              </a:rPr>
            </a:br>
            <a:endParaRPr lang="en-GB" sz="3200">
              <a:latin typeface="EC Square Sans Pro"/>
              <a:ea typeface="+mn-ea"/>
              <a:cs typeface="+mn-cs"/>
            </a:endParaRPr>
          </a:p>
        </p:txBody>
      </p:sp>
      <p:pic>
        <p:nvPicPr>
          <p:cNvPr id="3" name="Picture 4" descr="A picture containing text, clipart, linedrawing&#10;&#10;Description automatically generated">
            <a:extLst>
              <a:ext uri="{FF2B5EF4-FFF2-40B4-BE49-F238E27FC236}">
                <a16:creationId xmlns:a16="http://schemas.microsoft.com/office/drawing/2014/main" id="{230BA212-783B-7378-858E-3D6F9CFCD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1129" y="123459"/>
            <a:ext cx="2143125" cy="866775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E5A98CF7-1D21-06A5-EDD5-1F25C7CD6898}"/>
              </a:ext>
            </a:extLst>
          </p:cNvPr>
          <p:cNvSpPr txBox="1">
            <a:spLocks/>
          </p:cNvSpPr>
          <p:nvPr/>
        </p:nvSpPr>
        <p:spPr>
          <a:xfrm>
            <a:off x="1022556" y="2898672"/>
            <a:ext cx="3573708" cy="256818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  <a:ea typeface="+mj-ea"/>
                <a:cs typeface="+mj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EC Square Sans Pro"/>
                <a:ea typeface="+mj-ea"/>
                <a:cs typeface="+mj-cs"/>
              </a:rPr>
              <a:t>Legal</a:t>
            </a: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EC Square Sans Pro"/>
                <a:ea typeface="+mj-ea"/>
                <a:cs typeface="+mj-cs"/>
              </a:rPr>
              <a:t>Campaigning</a:t>
            </a: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EC Square Sans Pro"/>
                <a:ea typeface="+mj-ea"/>
                <a:cs typeface="+mj-cs"/>
              </a:rPr>
              <a:t>Fundraising</a:t>
            </a: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EC Square Sans Pro"/>
                <a:ea typeface="+mj-ea"/>
                <a:cs typeface="+mj-cs"/>
              </a:rPr>
              <a:t>Other... </a:t>
            </a:r>
            <a:b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EC Square Sans Pro"/>
                <a:ea typeface="+mj-ea"/>
                <a:cs typeface="+mj-cs"/>
              </a:rPr>
            </a:b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EC Square Sans Pro"/>
                <a:ea typeface="+mj-ea"/>
                <a:cs typeface="+mj-cs"/>
              </a:rPr>
              <a:t/>
            </a:r>
            <a:b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EC Square Sans Pro"/>
                <a:ea typeface="+mj-ea"/>
                <a:cs typeface="+mj-cs"/>
              </a:rPr>
            </a:b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EC Square Sans Pro"/>
                <a:ea typeface="+mj-ea"/>
                <a:cs typeface="+mj-cs"/>
              </a:rPr>
              <a:t> </a:t>
            </a:r>
            <a:b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EC Square Sans Pro"/>
                <a:ea typeface="+mj-ea"/>
                <a:cs typeface="+mj-cs"/>
              </a:rPr>
            </a:b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EC Square Sans Pro"/>
                <a:ea typeface="+mj-ea"/>
                <a:cs typeface="+mj-cs"/>
              </a:rPr>
              <a:t/>
            </a:r>
            <a:b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EC Square Sans Pro"/>
                <a:ea typeface="+mj-ea"/>
                <a:cs typeface="+mj-cs"/>
              </a:rPr>
            </a:b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EC Square Sans Pro"/>
              <a:ea typeface="+mj-ea"/>
              <a:cs typeface="+mj-cs"/>
            </a:endParaRPr>
          </a:p>
        </p:txBody>
      </p:sp>
      <p:pic>
        <p:nvPicPr>
          <p:cNvPr id="2" name="Picture 5" descr="Icon&#10;&#10;Description automatically generated">
            <a:extLst>
              <a:ext uri="{FF2B5EF4-FFF2-40B4-BE49-F238E27FC236}">
                <a16:creationId xmlns:a16="http://schemas.microsoft.com/office/drawing/2014/main" id="{65FE3FCC-B149-2536-14B2-115F2115C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2362" y="1353649"/>
            <a:ext cx="838200" cy="809625"/>
          </a:xfrm>
          <a:prstGeom prst="rect">
            <a:avLst/>
          </a:prstGeom>
        </p:spPr>
      </p:pic>
      <p:pic>
        <p:nvPicPr>
          <p:cNvPr id="6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2EFF848-D3DD-8A72-CAD4-2C3AB95DF2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0400" y="1712751"/>
            <a:ext cx="7510584" cy="3237113"/>
          </a:xfrm>
          <a:prstGeom prst="rect">
            <a:avLst/>
          </a:prstGeom>
        </p:spPr>
      </p:pic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58D3FABA-4EC8-9C9D-81FF-46950FC2F2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46" y="123459"/>
            <a:ext cx="3402155" cy="67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2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1322E-15D3-D413-5F68-4F3A0DAF6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976" y="123459"/>
            <a:ext cx="7175277" cy="1139664"/>
          </a:xfrm>
        </p:spPr>
        <p:txBody>
          <a:bodyPr/>
          <a:lstStyle/>
          <a:p>
            <a:r>
              <a:rPr lang="en-GB" dirty="0"/>
              <a:t> </a:t>
            </a:r>
            <a:r>
              <a:rPr lang="en-GB" sz="4000" b="1" dirty="0"/>
              <a:t>Other Resources on the Forum </a:t>
            </a:r>
            <a:endParaRPr lang="en-BE" b="1" dirty="0"/>
          </a:p>
        </p:txBody>
      </p:sp>
      <p:pic>
        <p:nvPicPr>
          <p:cNvPr id="4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8504D374-73FA-C80A-F364-8577DC7A5F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46" y="123459"/>
            <a:ext cx="3402155" cy="6796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D34E29-A368-C3B8-24CE-8550F5A761F6}"/>
              </a:ext>
            </a:extLst>
          </p:cNvPr>
          <p:cNvSpPr txBox="1"/>
          <p:nvPr/>
        </p:nvSpPr>
        <p:spPr>
          <a:xfrm>
            <a:off x="977040" y="4535793"/>
            <a:ext cx="609858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>Online course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/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>Citizens can learn more about the European Citizens' Initiative by joining our online course: 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C Square Sans Pro" panose="02000506040000020004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Essential Skills for European Citizens' Initiative Organisers </a:t>
            </a:r>
            <a:endParaRPr kumimoji="0" lang="en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29B733-9994-43D1-BB0E-33B8848F0767}"/>
              </a:ext>
            </a:extLst>
          </p:cNvPr>
          <p:cNvSpPr txBox="1"/>
          <p:nvPr/>
        </p:nvSpPr>
        <p:spPr>
          <a:xfrm>
            <a:off x="2023547" y="1217063"/>
            <a:ext cx="6098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>ECI Infographic 2022 </a:t>
            </a:r>
            <a:endParaRPr kumimoji="0" lang="en-BE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556FC76-7EB4-E1E0-2F91-7A625FA8C7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"/>
          <a:stretch/>
        </p:blipFill>
        <p:spPr>
          <a:xfrm>
            <a:off x="2441959" y="1782875"/>
            <a:ext cx="4277425" cy="26256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B0DDE6-54DC-F9B5-1BB8-5AADC19E528C}"/>
              </a:ext>
            </a:extLst>
          </p:cNvPr>
          <p:cNvSpPr txBox="1"/>
          <p:nvPr/>
        </p:nvSpPr>
        <p:spPr>
          <a:xfrm>
            <a:off x="8534298" y="1130194"/>
            <a:ext cx="110231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>Blogs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/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</a:br>
            <a:endParaRPr kumimoji="0" lang="en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7960783-14A1-B1B1-71E7-A4D3182595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"/>
          <a:stretch/>
        </p:blipFill>
        <p:spPr>
          <a:xfrm>
            <a:off x="7611329" y="1603733"/>
            <a:ext cx="4050568" cy="3898166"/>
          </a:xfrm>
          <a:prstGeom prst="rect">
            <a:avLst/>
          </a:prstGeom>
        </p:spPr>
      </p:pic>
      <p:pic>
        <p:nvPicPr>
          <p:cNvPr id="13" name="Grafik 13">
            <a:extLst>
              <a:ext uri="{FF2B5EF4-FFF2-40B4-BE49-F238E27FC236}">
                <a16:creationId xmlns:a16="http://schemas.microsoft.com/office/drawing/2014/main" id="{E21A0E98-DFF1-C540-25B5-9CE9EFF179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98" y="4453645"/>
            <a:ext cx="360467" cy="37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1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0143" y="2369574"/>
            <a:ext cx="9556954" cy="2782529"/>
          </a:xfrm>
        </p:spPr>
        <p:txBody>
          <a:bodyPr/>
          <a:lstStyle/>
          <a:p>
            <a:r>
              <a:rPr lang="en-US" b="1" dirty="0"/>
              <a:t>Are you ready to get involved?</a:t>
            </a:r>
            <a:br>
              <a:rPr lang="en-US" b="1" dirty="0"/>
            </a:br>
            <a:r>
              <a:rPr lang="en-IE" dirty="0"/>
              <a:t>Looking forward to 2023-24 and the ECI Ambassador programme!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85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277" y="589935"/>
            <a:ext cx="6761961" cy="1120291"/>
          </a:xfrm>
        </p:spPr>
        <p:txBody>
          <a:bodyPr lIns="91440" tIns="45720" rIns="91440" bIns="45720" anchor="t"/>
          <a:lstStyle/>
          <a:p>
            <a:r>
              <a:rPr lang="en-IE" b="1" dirty="0">
                <a:latin typeface="EC Square Sans Pro"/>
              </a:rPr>
              <a:t>Communicating in 2023</a:t>
            </a:r>
            <a:endParaRPr lang="en-US" b="1" dirty="0">
              <a:latin typeface="EC Square Sans Pro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01791" y="2069476"/>
            <a:ext cx="9281651" cy="3271837"/>
          </a:xfrm>
        </p:spPr>
        <p:txBody>
          <a:bodyPr lIns="91440" tIns="45720" rIns="91440" bIns="45720" anchor="t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3200" dirty="0">
                <a:latin typeface="EC Square Sans Pro"/>
              </a:rPr>
              <a:t>Selecting </a:t>
            </a:r>
            <a:r>
              <a:rPr lang="en-IE" sz="3200" b="1" dirty="0">
                <a:latin typeface="EC Square Sans Pro"/>
              </a:rPr>
              <a:t>6 focus countries</a:t>
            </a:r>
            <a:r>
              <a:rPr lang="en-IE" sz="3200" dirty="0">
                <a:latin typeface="EC Square Sans Pro"/>
              </a:rPr>
              <a:t>: Spain, Sweden, Italy + 3 others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3200" dirty="0">
                <a:latin typeface="EC Square Sans Pro"/>
              </a:rPr>
              <a:t>Hook: EU Year of Skills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E" sz="2800" b="1" dirty="0">
                <a:solidFill>
                  <a:schemeClr val="accent1">
                    <a:lumMod val="50000"/>
                  </a:schemeClr>
                </a:solidFill>
                <a:latin typeface="EC Square Sans Pro"/>
              </a:rPr>
              <a:t>ECI Educational Module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3200" dirty="0">
                <a:latin typeface="EC Square Sans Pro"/>
              </a:rPr>
              <a:t>‘Save Bees and Farmers’ initiative – many moments to communicate about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3200" dirty="0">
                <a:latin typeface="EC Square Sans Pro"/>
              </a:rPr>
              <a:t>Other successful (and newly registered) initiatives to come </a:t>
            </a:r>
            <a:endParaRPr lang="en-GB" sz="3200" dirty="0">
              <a:latin typeface="EC Squar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87283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9345" y="403901"/>
            <a:ext cx="10056827" cy="1325563"/>
          </a:xfrm>
        </p:spPr>
        <p:txBody>
          <a:bodyPr/>
          <a:lstStyle/>
          <a:p>
            <a:r>
              <a:rPr lang="en-IE" b="1" dirty="0"/>
              <a:t>Invitation to join as ECI Ambassadors</a:t>
            </a:r>
            <a:endParaRPr lang="en-US" b="1" dirty="0"/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1516724" y="1335017"/>
            <a:ext cx="10588752" cy="44699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IE" sz="2800" dirty="0"/>
              <a:t>Looking for new Ambassadors </a:t>
            </a:r>
            <a:r>
              <a:rPr lang="en-IE" sz="2000" dirty="0"/>
              <a:t>(especially in: AT, BE, DK, FI, DE, IT, LV, LT, MT, NL, RO, SE)</a:t>
            </a:r>
          </a:p>
          <a:p>
            <a:pPr fontAlgn="auto">
              <a:spcAft>
                <a:spcPts val="0"/>
              </a:spcAft>
            </a:pPr>
            <a:endParaRPr lang="en-IE" sz="1400" dirty="0"/>
          </a:p>
          <a:p>
            <a:pPr fontAlgn="auto">
              <a:spcAft>
                <a:spcPts val="0"/>
              </a:spcAft>
            </a:pPr>
            <a:r>
              <a:rPr lang="en-IE" sz="3200" dirty="0"/>
              <a:t>ECI Ambassadors benefit from: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E" sz="2000" dirty="0"/>
              <a:t>Enhanced visibility (on our website, newsletter, events, press opportunities) 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E" sz="2000" dirty="0"/>
              <a:t>Receiving sample social media posts for (easy) distribution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E" sz="2000" dirty="0"/>
              <a:t>Media training and invitation to events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E" sz="2000" dirty="0"/>
              <a:t>Access to regular online meet-ups to engage with others and hearing news first 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E" sz="2000" dirty="0"/>
              <a:t>Country-specific information about ECI upon request</a:t>
            </a:r>
          </a:p>
          <a:p>
            <a:pPr fontAlgn="auto">
              <a:spcAft>
                <a:spcPts val="0"/>
              </a:spcAft>
            </a:pPr>
            <a:endParaRPr lang="en-IE" sz="1200" dirty="0"/>
          </a:p>
          <a:p>
            <a:pPr fontAlgn="auto">
              <a:spcAft>
                <a:spcPts val="0"/>
              </a:spcAft>
            </a:pPr>
            <a:r>
              <a:rPr lang="en-IE" sz="3200" dirty="0"/>
              <a:t>Our expectations: 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Share information about the ECI within your network and via your regular activities 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E" sz="2000" dirty="0"/>
              <a:t>Minimum 6 actions per year - e.g. </a:t>
            </a:r>
            <a:r>
              <a:rPr lang="en-US" sz="2000" dirty="0"/>
              <a:t>posting on social media, writing blog/newsletter articles, mention ECI in presentations, participating in national events, etc.</a:t>
            </a:r>
            <a:endParaRPr lang="en-US" sz="100" dirty="0"/>
          </a:p>
          <a:p>
            <a:pPr marL="914400" lvl="1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00" dirty="0"/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E" sz="2000" dirty="0"/>
              <a:t>Provide insights into the national landscape of participatory democracy in your country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1378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50962" y="2580763"/>
            <a:ext cx="6688016" cy="1325563"/>
          </a:xfrm>
        </p:spPr>
        <p:txBody>
          <a:bodyPr/>
          <a:lstStyle/>
          <a:p>
            <a:pPr algn="ctr"/>
            <a:r>
              <a:rPr lang="en-IE" sz="8000" b="1" dirty="0"/>
              <a:t>Q&amp;A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93224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D5A8E-5140-F846-2AD0-DF247A569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/>
              <a:t>Find out more &amp; </a:t>
            </a:r>
            <a:br>
              <a:rPr lang="en-IE" b="1"/>
            </a:br>
            <a:r>
              <a:rPr lang="en-IE" b="1"/>
              <a:t>stay in touch</a:t>
            </a:r>
            <a:endParaRPr lang="en-BE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F98DE1-021B-50D4-1326-D75A7388A1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b="1" dirty="0"/>
              <a:t>ECI website</a:t>
            </a:r>
            <a:r>
              <a:rPr lang="en-IE" dirty="0"/>
              <a:t>: </a:t>
            </a:r>
            <a:r>
              <a:rPr lang="en-IE" dirty="0">
                <a:hlinkClick r:id="rId3"/>
              </a:rPr>
              <a:t>https://europa.eu/citizens-initiative/</a:t>
            </a:r>
            <a:r>
              <a:rPr lang="en-IE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b="1" dirty="0"/>
              <a:t>ECI Forum </a:t>
            </a:r>
            <a:r>
              <a:rPr lang="en-IE" dirty="0"/>
              <a:t>website: </a:t>
            </a:r>
            <a:r>
              <a:rPr lang="en-IE" dirty="0">
                <a:hlinkClick r:id="rId4"/>
              </a:rPr>
              <a:t>https://europa.eu/citizens-initiative-forum/</a:t>
            </a:r>
            <a:r>
              <a:rPr lang="en-IE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dirty="0"/>
              <a:t>Subscribe to the </a:t>
            </a:r>
            <a:r>
              <a:rPr lang="en-IE" b="1" dirty="0"/>
              <a:t>monthly newsletter </a:t>
            </a:r>
            <a:r>
              <a:rPr lang="en-IE" dirty="0"/>
              <a:t>(EN</a:t>
            </a:r>
            <a:r>
              <a:rPr lang="pl-PL" dirty="0"/>
              <a:t>+ 23 languages</a:t>
            </a:r>
            <a:r>
              <a:rPr lang="en-IE" dirty="0"/>
              <a:t>): </a:t>
            </a:r>
            <a:r>
              <a:rPr lang="en-IE" dirty="0">
                <a:hlinkClick r:id="rId5"/>
              </a:rPr>
              <a:t>https://europa.eu/citizens-initiative/newsletter/subscribe_en</a:t>
            </a:r>
            <a:r>
              <a:rPr lang="en-IE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dirty="0"/>
              <a:t>Subscribe to </a:t>
            </a:r>
            <a:r>
              <a:rPr lang="en-IE" b="1" dirty="0" err="1"/>
              <a:t>CitizenCentral</a:t>
            </a:r>
            <a:r>
              <a:rPr lang="en-IE" b="1" dirty="0"/>
              <a:t> Podcast</a:t>
            </a:r>
            <a:r>
              <a:rPr lang="en-IE" dirty="0"/>
              <a:t>: </a:t>
            </a:r>
            <a:r>
              <a:rPr lang="en-IE" dirty="0">
                <a:hlinkClick r:id="rId6"/>
              </a:rPr>
              <a:t>https://europa.eu/citizens-initiative/citizencentral-podcast_en</a:t>
            </a:r>
            <a:r>
              <a:rPr lang="en-IE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b="1" dirty="0">
                <a:latin typeface="EC Square Sans Pro"/>
              </a:rPr>
              <a:t>Local contacts</a:t>
            </a:r>
            <a:r>
              <a:rPr lang="en-IE" dirty="0">
                <a:latin typeface="EC Square Sans Pro"/>
              </a:rPr>
              <a:t>: </a:t>
            </a:r>
            <a:r>
              <a:rPr lang="en-IE" dirty="0">
                <a:latin typeface="EC Square Sans Pro"/>
                <a:hlinkClick r:id="rId7"/>
              </a:rPr>
              <a:t>ECI Ambassadors</a:t>
            </a:r>
            <a:r>
              <a:rPr lang="en-IE" dirty="0">
                <a:latin typeface="EC Square Sans Pro"/>
              </a:rPr>
              <a:t> and </a:t>
            </a:r>
            <a:r>
              <a:rPr lang="en-IE" dirty="0">
                <a:latin typeface="EC Square Sans Pro"/>
                <a:hlinkClick r:id="rId8"/>
              </a:rPr>
              <a:t>National Contact Points</a:t>
            </a:r>
            <a:r>
              <a:rPr lang="en-IE" dirty="0">
                <a:latin typeface="EC Square Sans Pro"/>
              </a:rPr>
              <a:t> 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1206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BC4CF33-357C-8E24-964A-F29972B70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6000"/>
              <a:t>Thank you! </a:t>
            </a:r>
            <a:endParaRPr lang="en-BE" sz="600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4FBF92-E41D-FDF5-BE5E-2679CB3F3A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IE" sz="3400" b="1" dirty="0">
                <a:latin typeface="EC Square Sans Pro"/>
              </a:rPr>
              <a:t>Please feel free to be in touch </a:t>
            </a:r>
          </a:p>
          <a:p>
            <a:r>
              <a:rPr lang="en-IE" sz="3400" b="1" dirty="0">
                <a:latin typeface="EC Square Sans Pro"/>
                <a:hlinkClick r:id="rId3"/>
              </a:rPr>
              <a:t>SG-ECI-COMMUNICATION@ec.europa.eu</a:t>
            </a:r>
            <a:r>
              <a:rPr lang="en-IE" sz="3400" b="1" dirty="0">
                <a:latin typeface="EC Square Sans Pro"/>
              </a:rPr>
              <a:t> </a:t>
            </a:r>
            <a:endParaRPr lang="en-BE" sz="3400" b="1" dirty="0"/>
          </a:p>
        </p:txBody>
      </p:sp>
    </p:spTree>
    <p:extLst>
      <p:ext uri="{BB962C8B-B14F-4D97-AF65-F5344CB8AC3E}">
        <p14:creationId xmlns:p14="http://schemas.microsoft.com/office/powerpoint/2010/main" val="180453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0E9D23-E11C-AC3E-A707-1D050FB61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7188"/>
            <a:ext cx="6376988" cy="1325563"/>
          </a:xfrm>
        </p:spPr>
        <p:txBody>
          <a:bodyPr lIns="91440" tIns="45720" rIns="91440" bIns="45720" anchor="t"/>
          <a:lstStyle/>
          <a:p>
            <a:r>
              <a:rPr lang="en-IE" b="1" dirty="0">
                <a:latin typeface="EC Square Sans Pro"/>
              </a:rPr>
              <a:t>Elevator pitch #1</a:t>
            </a:r>
            <a:endParaRPr lang="en-B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6CBE25-3007-760C-8500-4B8D110E6E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88026" y="1682751"/>
            <a:ext cx="9560888" cy="4393584"/>
          </a:xfrm>
        </p:spPr>
        <p:txBody>
          <a:bodyPr lIns="91440" tIns="45720" rIns="91440" bIns="45720" anchor="t"/>
          <a:lstStyle/>
          <a:p>
            <a:r>
              <a:rPr lang="en-IE" sz="3600" dirty="0">
                <a:latin typeface="EC Square Sans Pro"/>
              </a:rPr>
              <a:t>When they ask: </a:t>
            </a:r>
            <a:r>
              <a:rPr lang="en-IE" sz="3200" dirty="0">
                <a:latin typeface="EC Square Sans Pro"/>
              </a:rPr>
              <a:t>“</a:t>
            </a:r>
            <a:r>
              <a:rPr lang="en-IE" sz="3200" b="1" i="1" dirty="0">
                <a:latin typeface="EC Square Sans Pro"/>
              </a:rPr>
              <a:t>What is the ECI?</a:t>
            </a:r>
            <a:r>
              <a:rPr lang="en-IE" sz="3200" i="1" dirty="0">
                <a:latin typeface="EC Square Sans Pro"/>
              </a:rPr>
              <a:t>”</a:t>
            </a:r>
            <a:endParaRPr lang="en-IE" sz="3600" i="1" dirty="0">
              <a:latin typeface="EC Square Sans Pro"/>
            </a:endParaRPr>
          </a:p>
          <a:p>
            <a:r>
              <a:rPr lang="en-IE" sz="3600" dirty="0">
                <a:latin typeface="EC Square Sans Pro"/>
              </a:rPr>
              <a:t>You can say: 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</a:rPr>
              <a:t>“The 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European Citizens’ Initiative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</a:rPr>
              <a:t> is a 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participatory democracy tool that gives EU citizens the </a:t>
            </a:r>
            <a:r>
              <a:rPr lang="en-US" sz="24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right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 to have a say in EU policies that affect them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rgbClr val="002060"/>
                </a:solidFill>
                <a:latin typeface="Calibri" panose="020F0502020204030204" pitchFamily="34" charset="0"/>
              </a:rPr>
              <a:t>EU citizens have the right to sign any open citizens’ initiative or start one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</a:rPr>
              <a:t>A group of 7 EU citizens can propose a change they want to see in the EU, then they have 1 year to collect 1 million signatures of support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002060"/>
                </a:solidFill>
                <a:latin typeface="Calibri" panose="020F0502020204030204" pitchFamily="34" charset="0"/>
              </a:rPr>
              <a:t>If 1 million valid signatures are reached – you meet with lawmakers and get an </a:t>
            </a:r>
            <a:r>
              <a:rPr lang="en-IE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official response </a:t>
            </a:r>
            <a:r>
              <a:rPr lang="en-IE" sz="2000" dirty="0">
                <a:solidFill>
                  <a:srgbClr val="002060"/>
                </a:solidFill>
                <a:latin typeface="Calibri" panose="020F0502020204030204" pitchFamily="34" charset="0"/>
              </a:rPr>
              <a:t>from the European Commission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rgbClr val="002060"/>
                </a:solidFill>
                <a:latin typeface="Calibri" panose="020F0502020204030204" pitchFamily="34" charset="0"/>
              </a:rPr>
              <a:t>Citizens’ initiatives must meet certain criteria*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endParaRPr lang="en-IE" sz="2400" dirty="0">
              <a:solidFill>
                <a:srgbClr val="1B2543"/>
              </a:solidFill>
              <a:latin typeface="Calibri" panose="020F0502020204030204" pitchFamily="34" charset="0"/>
            </a:endParaRPr>
          </a:p>
          <a:p>
            <a:endParaRPr lang="en-IE" sz="3600" dirty="0"/>
          </a:p>
          <a:p>
            <a:endParaRPr lang="en-IE" sz="400" dirty="0"/>
          </a:p>
        </p:txBody>
      </p:sp>
    </p:spTree>
    <p:extLst>
      <p:ext uri="{BB962C8B-B14F-4D97-AF65-F5344CB8AC3E}">
        <p14:creationId xmlns:p14="http://schemas.microsoft.com/office/powerpoint/2010/main" val="189118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99124" y="136955"/>
            <a:ext cx="4664912" cy="629961"/>
          </a:xfrm>
        </p:spPr>
        <p:txBody>
          <a:bodyPr/>
          <a:lstStyle/>
          <a:p>
            <a:r>
              <a:rPr lang="en-IE"/>
              <a:t/>
            </a:r>
            <a:br>
              <a:rPr lang="en-IE"/>
            </a:br>
            <a:endParaRPr lang="en-US"/>
          </a:p>
        </p:txBody>
      </p:sp>
      <p:pic>
        <p:nvPicPr>
          <p:cNvPr id="3" name="Picture 2" descr="S:\F17001 - DG COMM Media Relations\3_Work\33_Work-in-process\SC 41-42 - SEC GEN ECI Campaign\3_Work\33_Work-in-process\02-National_activities\04_CZ\01-EVENT\Presentation\icons\wherecanImakeDifferenceICON\wherecanImakeDifference@3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929" y="2076450"/>
            <a:ext cx="3216273" cy="244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S:\F17001 - DG COMM Media Relations\3_Work\33_Work-in-process\SC 41-42 - SEC GEN ECI Campaign\3_Work\33_Work-in-process\02-National_activities\04_CZ\01-EVENT\Presentation\icons\wherecanImakeDifferenceICON\Consumer@3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016" y="4474369"/>
            <a:ext cx="8382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:\F17001 - DG COMM Media Relations\3_Work\33_Work-in-process\SC 41-42 - SEC GEN ECI Campaign\3_Work\33_Work-in-process\02-National_activities\04_CZ\01-EVENT\Presentation\icons\wherecanImakeDifferenceICON\education@3x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671" y="440950"/>
            <a:ext cx="15494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S:\F17001 - DG COMM Media Relations\3_Work\33_Work-in-process\SC 41-42 - SEC GEN ECI Campaign\3_Work\33_Work-in-process\02-National_activities\04_CZ\01-EVENT\Presentation\icons\wherecanImakeDifferenceICON\employment@3x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065" y="98425"/>
            <a:ext cx="1074738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S:\F17001 - DG COMM Media Relations\3_Work\33_Work-in-process\SC 41-42 - SEC GEN ECI Campaign\3_Work\33_Work-in-process\02-National_activities\04_CZ\01-EVENT\Presentation\icons\wherecanImakeDifferenceICON\Energy@3x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347" y="4759527"/>
            <a:ext cx="766762" cy="96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S:\F17001 - DG COMM Media Relations\3_Work\33_Work-in-process\SC 41-42 - SEC GEN ECI Campaign\3_Work\33_Work-in-process\02-National_activities\04_CZ\01-EVENT\Presentation\icons\wherecanImakeDifferenceICON\Health@3x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716" y="5296694"/>
            <a:ext cx="1016000" cy="83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S:\F17001 - DG COMM Media Relations\3_Work\33_Work-in-process\SC 41-42 - SEC GEN ECI Campaign\3_Work\33_Work-in-process\02-National_activities\04_CZ\01-EVENT\Presentation\icons\wherecanImakeDifferenceICON\Justice@3x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370" y="1812268"/>
            <a:ext cx="1206500" cy="119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:\F17001 - DG COMM Media Relations\3_Work\33_Work-in-process\SC 41-42 - SEC GEN ECI Campaign\3_Work\33_Work-in-process\02-National_activities\04_CZ\01-EVENT\Presentation\icons\wherecanImakeDifferenceICON\manyothers@3x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16" y="3562523"/>
            <a:ext cx="20828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S:\F17001 - DG COMM Media Relations\3_Work\33_Work-in-process\SC 41-42 - SEC GEN ECI Campaign\3_Work\33_Work-in-process\02-National_activities\04_CZ\01-EVENT\Presentation\icons\wherecanImakeDifferenceICON\nonDiscrimination@3x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835" y="567704"/>
            <a:ext cx="1503362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S:\F17001 - DG COMM Media Relations\3_Work\33_Work-in-process\SC 41-42 - SEC GEN ECI Campaign\3_Work\33_Work-in-process\02-National_activities\04_CZ\01-EVENT\Presentation\icons\wherecanImakeDifferenceICON\Agri@3x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846" y="5296694"/>
            <a:ext cx="1071562" cy="102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S:\F17001 - DG COMM Media Relations\3_Work\33_Work-in-process\SC 41-42 - SEC GEN ECI Campaign\3_Work\33_Work-in-process\02-National_activities\04_CZ\01-EVENT\Presentation\icons\wherecanImakeDifferenceICON\Climate@3x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21" y="3266454"/>
            <a:ext cx="1155700" cy="135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S:\F17001 - DG COMM Media Relations\3_Work\33_Work-in-process\SC 41-42 - SEC GEN ECI Campaign\3_Work\33_Work-in-process\02-National_activities\04_CZ\01-EVENT\Presentation\icons\wherecanImakeDifferenceICON\humanitarianAid@3x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09" y="1812268"/>
            <a:ext cx="1389062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964" y="78887"/>
            <a:ext cx="3588557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E" sz="4400" b="1" dirty="0">
                <a:solidFill>
                  <a:schemeClr val="accent1">
                    <a:lumMod val="50000"/>
                  </a:schemeClr>
                </a:solidFill>
                <a:latin typeface="EC Square Sans Pro"/>
                <a:ea typeface="+mj-ea"/>
                <a:cs typeface="+mj-cs"/>
              </a:rPr>
              <a:t>Competences </a:t>
            </a:r>
            <a:r>
              <a:rPr lang="en-IE" sz="4000" b="1" dirty="0">
                <a:solidFill>
                  <a:schemeClr val="accent1">
                    <a:lumMod val="50000"/>
                  </a:schemeClr>
                </a:solidFill>
                <a:latin typeface="EC Square Sans Pro"/>
                <a:ea typeface="+mj-ea"/>
                <a:cs typeface="+mj-cs"/>
              </a:rPr>
              <a:t>of the EU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EC Square Sans Pro" panose="02000506040000020004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5609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88160" y="1782660"/>
            <a:ext cx="9641840" cy="1650248"/>
          </a:xfrm>
        </p:spPr>
        <p:txBody>
          <a:bodyPr lIns="91440" tIns="45720" rIns="91440" bIns="45720" anchor="t"/>
          <a:lstStyle/>
          <a:p>
            <a:r>
              <a:rPr lang="en-IE" b="1" dirty="0">
                <a:latin typeface="EC Square Sans Pro"/>
              </a:rPr>
              <a:t>The ECI in action – </a:t>
            </a:r>
            <a:br>
              <a:rPr lang="en-IE" b="1" dirty="0">
                <a:latin typeface="EC Square Sans Pro"/>
              </a:rPr>
            </a:br>
            <a:r>
              <a:rPr lang="en-IE" sz="3800" dirty="0">
                <a:latin typeface="EC Square Sans Pro"/>
              </a:rPr>
              <a:t>6 Steps to turn an idea into a citizens’ initiative</a:t>
            </a:r>
            <a:r>
              <a:rPr lang="en-IE" dirty="0"/>
              <a:t/>
            </a:r>
            <a:br>
              <a:rPr lang="en-IE" dirty="0"/>
            </a:br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C41228A-0D43-673A-4D2A-BF6289BBB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939" y="3306921"/>
            <a:ext cx="8301892" cy="184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3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3E58C-8BBD-4899-8A02-B735EE66A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506" y="232295"/>
            <a:ext cx="11668125" cy="1325563"/>
          </a:xfrm>
        </p:spPr>
        <p:txBody>
          <a:bodyPr/>
          <a:lstStyle/>
          <a:p>
            <a:r>
              <a:rPr lang="en-IE" dirty="0" smtClean="0"/>
              <a:t>Thresholds to reach in at least 7 countries</a:t>
            </a:r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E86147-8FF1-425A-9778-E88E17F51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475" y="957750"/>
            <a:ext cx="7300295" cy="578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0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0E9D23-E11C-AC3E-A707-1D050FB61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7188"/>
            <a:ext cx="6376988" cy="1325563"/>
          </a:xfrm>
        </p:spPr>
        <p:txBody>
          <a:bodyPr lIns="91440" tIns="45720" rIns="91440" bIns="45720" anchor="t"/>
          <a:lstStyle/>
          <a:p>
            <a:r>
              <a:rPr lang="en-IE" b="1" dirty="0">
                <a:latin typeface="EC Square Sans Pro"/>
              </a:rPr>
              <a:t>Elevator pitch #2</a:t>
            </a:r>
            <a:endParaRPr lang="en-B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6CBE25-3007-760C-8500-4B8D110E6E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64226" y="1682751"/>
            <a:ext cx="9362563" cy="3783329"/>
          </a:xfrm>
        </p:spPr>
        <p:txBody>
          <a:bodyPr lIns="91440" tIns="45720" rIns="91440" bIns="45720" anchor="t"/>
          <a:lstStyle/>
          <a:p>
            <a:r>
              <a:rPr lang="en-IE" sz="3600" dirty="0">
                <a:latin typeface="EC Square Sans Pro"/>
              </a:rPr>
              <a:t>When they ask: </a:t>
            </a:r>
            <a:r>
              <a:rPr lang="en-IE" dirty="0">
                <a:latin typeface="EC Square Sans Pro"/>
              </a:rPr>
              <a:t>“</a:t>
            </a:r>
            <a:r>
              <a:rPr lang="en-IE" b="1" i="1" dirty="0">
                <a:latin typeface="EC Square Sans Pro"/>
              </a:rPr>
              <a:t>Why should I care about the ECI?</a:t>
            </a:r>
            <a:r>
              <a:rPr lang="en-IE" i="1" dirty="0">
                <a:latin typeface="EC Square Sans Pro"/>
              </a:rPr>
              <a:t>”</a:t>
            </a:r>
          </a:p>
          <a:p>
            <a:r>
              <a:rPr lang="en-IE" sz="3600" dirty="0">
                <a:latin typeface="EC Square Sans Pro"/>
              </a:rPr>
              <a:t>You can say: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ECI </a:t>
            </a:r>
            <a:r>
              <a:rPr lang="en-US" b="1" dirty="0"/>
              <a:t>brings new ideas </a:t>
            </a:r>
            <a:r>
              <a:rPr lang="en-US" dirty="0"/>
              <a:t>that haven't been considered yet on the radar of EU and other policymakers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ECI gives you and other EU citizens the </a:t>
            </a:r>
            <a:r>
              <a:rPr lang="en-US" b="1" dirty="0"/>
              <a:t>right to take action on issues you care about</a:t>
            </a:r>
            <a:r>
              <a:rPr lang="en-US" dirty="0"/>
              <a:t> – and you can help </a:t>
            </a:r>
            <a:r>
              <a:rPr lang="en-US" dirty="0" err="1"/>
              <a:t>organisers</a:t>
            </a:r>
            <a:r>
              <a:rPr lang="en-US" dirty="0"/>
              <a:t> by supporting their ideas</a:t>
            </a:r>
            <a:endParaRPr lang="en-IE" sz="3600" dirty="0"/>
          </a:p>
          <a:p>
            <a:endParaRPr lang="en-IE" sz="400" dirty="0"/>
          </a:p>
        </p:txBody>
      </p:sp>
    </p:spTree>
    <p:extLst>
      <p:ext uri="{BB962C8B-B14F-4D97-AF65-F5344CB8AC3E}">
        <p14:creationId xmlns:p14="http://schemas.microsoft.com/office/powerpoint/2010/main" val="324931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0" ma:contentTypeDescription="Create a new document." ma:contentTypeScope="" ma:versionID="d694de9a60bf2461b52fe355b10ab674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1a26f776395e62ac11f999db8cf7d2f1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BBDF9EB-AA5A-4149-922F-4D68B123038E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97c1ee2c-8d9f-4cc8-8bc1-0ef05972d65f"/>
    <ds:schemaRef ds:uri="629aca69-e568-4408-9ad2-aee324182a20"/>
    <ds:schemaRef ds:uri="http://purl.org/dc/terms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B525E7D-7587-45CC-9D9D-54D1BDE0BB1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1D736BC-32F9-4B86-A84E-2B47F50FC684}">
  <ds:schemaRefs>
    <ds:schemaRef ds:uri="629aca69-e568-4408-9ad2-aee324182a20"/>
    <ds:schemaRef ds:uri="97c1ee2c-8d9f-4cc8-8bc1-0ef05972d65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2567</TotalTime>
  <Words>1550</Words>
  <Application>Microsoft Office PowerPoint</Application>
  <PresentationFormat>Widescreen</PresentationFormat>
  <Paragraphs>234</Paragraphs>
  <Slides>47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47</vt:i4>
      </vt:variant>
    </vt:vector>
  </HeadingPairs>
  <TitlesOfParts>
    <vt:vector size="62" baseType="lpstr">
      <vt:lpstr>Arial</vt:lpstr>
      <vt:lpstr>Calibri</vt:lpstr>
      <vt:lpstr>Calibri Light</vt:lpstr>
      <vt:lpstr>EC Square Sans Pro</vt:lpstr>
      <vt:lpstr>Franklin Gothic Book</vt:lpstr>
      <vt:lpstr>Lato Black</vt:lpstr>
      <vt:lpstr>Lato Heavy</vt:lpstr>
      <vt:lpstr>Rockwell</vt:lpstr>
      <vt:lpstr>Times New Roman</vt:lpstr>
      <vt:lpstr>Wingdings</vt:lpstr>
      <vt:lpstr>2_Custom Design</vt:lpstr>
      <vt:lpstr>Office Theme</vt:lpstr>
      <vt:lpstr>1_Custom Design</vt:lpstr>
      <vt:lpstr>Custom Design</vt:lpstr>
      <vt:lpstr>3_Custom Design</vt:lpstr>
      <vt:lpstr>Discover the  European Citizens’ Initiative</vt:lpstr>
      <vt:lpstr>What you can expect </vt:lpstr>
      <vt:lpstr>Discover the ECI – what is the ECI and why does it matter?    </vt:lpstr>
      <vt:lpstr>Participatory democracy:  options at EU level</vt:lpstr>
      <vt:lpstr>Elevator pitch #1</vt:lpstr>
      <vt:lpstr> </vt:lpstr>
      <vt:lpstr>The ECI in action –  6 Steps to turn an idea into a citizens’ initiative </vt:lpstr>
      <vt:lpstr>Thresholds to reach in at least 7 countries</vt:lpstr>
      <vt:lpstr>Elevator pitch #2</vt:lpstr>
      <vt:lpstr>Ongoing Initiatives </vt:lpstr>
      <vt:lpstr>New registered initiatives </vt:lpstr>
      <vt:lpstr>Elevator pitch #3</vt:lpstr>
      <vt:lpstr>Elevator pitch #4</vt:lpstr>
      <vt:lpstr>Real people taking real action</vt:lpstr>
      <vt:lpstr>What impact has the ECI made 10 years on? Key results, facts &amp; figures</vt:lpstr>
      <vt:lpstr>Facts &amp; Figures –  overview since 2012</vt:lpstr>
      <vt:lpstr>Facts &amp; Figures –  overview since 2012</vt:lpstr>
      <vt:lpstr>Successful Initiatives </vt:lpstr>
      <vt:lpstr>Elevator pitch #5</vt:lpstr>
      <vt:lpstr>What tools are available to communicate about the ECI? And how you can get started! </vt:lpstr>
      <vt:lpstr>PowerPoint Presentation</vt:lpstr>
      <vt:lpstr>ECI multilingual website </vt:lpstr>
      <vt:lpstr>PowerPoint Presentation</vt:lpstr>
      <vt:lpstr>Overview of communication materials</vt:lpstr>
      <vt:lpstr>Sample multilingual materials </vt:lpstr>
      <vt:lpstr>PowerPoint Presentation</vt:lpstr>
      <vt:lpstr>Events</vt:lpstr>
      <vt:lpstr>PowerPoint Presentation</vt:lpstr>
      <vt:lpstr>New video</vt:lpstr>
      <vt:lpstr>In Focus</vt:lpstr>
      <vt:lpstr>ECI Ambassadors</vt:lpstr>
      <vt:lpstr>National Contact Points </vt:lpstr>
      <vt:lpstr> Vasiliki Mustakis, Participatory Democracy Coordinator, European Citizen Action Service</vt:lpstr>
      <vt:lpstr>PowerPoint Presentation</vt:lpstr>
      <vt:lpstr>A great tool for organising an initiative   Learn Section: Webinars, Guidance Notes, Learning Material Blogs Discuss Seek Advice: if an organiser needs legal, campaigning or fundraising advice during their campaign</vt:lpstr>
      <vt:lpstr>An essential tool for (potential) organisers where they are able to get practical information, advice and discuss any topics related to ECIs   Aim = support active citizen participation </vt:lpstr>
      <vt:lpstr>LEARN     </vt:lpstr>
      <vt:lpstr>DISCUSS     </vt:lpstr>
      <vt:lpstr>CONNECT     </vt:lpstr>
      <vt:lpstr>SEEK ADVICE     </vt:lpstr>
      <vt:lpstr> Other Resources on the Forum </vt:lpstr>
      <vt:lpstr>Are you ready to get involved? Looking forward to 2023-24 and the ECI Ambassador programme! </vt:lpstr>
      <vt:lpstr>Communicating in 2023</vt:lpstr>
      <vt:lpstr>Invitation to join as ECI Ambassadors</vt:lpstr>
      <vt:lpstr>Q&amp;A</vt:lpstr>
      <vt:lpstr>Find out more &amp;  stay in touch</vt:lpstr>
      <vt:lpstr>Thank you!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MARRA Nota</dc:creator>
  <cp:lastModifiedBy>LYNCH Marina (SG-EXT)</cp:lastModifiedBy>
  <cp:revision>281</cp:revision>
  <cp:lastPrinted>2022-10-10T16:02:50Z</cp:lastPrinted>
  <dcterms:created xsi:type="dcterms:W3CDTF">2022-03-02T10:07:16Z</dcterms:created>
  <dcterms:modified xsi:type="dcterms:W3CDTF">2022-10-20T07:37:22Z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0x010100D6B99D0ECDE6B9479A897CB561E3B249</vt:lpwstr>
  </property>
  <property fmtid="{D5CDD505-2E9C-101B-9397-08002B2CF9AE}" pid="3" name="MSIP_Label_6bd9ddd1-4d20-43f6-abfa-fc3c07406f94_Enabled">
    <vt:lpwstr>true</vt:lpwstr>
  </property>
  <property fmtid="{D5CDD505-2E9C-101B-9397-08002B2CF9AE}" pid="4" name="MSIP_Label_6bd9ddd1-4d20-43f6-abfa-fc3c07406f94_SetDate">
    <vt:lpwstr>2022-10-07T14:49:39Z</vt:lpwstr>
  </property>
  <property fmtid="{D5CDD505-2E9C-101B-9397-08002B2CF9AE}" pid="5" name="MSIP_Label_6bd9ddd1-4d20-43f6-abfa-fc3c07406f94_Method">
    <vt:lpwstr>Standard</vt:lpwstr>
  </property>
  <property fmtid="{D5CDD505-2E9C-101B-9397-08002B2CF9AE}" pid="6" name="MSIP_Label_6bd9ddd1-4d20-43f6-abfa-fc3c07406f94_Name">
    <vt:lpwstr>Commission Use</vt:lpwstr>
  </property>
  <property fmtid="{D5CDD505-2E9C-101B-9397-08002B2CF9AE}" pid="7" name="MSIP_Label_6bd9ddd1-4d20-43f6-abfa-fc3c07406f94_SiteId">
    <vt:lpwstr>b24c8b06-522c-46fe-9080-70926f8dddb1</vt:lpwstr>
  </property>
  <property fmtid="{D5CDD505-2E9C-101B-9397-08002B2CF9AE}" pid="8" name="MSIP_Label_6bd9ddd1-4d20-43f6-abfa-fc3c07406f94_ActionId">
    <vt:lpwstr>b9b18f04-75ef-4ea1-b261-016fb1c0fec3</vt:lpwstr>
  </property>
  <property fmtid="{D5CDD505-2E9C-101B-9397-08002B2CF9AE}" pid="9" name="MSIP_Label_6bd9ddd1-4d20-43f6-abfa-fc3c07406f94_ContentBits">
    <vt:lpwstr>0</vt:lpwstr>
  </property>
</Properties>
</file>