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693DBD-AB0F-432E-82BA-61C27A38029A}" v="20" dt="2023-05-25T09:11:33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7" d="100"/>
          <a:sy n="107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B3693DBD-AB0F-432E-82BA-61C27A38029A}"/>
    <pc:docChg chg="undo custSel modSld modMainMaster">
      <pc:chgData name="LEVER Steven" userId="145c1310-78e0-4db2-831e-c364d1d3267c" providerId="ADAL" clId="{B3693DBD-AB0F-432E-82BA-61C27A38029A}" dt="2023-05-25T09:11:56.086" v="799" actId="1035"/>
      <pc:docMkLst>
        <pc:docMk/>
      </pc:docMkLst>
      <pc:sldChg chg="modSp mod">
        <pc:chgData name="LEVER Steven" userId="145c1310-78e0-4db2-831e-c364d1d3267c" providerId="ADAL" clId="{B3693DBD-AB0F-432E-82BA-61C27A38029A}" dt="2023-05-25T07:26:58.156" v="6" actId="1038"/>
        <pc:sldMkLst>
          <pc:docMk/>
          <pc:sldMk cId="2378566686" sldId="257"/>
        </pc:sldMkLst>
        <pc:spChg chg="mod">
          <ac:chgData name="LEVER Steven" userId="145c1310-78e0-4db2-831e-c364d1d3267c" providerId="ADAL" clId="{B3693DBD-AB0F-432E-82BA-61C27A38029A}" dt="2023-05-25T07:26:05.145" v="0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B3693DBD-AB0F-432E-82BA-61C27A38029A}" dt="2023-05-25T07:26:58.156" v="6" actId="1038"/>
          <ac:spMkLst>
            <pc:docMk/>
            <pc:sldMk cId="2378566686" sldId="257"/>
            <ac:spMk id="5" creationId="{7B4CD104-3926-BAE5-3738-57E073479D22}"/>
          </ac:spMkLst>
        </pc:spChg>
      </pc:sldChg>
      <pc:sldChg chg="addSp delSp modSp mod">
        <pc:chgData name="LEVER Steven" userId="145c1310-78e0-4db2-831e-c364d1d3267c" providerId="ADAL" clId="{B3693DBD-AB0F-432E-82BA-61C27A38029A}" dt="2023-05-25T09:06:47.990" v="643" actId="1076"/>
        <pc:sldMkLst>
          <pc:docMk/>
          <pc:sldMk cId="4044883605" sldId="264"/>
        </pc:sldMkLst>
        <pc:picChg chg="del">
          <ac:chgData name="LEVER Steven" userId="145c1310-78e0-4db2-831e-c364d1d3267c" providerId="ADAL" clId="{B3693DBD-AB0F-432E-82BA-61C27A38029A}" dt="2023-05-25T09:00:21.646" v="274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B3693DBD-AB0F-432E-82BA-61C27A38029A}" dt="2023-05-25T08:45:04.191" v="173" actId="478"/>
          <ac:picMkLst>
            <pc:docMk/>
            <pc:sldMk cId="4044883605" sldId="264"/>
            <ac:picMk id="11" creationId="{FBA9C151-FB80-3C01-6490-8DF20A18EE6D}"/>
          </ac:picMkLst>
        </pc:picChg>
        <pc:picChg chg="add del mod">
          <ac:chgData name="LEVER Steven" userId="145c1310-78e0-4db2-831e-c364d1d3267c" providerId="ADAL" clId="{B3693DBD-AB0F-432E-82BA-61C27A38029A}" dt="2023-05-25T09:06:41.904" v="642" actId="478"/>
          <ac:picMkLst>
            <pc:docMk/>
            <pc:sldMk cId="4044883605" sldId="264"/>
            <ac:picMk id="12" creationId="{F6DE392B-56DE-91AD-969D-EECE61F27903}"/>
          </ac:picMkLst>
        </pc:picChg>
        <pc:picChg chg="del">
          <ac:chgData name="LEVER Steven" userId="145c1310-78e0-4db2-831e-c364d1d3267c" providerId="ADAL" clId="{B3693DBD-AB0F-432E-82BA-61C27A38029A}" dt="2023-05-25T09:04:07.648" v="478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B3693DBD-AB0F-432E-82BA-61C27A38029A}" dt="2023-05-25T09:00:33.615" v="299" actId="1036"/>
          <ac:picMkLst>
            <pc:docMk/>
            <pc:sldMk cId="4044883605" sldId="264"/>
            <ac:picMk id="15" creationId="{9C6E66FD-1849-27A4-E0CD-8E57DAE08A72}"/>
          </ac:picMkLst>
        </pc:picChg>
        <pc:picChg chg="add mod">
          <ac:chgData name="LEVER Steven" userId="145c1310-78e0-4db2-831e-c364d1d3267c" providerId="ADAL" clId="{B3693DBD-AB0F-432E-82BA-61C27A38029A}" dt="2023-05-25T09:05:05.429" v="606" actId="1076"/>
          <ac:picMkLst>
            <pc:docMk/>
            <pc:sldMk cId="4044883605" sldId="264"/>
            <ac:picMk id="17" creationId="{8216031C-DFA3-56AA-AABD-112350DE92DF}"/>
          </ac:picMkLst>
        </pc:picChg>
        <pc:picChg chg="add mod">
          <ac:chgData name="LEVER Steven" userId="145c1310-78e0-4db2-831e-c364d1d3267c" providerId="ADAL" clId="{B3693DBD-AB0F-432E-82BA-61C27A38029A}" dt="2023-05-25T09:06:47.990" v="643" actId="1076"/>
          <ac:picMkLst>
            <pc:docMk/>
            <pc:sldMk cId="4044883605" sldId="264"/>
            <ac:picMk id="19" creationId="{BBC4AD0B-0905-75C6-9407-8845002CF325}"/>
          </ac:picMkLst>
        </pc:picChg>
      </pc:sldChg>
      <pc:sldChg chg="addSp delSp modSp mod">
        <pc:chgData name="LEVER Steven" userId="145c1310-78e0-4db2-831e-c364d1d3267c" providerId="ADAL" clId="{B3693DBD-AB0F-432E-82BA-61C27A38029A}" dt="2023-05-25T09:01:04.898" v="339" actId="1038"/>
        <pc:sldMkLst>
          <pc:docMk/>
          <pc:sldMk cId="1371733259" sldId="265"/>
        </pc:sldMkLst>
        <pc:spChg chg="mod">
          <ac:chgData name="LEVER Steven" userId="145c1310-78e0-4db2-831e-c364d1d3267c" providerId="ADAL" clId="{B3693DBD-AB0F-432E-82BA-61C27A38029A}" dt="2023-05-25T08:29:40.133" v="158" actId="1035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B3693DBD-AB0F-432E-82BA-61C27A38029A}" dt="2023-05-25T09:00:52.217" v="302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B3693DBD-AB0F-432E-82BA-61C27A38029A}" dt="2023-05-25T09:01:04.898" v="339" actId="1038"/>
          <ac:picMkLst>
            <pc:docMk/>
            <pc:sldMk cId="1371733259" sldId="265"/>
            <ac:picMk id="5" creationId="{EB059575-1946-D1B1-3BC8-28FEE42975CB}"/>
          </ac:picMkLst>
        </pc:picChg>
      </pc:sldChg>
      <pc:sldChg chg="addSp delSp modSp mod">
        <pc:chgData name="LEVER Steven" userId="145c1310-78e0-4db2-831e-c364d1d3267c" providerId="ADAL" clId="{B3693DBD-AB0F-432E-82BA-61C27A38029A}" dt="2023-05-25T09:05:30.408" v="610" actId="1076"/>
        <pc:sldMkLst>
          <pc:docMk/>
          <pc:sldMk cId="2034612151" sldId="266"/>
        </pc:sldMkLst>
        <pc:picChg chg="add mod">
          <ac:chgData name="LEVER Steven" userId="145c1310-78e0-4db2-831e-c364d1d3267c" providerId="ADAL" clId="{B3693DBD-AB0F-432E-82BA-61C27A38029A}" dt="2023-05-25T09:05:30.408" v="610" actId="1076"/>
          <ac:picMkLst>
            <pc:docMk/>
            <pc:sldMk cId="2034612151" sldId="266"/>
            <ac:picMk id="3" creationId="{42145736-0E00-D797-99EA-1DF2B83D47FC}"/>
          </ac:picMkLst>
        </pc:picChg>
        <pc:picChg chg="del">
          <ac:chgData name="LEVER Steven" userId="145c1310-78e0-4db2-831e-c364d1d3267c" providerId="ADAL" clId="{B3693DBD-AB0F-432E-82BA-61C27A38029A}" dt="2023-05-25T09:05:26.774" v="609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B3693DBD-AB0F-432E-82BA-61C27A38029A}" dt="2023-05-25T09:09:01.437" v="742" actId="1036"/>
        <pc:sldMkLst>
          <pc:docMk/>
          <pc:sldMk cId="1108155647" sldId="267"/>
        </pc:sldMkLst>
        <pc:spChg chg="add del mod">
          <ac:chgData name="LEVER Steven" userId="145c1310-78e0-4db2-831e-c364d1d3267c" providerId="ADAL" clId="{B3693DBD-AB0F-432E-82BA-61C27A38029A}" dt="2023-05-25T09:08:45.339" v="716"/>
          <ac:spMkLst>
            <pc:docMk/>
            <pc:sldMk cId="1108155647" sldId="267"/>
            <ac:spMk id="10" creationId="{74748AA7-ACF2-8333-E504-7FF58F8D82F5}"/>
          </ac:spMkLst>
        </pc:spChg>
        <pc:picChg chg="del">
          <ac:chgData name="LEVER Steven" userId="145c1310-78e0-4db2-831e-c364d1d3267c" providerId="ADAL" clId="{B3693DBD-AB0F-432E-82BA-61C27A38029A}" dt="2023-05-25T09:08:40.470" v="715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B3693DBD-AB0F-432E-82BA-61C27A38029A}" dt="2023-05-25T09:09:01.437" v="742" actId="1036"/>
          <ac:picMkLst>
            <pc:docMk/>
            <pc:sldMk cId="1108155647" sldId="267"/>
            <ac:picMk id="11" creationId="{E1CA4040-3CD1-C69C-B56E-80F6849DABB8}"/>
          </ac:picMkLst>
        </pc:picChg>
      </pc:sldChg>
      <pc:sldChg chg="addSp delSp modSp mod">
        <pc:chgData name="LEVER Steven" userId="145c1310-78e0-4db2-831e-c364d1d3267c" providerId="ADAL" clId="{B3693DBD-AB0F-432E-82BA-61C27A38029A}" dt="2023-05-25T09:09:21.685" v="757" actId="1035"/>
        <pc:sldMkLst>
          <pc:docMk/>
          <pc:sldMk cId="1377561517" sldId="268"/>
        </pc:sldMkLst>
        <pc:spChg chg="mod">
          <ac:chgData name="LEVER Steven" userId="145c1310-78e0-4db2-831e-c364d1d3267c" providerId="ADAL" clId="{B3693DBD-AB0F-432E-82BA-61C27A38029A}" dt="2023-05-25T09:09:21.685" v="757" actId="1035"/>
          <ac:spMkLst>
            <pc:docMk/>
            <pc:sldMk cId="1377561517" sldId="268"/>
            <ac:spMk id="9" creationId="{14CD3AB3-0B9F-FD46-17A6-E5A19BF4FC6F}"/>
          </ac:spMkLst>
        </pc:spChg>
        <pc:picChg chg="add del mod">
          <ac:chgData name="LEVER Steven" userId="145c1310-78e0-4db2-831e-c364d1d3267c" providerId="ADAL" clId="{B3693DBD-AB0F-432E-82BA-61C27A38029A}" dt="2023-05-25T09:07:05.981" v="646" actId="478"/>
          <ac:picMkLst>
            <pc:docMk/>
            <pc:sldMk cId="1377561517" sldId="268"/>
            <ac:picMk id="3" creationId="{C5701469-2B57-577E-26DD-FC50D621D819}"/>
          </ac:picMkLst>
        </pc:picChg>
        <pc:picChg chg="del">
          <ac:chgData name="LEVER Steven" userId="145c1310-78e0-4db2-831e-c364d1d3267c" providerId="ADAL" clId="{B3693DBD-AB0F-432E-82BA-61C27A38029A}" dt="2023-05-25T08:46:08.783" v="183" actId="478"/>
          <ac:picMkLst>
            <pc:docMk/>
            <pc:sldMk cId="1377561517" sldId="268"/>
            <ac:picMk id="4" creationId="{89FEC8E5-E415-D9D7-1EB3-144D46D0EA5D}"/>
          </ac:picMkLst>
        </pc:picChg>
        <pc:picChg chg="add mod">
          <ac:chgData name="LEVER Steven" userId="145c1310-78e0-4db2-831e-c364d1d3267c" providerId="ADAL" clId="{B3693DBD-AB0F-432E-82BA-61C27A38029A}" dt="2023-05-25T09:07:13.526" v="673" actId="1037"/>
          <ac:picMkLst>
            <pc:docMk/>
            <pc:sldMk cId="1377561517" sldId="268"/>
            <ac:picMk id="5" creationId="{6C0F6B07-B0A4-0871-319C-270B5699149B}"/>
          </ac:picMkLst>
        </pc:picChg>
      </pc:sldChg>
      <pc:sldChg chg="addSp delSp modSp mod delAnim modAnim">
        <pc:chgData name="LEVER Steven" userId="145c1310-78e0-4db2-831e-c364d1d3267c" providerId="ADAL" clId="{B3693DBD-AB0F-432E-82BA-61C27A38029A}" dt="2023-05-25T09:10:25.240" v="783" actId="1036"/>
        <pc:sldMkLst>
          <pc:docMk/>
          <pc:sldMk cId="322552093" sldId="269"/>
        </pc:sldMkLst>
        <pc:spChg chg="add del mod">
          <ac:chgData name="LEVER Steven" userId="145c1310-78e0-4db2-831e-c364d1d3267c" providerId="ADAL" clId="{B3693DBD-AB0F-432E-82BA-61C27A38029A}" dt="2023-05-25T09:10:09.610" v="759"/>
          <ac:spMkLst>
            <pc:docMk/>
            <pc:sldMk cId="322552093" sldId="269"/>
            <ac:spMk id="10" creationId="{04DE4B0F-56C9-9BBF-CBA8-901E9DCADA6A}"/>
          </ac:spMkLst>
        </pc:spChg>
        <pc:picChg chg="del">
          <ac:chgData name="LEVER Steven" userId="145c1310-78e0-4db2-831e-c364d1d3267c" providerId="ADAL" clId="{B3693DBD-AB0F-432E-82BA-61C27A38029A}" dt="2023-05-25T09:10:05.018" v="758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B3693DBD-AB0F-432E-82BA-61C27A38029A}" dt="2023-05-25T09:10:25.240" v="783" actId="1036"/>
          <ac:picMkLst>
            <pc:docMk/>
            <pc:sldMk cId="322552093" sldId="269"/>
            <ac:picMk id="11" creationId="{9EC35EDC-3364-AB05-668E-00D337DF2468}"/>
          </ac:picMkLst>
        </pc:picChg>
      </pc:sldChg>
      <pc:sldChg chg="addSp delSp modSp mod">
        <pc:chgData name="LEVER Steven" userId="145c1310-78e0-4db2-831e-c364d1d3267c" providerId="ADAL" clId="{B3693DBD-AB0F-432E-82BA-61C27A38029A}" dt="2023-05-25T09:07:55.640" v="714" actId="1037"/>
        <pc:sldMkLst>
          <pc:docMk/>
          <pc:sldMk cId="1941604448" sldId="270"/>
        </pc:sldMkLst>
        <pc:grpChg chg="mod">
          <ac:chgData name="LEVER Steven" userId="145c1310-78e0-4db2-831e-c364d1d3267c" providerId="ADAL" clId="{B3693DBD-AB0F-432E-82BA-61C27A38029A}" dt="2023-05-25T09:06:00.697" v="637" actId="1076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B3693DBD-AB0F-432E-82BA-61C27A38029A}" dt="2023-05-25T09:02:14.521" v="352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B3693DBD-AB0F-432E-82BA-61C27A38029A}" dt="2023-05-25T08:58:55.839" v="259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B3693DBD-AB0F-432E-82BA-61C27A38029A}" dt="2023-05-25T09:05:46.436" v="613" actId="478"/>
          <ac:picMkLst>
            <pc:docMk/>
            <pc:sldMk cId="1941604448" sldId="270"/>
            <ac:picMk id="13" creationId="{1F830815-6FD1-D244-F537-54E2BDC08DE9}"/>
          </ac:picMkLst>
        </pc:picChg>
        <pc:picChg chg="add del mod">
          <ac:chgData name="LEVER Steven" userId="145c1310-78e0-4db2-831e-c364d1d3267c" providerId="ADAL" clId="{B3693DBD-AB0F-432E-82BA-61C27A38029A}" dt="2023-05-25T09:07:46.172" v="680" actId="478"/>
          <ac:picMkLst>
            <pc:docMk/>
            <pc:sldMk cId="1941604448" sldId="270"/>
            <ac:picMk id="14" creationId="{A5394B58-6F7B-4CDE-99FC-F94FB5915A8C}"/>
          </ac:picMkLst>
        </pc:picChg>
        <pc:picChg chg="add mod">
          <ac:chgData name="LEVER Steven" userId="145c1310-78e0-4db2-831e-c364d1d3267c" providerId="ADAL" clId="{B3693DBD-AB0F-432E-82BA-61C27A38029A}" dt="2023-05-25T09:02:21.085" v="402" actId="1038"/>
          <ac:picMkLst>
            <pc:docMk/>
            <pc:sldMk cId="1941604448" sldId="270"/>
            <ac:picMk id="15" creationId="{DA9F973A-CA9B-C8DC-1199-B7B11430699F}"/>
          </ac:picMkLst>
        </pc:picChg>
        <pc:picChg chg="add mod">
          <ac:chgData name="LEVER Steven" userId="145c1310-78e0-4db2-831e-c364d1d3267c" providerId="ADAL" clId="{B3693DBD-AB0F-432E-82BA-61C27A38029A}" dt="2023-05-25T09:05:58.294" v="636" actId="1035"/>
          <ac:picMkLst>
            <pc:docMk/>
            <pc:sldMk cId="1941604448" sldId="270"/>
            <ac:picMk id="16" creationId="{BD511FCC-767E-DFA2-F633-1E7C3B292574}"/>
          </ac:picMkLst>
        </pc:picChg>
        <pc:picChg chg="add mod">
          <ac:chgData name="LEVER Steven" userId="145c1310-78e0-4db2-831e-c364d1d3267c" providerId="ADAL" clId="{B3693DBD-AB0F-432E-82BA-61C27A38029A}" dt="2023-05-25T09:07:55.640" v="714" actId="1037"/>
          <ac:picMkLst>
            <pc:docMk/>
            <pc:sldMk cId="1941604448" sldId="270"/>
            <ac:picMk id="17" creationId="{F0C66E75-CDFD-B066-0F11-7AA0D5265D66}"/>
          </ac:picMkLst>
        </pc:picChg>
      </pc:sldChg>
      <pc:sldChg chg="addSp delSp modSp mod delAnim modAnim">
        <pc:chgData name="LEVER Steven" userId="145c1310-78e0-4db2-831e-c364d1d3267c" providerId="ADAL" clId="{B3693DBD-AB0F-432E-82BA-61C27A38029A}" dt="2023-05-25T09:11:56.086" v="799" actId="1035"/>
        <pc:sldMkLst>
          <pc:docMk/>
          <pc:sldMk cId="968963885" sldId="271"/>
        </pc:sldMkLst>
        <pc:spChg chg="add del mod">
          <ac:chgData name="LEVER Steven" userId="145c1310-78e0-4db2-831e-c364d1d3267c" providerId="ADAL" clId="{B3693DBD-AB0F-432E-82BA-61C27A38029A}" dt="2023-05-25T09:11:33.099" v="785"/>
          <ac:spMkLst>
            <pc:docMk/>
            <pc:sldMk cId="968963885" sldId="271"/>
            <ac:spMk id="10" creationId="{0E5E22AA-D5A2-2CD6-9933-94B03A616806}"/>
          </ac:spMkLst>
        </pc:spChg>
        <pc:picChg chg="del">
          <ac:chgData name="LEVER Steven" userId="145c1310-78e0-4db2-831e-c364d1d3267c" providerId="ADAL" clId="{B3693DBD-AB0F-432E-82BA-61C27A38029A}" dt="2023-05-25T09:11:29.637" v="784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B3693DBD-AB0F-432E-82BA-61C27A38029A}" dt="2023-05-25T09:11:56.086" v="799" actId="1035"/>
          <ac:picMkLst>
            <pc:docMk/>
            <pc:sldMk cId="968963885" sldId="271"/>
            <ac:picMk id="11" creationId="{511B479B-F347-6530-4437-1C7D7B3F20B1}"/>
          </ac:picMkLst>
        </pc:picChg>
      </pc:sldChg>
      <pc:sldMasterChg chg="modSldLayout">
        <pc:chgData name="LEVER Steven" userId="145c1310-78e0-4db2-831e-c364d1d3267c" providerId="ADAL" clId="{B3693DBD-AB0F-432E-82BA-61C27A38029A}" dt="2023-05-25T08:29:25.440" v="132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B3693DBD-AB0F-432E-82BA-61C27A38029A}" dt="2023-05-25T08:28:06.844" v="51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B3693DBD-AB0F-432E-82BA-61C27A38029A}" dt="2023-05-25T08:28:06.844" v="51" actId="1036"/>
            <ac:picMkLst>
              <pc:docMk/>
              <pc:sldMasterMk cId="2651415450" sldId="2147483648"/>
              <pc:sldLayoutMk cId="2136466648" sldId="2147483660"/>
              <ac:picMk id="5" creationId="{5697FACF-939E-8200-F20D-7F830492EA4B}"/>
            </ac:picMkLst>
          </pc:picChg>
          <pc:picChg chg="del">
            <ac:chgData name="LEVER Steven" userId="145c1310-78e0-4db2-831e-c364d1d3267c" providerId="ADAL" clId="{B3693DBD-AB0F-432E-82BA-61C27A38029A}" dt="2023-05-25T08:28:00.317" v="13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B3693DBD-AB0F-432E-82BA-61C27A38029A}" dt="2023-05-25T08:29:02.796" v="110" actId="103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B3693DBD-AB0F-432E-82BA-61C27A38029A}" dt="2023-05-25T08:29:02.796" v="110" actId="1036"/>
            <ac:picMkLst>
              <pc:docMk/>
              <pc:sldMasterMk cId="2651415450" sldId="2147483648"/>
              <pc:sldLayoutMk cId="3859348747" sldId="2147483661"/>
              <ac:picMk id="4" creationId="{23EE784B-F9C6-57CA-9B99-E67D564A05FE}"/>
            </ac:picMkLst>
          </pc:picChg>
          <pc:picChg chg="del">
            <ac:chgData name="LEVER Steven" userId="145c1310-78e0-4db2-831e-c364d1d3267c" providerId="ADAL" clId="{B3693DBD-AB0F-432E-82BA-61C27A38029A}" dt="2023-05-25T08:28:56.997" v="79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B3693DBD-AB0F-432E-82BA-61C27A38029A}" dt="2023-05-25T08:29:25.440" v="132" actId="1035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B3693DBD-AB0F-432E-82BA-61C27A38029A}" dt="2023-05-25T08:29:25.440" v="132" actId="1035"/>
            <ac:picMkLst>
              <pc:docMk/>
              <pc:sldMasterMk cId="2651415450" sldId="2147483648"/>
              <pc:sldLayoutMk cId="4206117479" sldId="2147483663"/>
              <ac:picMk id="4" creationId="{5D1106A8-1E16-9D48-8E7E-3A48E5CCB855}"/>
            </ac:picMkLst>
          </pc:picChg>
          <pc:picChg chg="del">
            <ac:chgData name="LEVER Steven" userId="145c1310-78e0-4db2-831e-c364d1d3267c" providerId="ADAL" clId="{B3693DBD-AB0F-432E-82BA-61C27A38029A}" dt="2023-05-25T08:29:21.328" v="113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B3693DBD-AB0F-432E-82BA-61C27A38029A}" dt="2023-05-25T08:28:38.350" v="76" actId="103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B3693DBD-AB0F-432E-82BA-61C27A38029A}" dt="2023-05-25T08:28:34.371" v="56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B3693DBD-AB0F-432E-82BA-61C27A38029A}" dt="2023-05-25T08:28:38.350" v="76" actId="1036"/>
            <ac:picMkLst>
              <pc:docMk/>
              <pc:sldMasterMk cId="2651415450" sldId="2147483648"/>
              <pc:sldLayoutMk cId="2945591852" sldId="2147483664"/>
              <ac:picMk id="5" creationId="{77523B6A-3E72-A246-83E3-E5157DD75ED0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o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o"/>
              <a:t>Teacher’s Pack</a:t>
            </a:r>
            <a:endParaRPr lang="en-GB" dirty="0"/>
          </a:p>
        </p:txBody>
      </p:sp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5697FACF-939E-8200-F20D-7F830492EA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59858"/>
            <a:ext cx="2028716" cy="6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77523B6A-3E72-A246-83E3-E5157DD75E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44752"/>
            <a:ext cx="1046366" cy="3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o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23EE784B-F9C6-57CA-9B99-E67D564A05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46" y="6330617"/>
            <a:ext cx="1046366" cy="3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o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5D1106A8-1E16-9D48-8E7E-3A48E5CCB8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8" y="6343758"/>
            <a:ext cx="1046366" cy="3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ro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o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162" y="2135639"/>
            <a:ext cx="5167676" cy="3684496"/>
          </a:xfrm>
        </p:spPr>
        <p:txBody>
          <a:bodyPr rtlCol="0"/>
          <a:lstStyle/>
          <a:p>
            <a:pPr rtl="0"/>
            <a:r>
              <a:rPr lang="ro" dirty="0"/>
              <a:t>DEMOCRAȚIA UE</a:t>
            </a:r>
            <a:br>
              <a:rPr lang="en-US" dirty="0"/>
            </a:br>
            <a:r>
              <a:rPr lang="ro" dirty="0"/>
              <a:t>ÎN ACȚIUNE</a:t>
            </a:r>
            <a:br>
              <a:rPr lang="en-US" dirty="0"/>
            </a:br>
            <a:br>
              <a:rPr lang="en-US" sz="2800" dirty="0"/>
            </a:br>
            <a:r>
              <a:rPr lang="en-GB" sz="2800" b="0" spc="-40" dirty="0" err="1"/>
              <a:t>Exprimați-vă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părerea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prin</a:t>
            </a:r>
            <a:r>
              <a:rPr lang="en-GB" sz="2800" b="0" spc="-40" dirty="0"/>
              <a:t> </a:t>
            </a:r>
            <a:r>
              <a:rPr lang="en-GB" sz="2800" b="0" spc="-40" dirty="0" err="1"/>
              <a:t>Inițiativa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cetățenească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europeană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5765" y="1008843"/>
            <a:ext cx="2429435" cy="1224278"/>
          </a:xfrm>
        </p:spPr>
        <p:txBody>
          <a:bodyPr rtlCol="0">
            <a:noAutofit/>
          </a:bodyPr>
          <a:lstStyle/>
          <a:p>
            <a:pPr rtl="0"/>
            <a:r>
              <a:rPr lang="ro" sz="1900" dirty="0"/>
              <a:t>Unitatea 2</a:t>
            </a:r>
          </a:p>
          <a:p>
            <a:pPr rtl="0"/>
            <a:r>
              <a:rPr lang="ro" sz="1900" dirty="0"/>
              <a:t>Democrația în </a:t>
            </a:r>
            <a:r>
              <a:rPr lang="en-GB" sz="1900" dirty="0" err="1"/>
              <a:t>Uniunea</a:t>
            </a:r>
            <a:r>
              <a:rPr lang="en-GB" sz="1900" dirty="0"/>
              <a:t> </a:t>
            </a:r>
            <a:r>
              <a:rPr lang="en-GB" sz="1900" dirty="0" err="1"/>
              <a:t>Europeană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RO2W">
            <a:hlinkClick r:id="" action="ppaction://media"/>
            <a:extLst>
              <a:ext uri="{FF2B5EF4-FFF2-40B4-BE49-F238E27FC236}">
                <a16:creationId xmlns:a16="http://schemas.microsoft.com/office/drawing/2014/main" id="{511B479B-F347-6530-4437-1C7D7B3F20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1" y="680855"/>
            <a:ext cx="9169962" cy="5166469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o" b="1"/>
              <a:t>Două tipuri de democrație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ro" sz="2200" b="1"/>
              <a:t>Reprezentativă: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ro" sz="2000"/>
              <a:t>„Un sistem de guvernământ în care cetățenii își aleg reprezentanții, care propun și votează legislație sau inițiative politice în numele lor.”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ro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Participativă: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ro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„Un sistem prin care cetățenii sunt implicați în procesele de luare a deciziilor publice și care completează astfel democrația reprezentativă.”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o">
                <a:latin typeface="Trebuchet MS"/>
              </a:rPr>
              <a:t>Cele trei instituții principale ale UE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C6E66FD-1849-27A4-E0CD-8E57DAE08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61" y="1760988"/>
            <a:ext cx="2058077" cy="1424249"/>
          </a:xfrm>
          <a:prstGeom prst="rect">
            <a:avLst/>
          </a:prstGeom>
        </p:spPr>
      </p:pic>
      <p:pic>
        <p:nvPicPr>
          <p:cNvPr id="17" name="Picture 16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8216031C-DFA3-56AA-AABD-112350DE9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23" y="3326291"/>
            <a:ext cx="4429333" cy="1744890"/>
          </a:xfrm>
          <a:prstGeom prst="rect">
            <a:avLst/>
          </a:prstGeom>
        </p:spPr>
      </p:pic>
      <p:pic>
        <p:nvPicPr>
          <p:cNvPr id="19" name="Picture 18" descr="A picture containing screenshot, logo, graphics, circle&#10;&#10;Description automatically generated">
            <a:extLst>
              <a:ext uri="{FF2B5EF4-FFF2-40B4-BE49-F238E27FC236}">
                <a16:creationId xmlns:a16="http://schemas.microsoft.com/office/drawing/2014/main" id="{BBC4AD0B-0905-75C6-9407-8845002CF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589" y="2689848"/>
            <a:ext cx="2447896" cy="18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o"/>
              <a:t>Comisia Europeană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113647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o" sz="2400" dirty="0">
                <a:latin typeface="Trebuchet MS"/>
              </a:rPr>
              <a:t>Reprezintă interesele comune ale UE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o" sz="2400" dirty="0">
                <a:latin typeface="Trebuchet MS"/>
              </a:rPr>
              <a:t>Propune noi acte legislative ale UE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o" sz="2400" dirty="0">
                <a:latin typeface="Trebuchet MS" panose="020B0603020202020204" pitchFamily="34" charset="0"/>
              </a:rPr>
              <a:t>Este alcătuită din 27 de comisari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ro" sz="2400" dirty="0">
                <a:latin typeface="Trebuchet MS" panose="020B0603020202020204" pitchFamily="34" charset="0"/>
              </a:rPr>
              <a:t>(câte unul din fiecare țară a UE)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EB059575-1946-D1B1-3BC8-28FEE4297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55" y="1599273"/>
            <a:ext cx="2058077" cy="14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o"/>
              <a:t>Consiliul Uniunii Europene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o" sz="2400">
                <a:latin typeface="Trebuchet MS"/>
              </a:rPr>
              <a:t>Reprezintă guvernele țărilor 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o" sz="2400" i="0">
                <a:effectLst/>
                <a:latin typeface="Trebuchet MS"/>
              </a:rPr>
              <a:t>Negociază și adoptă legislația UE</a:t>
            </a:r>
            <a:endParaRPr lang="en-GB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o" sz="2400">
                <a:latin typeface="Trebuchet MS" panose="020B0603020202020204" pitchFamily="34" charset="0"/>
              </a:rPr>
              <a:t>Alcătuit din miniștri din fiecare țară a UE</a:t>
            </a:r>
            <a:endParaRPr lang="en-GB" sz="2400" dirty="0"/>
          </a:p>
        </p:txBody>
      </p:sp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42145736-0E00-D797-99EA-1DF2B83D4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4" y="1409939"/>
            <a:ext cx="4429333" cy="174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otarea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E1CA4040-3CD1-C69C-B56E-80F6849DAB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554" y="723234"/>
            <a:ext cx="9186505" cy="5167292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o">
                <a:latin typeface="Trebuchet MS" panose="020B0603020202020204" pitchFamily="34" charset="0"/>
              </a:rPr>
              <a:t>Parlamentul European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381270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o" sz="2400" dirty="0">
                <a:latin typeface="Trebuchet MS"/>
              </a:rPr>
              <a:t>Reprezintă cetățenii țărilor UE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o" sz="2400" dirty="0">
                <a:latin typeface="Trebuchet MS"/>
              </a:rPr>
              <a:t>Negociază și adoptă legislația UE</a:t>
            </a:r>
            <a:endParaRPr lang="en-US" sz="2400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o" sz="2400" dirty="0">
                <a:latin typeface="Trebuchet MS" panose="020B0603020202020204" pitchFamily="34" charset="0"/>
              </a:rPr>
              <a:t>Ales în mod direct de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ro" sz="2400" dirty="0">
                <a:latin typeface="Trebuchet MS" panose="020B0603020202020204" pitchFamily="34" charset="0"/>
              </a:rPr>
              <a:t>cetățenii UE</a:t>
            </a:r>
          </a:p>
        </p:txBody>
      </p:sp>
      <p:pic>
        <p:nvPicPr>
          <p:cNvPr id="5" name="Picture 4" descr="A picture containing screenshot, logo, graphics, circle&#10;&#10;Description automatically generated">
            <a:extLst>
              <a:ext uri="{FF2B5EF4-FFF2-40B4-BE49-F238E27FC236}">
                <a16:creationId xmlns:a16="http://schemas.microsoft.com/office/drawing/2014/main" id="{6C0F6B07-B0A4-0871-319C-270B56991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22" y="1568913"/>
            <a:ext cx="2447896" cy="18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Procesul_decizional___n_UE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9EC35EDC-3364-AB05-668E-00D337DF24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4972" y="736383"/>
            <a:ext cx="9189087" cy="5168744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ro"/>
              <a:t>Cum se fac</a:t>
            </a:r>
            <a:br>
              <a:rPr lang="en-GB" dirty="0"/>
            </a:br>
            <a:r>
              <a:rPr lang="ro"/>
              <a:t>legile...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692233" y="34962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ro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Este trimisă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ro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Parlamentului și Consiliului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ro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pentru discuții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o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PARLAMENTUL </a:t>
              </a:r>
              <a:r>
                <a:rPr lang="ro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EUROPEAN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o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CONSILIUL </a:t>
              </a:r>
              <a:r>
                <a:rPr lang="ro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EUROPEAN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ro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Ambele părți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ro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discută și pot aduce amendamente la propunere.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ro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Dacă ajung la un acord, actul legislativ este adoptat.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o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COMISIA </a:t>
              </a:r>
              <a:r>
                <a:rPr lang="ro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Europeană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ro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propune legislație</a:t>
              </a:r>
            </a:p>
          </p:txBody>
        </p:sp>
      </p:grpSp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DA9F973A-CA9B-C8DC-1199-B7B114306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373" y="492090"/>
            <a:ext cx="1723989" cy="1193050"/>
          </a:xfrm>
          <a:prstGeom prst="rect">
            <a:avLst/>
          </a:prstGeom>
        </p:spPr>
      </p:pic>
      <p:pic>
        <p:nvPicPr>
          <p:cNvPr id="16" name="Picture 1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BD511FCC-767E-DFA2-F633-1E7C3B292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328" y="4263327"/>
            <a:ext cx="3419721" cy="1347164"/>
          </a:xfrm>
          <a:prstGeom prst="rect">
            <a:avLst/>
          </a:prstGeom>
        </p:spPr>
      </p:pic>
      <p:pic>
        <p:nvPicPr>
          <p:cNvPr id="17" name="Picture 16" descr="A picture containing screenshot, logo, graphics, circle&#10;&#10;Description automatically generated">
            <a:extLst>
              <a:ext uri="{FF2B5EF4-FFF2-40B4-BE49-F238E27FC236}">
                <a16:creationId xmlns:a16="http://schemas.microsoft.com/office/drawing/2014/main" id="{F0C66E75-CDFD-B066-0F11-7AA0D5265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09" y="4454699"/>
            <a:ext cx="2143241" cy="16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EAF725-5635-402F-874F-3CE3D9A0C8C5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209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Open Sans</vt:lpstr>
      <vt:lpstr>Wingdings</vt:lpstr>
      <vt:lpstr>Trebuchet MS</vt:lpstr>
      <vt:lpstr>Office Theme</vt:lpstr>
      <vt:lpstr>DEMOCRAȚIA UE ÎN ACȚIUNE  Exprimați-vă părerea prin Inițiativa cetățenească europeană</vt:lpstr>
      <vt:lpstr>Două tipuri de democrație</vt:lpstr>
      <vt:lpstr>Cele trei instituții principale ale UE</vt:lpstr>
      <vt:lpstr>Comisia Europeană</vt:lpstr>
      <vt:lpstr>Consiliul Uniunii Europene</vt:lpstr>
      <vt:lpstr>PowerPoint Presentation</vt:lpstr>
      <vt:lpstr>Parlamentul European</vt:lpstr>
      <vt:lpstr>PowerPoint Presentation</vt:lpstr>
      <vt:lpstr>Cum se fac legile...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2023-05-25T09:12:00Z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