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0"/>
  </p:notesMasterIdLst>
  <p:sldIdLst>
    <p:sldId id="256" r:id="rId4"/>
    <p:sldId id="257" r:id="rId5"/>
    <p:sldId id="258" r:id="rId6"/>
    <p:sldId id="266" r:id="rId7"/>
    <p:sldId id="265" r:id="rId8"/>
    <p:sldId id="267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Open Sans" panose="020B0606030504020204" pitchFamily="34" charset="0"/>
      <p:regular r:id="rId15"/>
      <p:bold r:id="rId16"/>
      <p:italic r:id="rId17"/>
      <p:boldItalic r:id="rId18"/>
    </p:embeddedFont>
  </p:embeddedFontLst>
  <p:defaultTextStyle>
    <a:defPPr rtl="0"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5F8667-47AA-47E8-89DF-2809ADFAE835}" v="6" dt="2023-05-25T09:18:03.7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93" autoAdjust="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font" Target="fonts/font1.fntdata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5.fntdata"/><Relationship Id="rId23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NGIU PATRASCU Adriana-Nicoleta (SG)" userId="S::adriana-nicoleta.mungiu-patrascu@ec.europa.eu::5379f007-3537-4f8f-8e60-732e024de8d4" providerId="AD" clId="Web-{35FD5964-D617-4437-6C91-299F294E2AEA}"/>
    <pc:docChg chg="modSld">
      <pc:chgData name="MUNGIU PATRASCU Adriana-Nicoleta (SG)" userId="S::adriana-nicoleta.mungiu-patrascu@ec.europa.eu::5379f007-3537-4f8f-8e60-732e024de8d4" providerId="AD" clId="Web-{35FD5964-D617-4437-6C91-299F294E2AEA}" dt="2023-04-14T16:51:24.922" v="16" actId="20577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35FD5964-D617-4437-6C91-299F294E2AEA}" dt="2023-04-14T16:51:24.922" v="16" actId="20577"/>
        <pc:sldMkLst>
          <pc:docMk/>
          <pc:sldMk cId="2106731027" sldId="258"/>
        </pc:sldMkLst>
        <pc:spChg chg="mod">
          <ac:chgData name="MUNGIU PATRASCU Adriana-Nicoleta (SG)" userId="S::adriana-nicoleta.mungiu-patrascu@ec.europa.eu::5379f007-3537-4f8f-8e60-732e024de8d4" providerId="AD" clId="Web-{35FD5964-D617-4437-6C91-299F294E2AEA}" dt="2023-04-14T16:51:11.172" v="1" actId="20577"/>
          <ac:spMkLst>
            <pc:docMk/>
            <pc:sldMk cId="2106731027" sldId="258"/>
            <ac:spMk id="3" creationId="{22DB8573-D692-A0F7-866C-7945A1BAD2C5}"/>
          </ac:spMkLst>
        </pc:spChg>
        <pc:spChg chg="mod">
          <ac:chgData name="MUNGIU PATRASCU Adriana-Nicoleta (SG)" userId="S::adriana-nicoleta.mungiu-patrascu@ec.europa.eu::5379f007-3537-4f8f-8e60-732e024de8d4" providerId="AD" clId="Web-{35FD5964-D617-4437-6C91-299F294E2AEA}" dt="2023-04-14T16:51:24.922" v="16" actId="20577"/>
          <ac:spMkLst>
            <pc:docMk/>
            <pc:sldMk cId="2106731027" sldId="258"/>
            <ac:spMk id="8" creationId="{75F85D5C-3D69-A7F8-7B59-A0D3C19E4629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517C90A8-293D-4597-B428-2077EBEAF34B}"/>
    <pc:docChg chg="modSld">
      <pc:chgData name="LEVER Steven" userId="S::steven.lever_netcompany-intrasoft.com#ext#@eceuropaeu.onmicrosoft.com::af2cfb30-fe92-49b5-afe5-e517555f238d" providerId="AD" clId="Web-{517C90A8-293D-4597-B428-2077EBEAF34B}" dt="2023-04-21T13:05:51.445" v="0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517C90A8-293D-4597-B428-2077EBEAF34B}" dt="2023-04-21T13:05:51.445" v="0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517C90A8-293D-4597-B428-2077EBEAF34B}" dt="2023-04-21T13:05:51.445" v="0" actId="20577"/>
          <ac:spMkLst>
            <pc:docMk/>
            <pc:sldMk cId="440021409" sldId="256"/>
            <ac:spMk id="7" creationId="{FD4B36BF-0D36-9965-E9AE-55673F40A45E}"/>
          </ac:spMkLst>
        </pc:spChg>
      </pc:sldChg>
    </pc:docChg>
  </pc:docChgLst>
  <pc:docChgLst>
    <pc:chgData name="LEVER Steven" userId="145c1310-78e0-4db2-831e-c364d1d3267c" providerId="ADAL" clId="{D65F8667-47AA-47E8-89DF-2809ADFAE835}"/>
    <pc:docChg chg="custSel modSld modMainMaster">
      <pc:chgData name="LEVER Steven" userId="145c1310-78e0-4db2-831e-c364d1d3267c" providerId="ADAL" clId="{D65F8667-47AA-47E8-89DF-2809ADFAE835}" dt="2023-05-25T09:20:26.701" v="67" actId="14100"/>
      <pc:docMkLst>
        <pc:docMk/>
      </pc:docMkLst>
      <pc:sldChg chg="modSp mod">
        <pc:chgData name="LEVER Steven" userId="145c1310-78e0-4db2-831e-c364d1d3267c" providerId="ADAL" clId="{D65F8667-47AA-47E8-89DF-2809ADFAE835}" dt="2023-05-25T09:15:31.872" v="43" actId="1036"/>
        <pc:sldMkLst>
          <pc:docMk/>
          <pc:sldMk cId="440021409" sldId="256"/>
        </pc:sldMkLst>
        <pc:spChg chg="mod">
          <ac:chgData name="LEVER Steven" userId="145c1310-78e0-4db2-831e-c364d1d3267c" providerId="ADAL" clId="{D65F8667-47AA-47E8-89DF-2809ADFAE835}" dt="2023-05-25T09:15:31.872" v="43" actId="1036"/>
          <ac:spMkLst>
            <pc:docMk/>
            <pc:sldMk cId="440021409" sldId="256"/>
            <ac:spMk id="3" creationId="{8BA24656-68AB-EE3D-FE7C-DC78E74EAD7E}"/>
          </ac:spMkLst>
        </pc:spChg>
        <pc:spChg chg="mod">
          <ac:chgData name="LEVER Steven" userId="145c1310-78e0-4db2-831e-c364d1d3267c" providerId="ADAL" clId="{D65F8667-47AA-47E8-89DF-2809ADFAE835}" dt="2023-05-25T09:15:06.007" v="28" actId="1035"/>
          <ac:spMkLst>
            <pc:docMk/>
            <pc:sldMk cId="440021409" sldId="256"/>
            <ac:spMk id="7" creationId="{FD4B36BF-0D36-9965-E9AE-55673F40A45E}"/>
          </ac:spMkLst>
        </pc:spChg>
      </pc:sldChg>
      <pc:sldChg chg="addSp delSp modSp mod delAnim modAnim">
        <pc:chgData name="LEVER Steven" userId="145c1310-78e0-4db2-831e-c364d1d3267c" providerId="ADAL" clId="{D65F8667-47AA-47E8-89DF-2809ADFAE835}" dt="2023-05-25T09:18:14.407" v="62" actId="1036"/>
        <pc:sldMkLst>
          <pc:docMk/>
          <pc:sldMk cId="658683441" sldId="257"/>
        </pc:sldMkLst>
        <pc:spChg chg="add del mod">
          <ac:chgData name="LEVER Steven" userId="145c1310-78e0-4db2-831e-c364d1d3267c" providerId="ADAL" clId="{D65F8667-47AA-47E8-89DF-2809ADFAE835}" dt="2023-05-25T09:18:03.755" v="54"/>
          <ac:spMkLst>
            <pc:docMk/>
            <pc:sldMk cId="658683441" sldId="257"/>
            <ac:spMk id="10" creationId="{B2A552D3-EC34-6B31-CD20-317A026001F1}"/>
          </ac:spMkLst>
        </pc:spChg>
        <pc:picChg chg="del">
          <ac:chgData name="LEVER Steven" userId="145c1310-78e0-4db2-831e-c364d1d3267c" providerId="ADAL" clId="{D65F8667-47AA-47E8-89DF-2809ADFAE835}" dt="2023-05-25T09:17:58.495" v="53" actId="478"/>
          <ac:picMkLst>
            <pc:docMk/>
            <pc:sldMk cId="658683441" sldId="257"/>
            <ac:picMk id="6" creationId="{318FB4FA-AEF6-BF41-402F-3DF035E94CED}"/>
          </ac:picMkLst>
        </pc:picChg>
        <pc:picChg chg="add mod">
          <ac:chgData name="LEVER Steven" userId="145c1310-78e0-4db2-831e-c364d1d3267c" providerId="ADAL" clId="{D65F8667-47AA-47E8-89DF-2809ADFAE835}" dt="2023-05-25T09:18:14.407" v="62" actId="1036"/>
          <ac:picMkLst>
            <pc:docMk/>
            <pc:sldMk cId="658683441" sldId="257"/>
            <ac:picMk id="11" creationId="{A9CE071C-1721-5317-E5B2-01FDB005D0B6}"/>
          </ac:picMkLst>
        </pc:picChg>
      </pc:sldChg>
      <pc:sldChg chg="modSp mod">
        <pc:chgData name="LEVER Steven" userId="145c1310-78e0-4db2-831e-c364d1d3267c" providerId="ADAL" clId="{D65F8667-47AA-47E8-89DF-2809ADFAE835}" dt="2023-05-25T09:18:30.965" v="64" actId="14100"/>
        <pc:sldMkLst>
          <pc:docMk/>
          <pc:sldMk cId="2106731027" sldId="258"/>
        </pc:sldMkLst>
        <pc:spChg chg="mod">
          <ac:chgData name="LEVER Steven" userId="145c1310-78e0-4db2-831e-c364d1d3267c" providerId="ADAL" clId="{D65F8667-47AA-47E8-89DF-2809ADFAE835}" dt="2023-05-25T09:18:25.523" v="63" actId="14100"/>
          <ac:spMkLst>
            <pc:docMk/>
            <pc:sldMk cId="2106731027" sldId="258"/>
            <ac:spMk id="3" creationId="{22DB8573-D692-A0F7-866C-7945A1BAD2C5}"/>
          </ac:spMkLst>
        </pc:spChg>
        <pc:spChg chg="mod">
          <ac:chgData name="LEVER Steven" userId="145c1310-78e0-4db2-831e-c364d1d3267c" providerId="ADAL" clId="{D65F8667-47AA-47E8-89DF-2809ADFAE835}" dt="2023-05-25T09:18:30.965" v="64" actId="14100"/>
          <ac:spMkLst>
            <pc:docMk/>
            <pc:sldMk cId="2106731027" sldId="258"/>
            <ac:spMk id="8" creationId="{75F85D5C-3D69-A7F8-7B59-A0D3C19E4629}"/>
          </ac:spMkLst>
        </pc:spChg>
      </pc:sldChg>
      <pc:sldChg chg="modSp mod">
        <pc:chgData name="LEVER Steven" userId="145c1310-78e0-4db2-831e-c364d1d3267c" providerId="ADAL" clId="{D65F8667-47AA-47E8-89DF-2809ADFAE835}" dt="2023-05-25T09:20:26.701" v="67" actId="14100"/>
        <pc:sldMkLst>
          <pc:docMk/>
          <pc:sldMk cId="3554430487" sldId="265"/>
        </pc:sldMkLst>
        <pc:spChg chg="mod">
          <ac:chgData name="LEVER Steven" userId="145c1310-78e0-4db2-831e-c364d1d3267c" providerId="ADAL" clId="{D65F8667-47AA-47E8-89DF-2809ADFAE835}" dt="2023-05-25T09:20:19.583" v="66" actId="14100"/>
          <ac:spMkLst>
            <pc:docMk/>
            <pc:sldMk cId="3554430487" sldId="265"/>
            <ac:spMk id="3" creationId="{9F93505A-05D0-F71C-553E-185E277B27B9}"/>
          </ac:spMkLst>
        </pc:spChg>
        <pc:spChg chg="mod">
          <ac:chgData name="LEVER Steven" userId="145c1310-78e0-4db2-831e-c364d1d3267c" providerId="ADAL" clId="{D65F8667-47AA-47E8-89DF-2809ADFAE835}" dt="2023-05-25T09:20:26.701" v="67" actId="14100"/>
          <ac:spMkLst>
            <pc:docMk/>
            <pc:sldMk cId="3554430487" sldId="265"/>
            <ac:spMk id="8" creationId="{34A50E14-67F9-6EE4-62F9-C31AA8A0C519}"/>
          </ac:spMkLst>
        </pc:spChg>
      </pc:sldChg>
      <pc:sldChg chg="modSp mod modMedia">
        <pc:chgData name="LEVER Steven" userId="145c1310-78e0-4db2-831e-c364d1d3267c" providerId="ADAL" clId="{D65F8667-47AA-47E8-89DF-2809ADFAE835}" dt="2023-05-25T09:20:07.569" v="65" actId="27784"/>
        <pc:sldMkLst>
          <pc:docMk/>
          <pc:sldMk cId="227728400" sldId="266"/>
        </pc:sldMkLst>
        <pc:picChg chg="mod">
          <ac:chgData name="LEVER Steven" userId="145c1310-78e0-4db2-831e-c364d1d3267c" providerId="ADAL" clId="{D65F8667-47AA-47E8-89DF-2809ADFAE835}" dt="2023-05-25T09:20:07.569" v="65" actId="27784"/>
          <ac:picMkLst>
            <pc:docMk/>
            <pc:sldMk cId="227728400" sldId="266"/>
            <ac:picMk id="4" creationId="{3D12306B-0D01-3D10-E7E5-4CCB8901E116}"/>
          </ac:picMkLst>
        </pc:picChg>
      </pc:sldChg>
      <pc:sldMasterChg chg="modSldLayout">
        <pc:chgData name="LEVER Steven" userId="145c1310-78e0-4db2-831e-c364d1d3267c" providerId="ADAL" clId="{D65F8667-47AA-47E8-89DF-2809ADFAE835}" dt="2023-05-25T09:17:37.687" v="52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D65F8667-47AA-47E8-89DF-2809ADFAE835}" dt="2023-05-25T09:16:46.063" v="45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D65F8667-47AA-47E8-89DF-2809ADFAE835}" dt="2023-05-25T09:16:46.063" v="45"/>
            <ac:picMkLst>
              <pc:docMk/>
              <pc:sldMasterMk cId="2651415450" sldId="2147483648"/>
              <pc:sldLayoutMk cId="3594087079" sldId="2147483649"/>
              <ac:picMk id="2" creationId="{81E9D418-353D-CC6E-72A6-12727F0A1427}"/>
            </ac:picMkLst>
          </pc:picChg>
          <pc:picChg chg="del">
            <ac:chgData name="LEVER Steven" userId="145c1310-78e0-4db2-831e-c364d1d3267c" providerId="ADAL" clId="{D65F8667-47AA-47E8-89DF-2809ADFAE835}" dt="2023-05-25T09:16:43.694" v="44" actId="478"/>
            <ac:picMkLst>
              <pc:docMk/>
              <pc:sldMasterMk cId="2651415450" sldId="2147483648"/>
              <pc:sldLayoutMk cId="3594087079" sldId="2147483649"/>
              <ac:picMk id="9" creationId="{72B5C9EB-D3B8-6911-483E-E77A7DEDF15F}"/>
            </ac:picMkLst>
          </pc:picChg>
        </pc:sldLayoutChg>
        <pc:sldLayoutChg chg="addSp delSp modSp mod">
          <pc:chgData name="LEVER Steven" userId="145c1310-78e0-4db2-831e-c364d1d3267c" providerId="ADAL" clId="{D65F8667-47AA-47E8-89DF-2809ADFAE835}" dt="2023-05-25T09:17:29.487" v="50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D65F8667-47AA-47E8-89DF-2809ADFAE835}" dt="2023-05-25T09:17:29.487" v="50"/>
            <ac:picMkLst>
              <pc:docMk/>
              <pc:sldMasterMk cId="2651415450" sldId="2147483648"/>
              <pc:sldLayoutMk cId="82903360" sldId="2147483650"/>
              <ac:picMk id="4" creationId="{7FBCE7B1-A8F6-259A-7FC3-8CD3F256F9EB}"/>
            </ac:picMkLst>
          </pc:picChg>
          <pc:picChg chg="del">
            <ac:chgData name="LEVER Steven" userId="145c1310-78e0-4db2-831e-c364d1d3267c" providerId="ADAL" clId="{D65F8667-47AA-47E8-89DF-2809ADFAE835}" dt="2023-05-25T09:17:28.451" v="49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D65F8667-47AA-47E8-89DF-2809ADFAE835}" dt="2023-05-25T09:17:37.687" v="52"/>
          <pc:sldLayoutMkLst>
            <pc:docMk/>
            <pc:sldMasterMk cId="2651415450" sldId="2147483648"/>
            <pc:sldLayoutMk cId="3056172196" sldId="2147483662"/>
          </pc:sldLayoutMkLst>
          <pc:picChg chg="del">
            <ac:chgData name="LEVER Steven" userId="145c1310-78e0-4db2-831e-c364d1d3267c" providerId="ADAL" clId="{D65F8667-47AA-47E8-89DF-2809ADFAE835}" dt="2023-05-25T09:17:36.885" v="51" actId="478"/>
            <ac:picMkLst>
              <pc:docMk/>
              <pc:sldMasterMk cId="2651415450" sldId="2147483648"/>
              <pc:sldLayoutMk cId="3056172196" sldId="2147483662"/>
              <ac:picMk id="5" creationId="{68636859-B913-9B57-36D2-712136C1FD1E}"/>
            </ac:picMkLst>
          </pc:picChg>
          <pc:picChg chg="add mod">
            <ac:chgData name="LEVER Steven" userId="145c1310-78e0-4db2-831e-c364d1d3267c" providerId="ADAL" clId="{D65F8667-47AA-47E8-89DF-2809ADFAE835}" dt="2023-05-25T09:17:37.687" v="52"/>
            <ac:picMkLst>
              <pc:docMk/>
              <pc:sldMasterMk cId="2651415450" sldId="2147483648"/>
              <pc:sldLayoutMk cId="3056172196" sldId="2147483662"/>
              <ac:picMk id="6" creationId="{D43DAE33-ACB7-682E-2683-E60A3402B352}"/>
            </ac:picMkLst>
          </pc:picChg>
        </pc:sldLayoutChg>
        <pc:sldLayoutChg chg="addSp delSp modSp mod">
          <pc:chgData name="LEVER Steven" userId="145c1310-78e0-4db2-831e-c364d1d3267c" providerId="ADAL" clId="{D65F8667-47AA-47E8-89DF-2809ADFAE835}" dt="2023-05-25T09:17:09.132" v="48"/>
          <pc:sldLayoutMkLst>
            <pc:docMk/>
            <pc:sldMasterMk cId="2651415450" sldId="2147483648"/>
            <pc:sldLayoutMk cId="615880730" sldId="2147483665"/>
          </pc:sldLayoutMkLst>
          <pc:spChg chg="del">
            <ac:chgData name="LEVER Steven" userId="145c1310-78e0-4db2-831e-c364d1d3267c" providerId="ADAL" clId="{D65F8667-47AA-47E8-89DF-2809ADFAE835}" dt="2023-05-25T09:16:54.223" v="46" actId="478"/>
            <ac:spMkLst>
              <pc:docMk/>
              <pc:sldMasterMk cId="2651415450" sldId="2147483648"/>
              <pc:sldLayoutMk cId="615880730" sldId="2147483665"/>
              <ac:spMk id="3" creationId="{D82FB230-E87E-2134-706D-CFEC72C8F04A}"/>
            </ac:spMkLst>
          </pc:spChg>
          <pc:picChg chg="del">
            <ac:chgData name="LEVER Steven" userId="145c1310-78e0-4db2-831e-c364d1d3267c" providerId="ADAL" clId="{D65F8667-47AA-47E8-89DF-2809ADFAE835}" dt="2023-05-25T09:17:05.044" v="47" actId="478"/>
            <ac:picMkLst>
              <pc:docMk/>
              <pc:sldMasterMk cId="2651415450" sldId="2147483648"/>
              <pc:sldLayoutMk cId="615880730" sldId="2147483665"/>
              <ac:picMk id="4" creationId="{0D5C8068-E505-F12C-2136-C361371BF285}"/>
            </ac:picMkLst>
          </pc:picChg>
          <pc:picChg chg="add mod">
            <ac:chgData name="LEVER Steven" userId="145c1310-78e0-4db2-831e-c364d1d3267c" providerId="ADAL" clId="{D65F8667-47AA-47E8-89DF-2809ADFAE835}" dt="2023-05-25T09:17:09.132" v="48"/>
            <ac:picMkLst>
              <pc:docMk/>
              <pc:sldMasterMk cId="2651415450" sldId="2147483648"/>
              <pc:sldLayoutMk cId="615880730" sldId="2147483665"/>
              <ac:picMk id="5" creationId="{54CBF1A6-9AAF-A88E-663E-E6EADBBFEAFE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197122AD-2BDE-FB96-4768-CB5545C20340}"/>
    <pc:docChg chg="mod">
      <pc:chgData name="MUNGIU PATRASCU Adriana-Nicoleta (SG)" userId="S::adriana-nicoleta.mungiu-patrascu@ec.europa.eu::5379f007-3537-4f8f-8e60-732e024de8d4" providerId="AD" clId="Web-{197122AD-2BDE-FB96-4768-CB5545C20340}" dt="2023-04-13T08:52:00.079" v="0" actId="33475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A7D0D1-9ABD-437D-8EDA-5727FEB9E4E4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o"/>
              <a:t>Click to edit Master text styles</a:t>
            </a:r>
          </a:p>
          <a:p>
            <a:pPr lvl="1" rtl="0"/>
            <a:r>
              <a:rPr lang="ro"/>
              <a:t>Second level</a:t>
            </a:r>
          </a:p>
          <a:p>
            <a:pPr lvl="2" rtl="0"/>
            <a:r>
              <a:rPr lang="ro"/>
              <a:t>Third level</a:t>
            </a:r>
          </a:p>
          <a:p>
            <a:pPr lvl="3" rtl="0"/>
            <a:r>
              <a:rPr lang="ro"/>
              <a:t>Fourth level</a:t>
            </a:r>
          </a:p>
          <a:p>
            <a:pPr lvl="4" rtl="0"/>
            <a:r>
              <a:rPr lang="ro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EFBDA42-AF77-43D1-9D18-63CA44D50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689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105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764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128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393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884B9F-5431-D532-D03F-6B21C2B2F78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DAABD7E-E609-FAB0-2FA7-33993E061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59C9DDE4-80FF-017A-975E-A984072A0E64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F56F3B80-4270-20C6-8968-C773883E9678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683AD9B3-6E52-FD41-C9AF-F3EAAADE2DE1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" name="Free-form: Shape 16">
            <a:extLst>
              <a:ext uri="{FF2B5EF4-FFF2-40B4-BE49-F238E27FC236}">
                <a16:creationId xmlns:a16="http://schemas.microsoft.com/office/drawing/2014/main" id="{A883D3B6-7F26-5A2F-FE66-F3AEC1E2CA07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8" name="Graphic 1">
            <a:extLst>
              <a:ext uri="{FF2B5EF4-FFF2-40B4-BE49-F238E27FC236}">
                <a16:creationId xmlns:a16="http://schemas.microsoft.com/office/drawing/2014/main" id="{2CFCA90C-A4E7-4599-3A95-D91E0AB184A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A5AEE7C2-A219-D79B-E3D3-1299B246FBCD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3E392F3E-3971-54A0-7180-C2B9853D66ED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9387AE71-596B-D549-A9FA-DC8A6D8E476C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F9B9388E-57FB-E8E7-EBD4-6F6B306E31ED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6852EB8F-DA17-9430-BD6B-384B718836C3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1AB32B0D-F7D1-7FBF-4FF2-2735A8CDFB2E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327B4FD-0297-400F-1E49-E545C1BC03AC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3982F732-78DD-ACDC-303D-9F3D0105A0B6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5A79394B-5522-4AFF-2990-FAD0AB66A1FA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E57DAB-A2A4-05D3-D990-F60E254EE6B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51BC52A1-ECED-DFA1-EF64-97875076D250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12EE650C-5E7F-739F-3C41-1B11044EC693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3A1F9D2C-8053-7B9D-BBD8-BCB83B12187D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12ED482B-0995-62CA-AB06-D5BB0DDA51B7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EF8ACB2A-C97C-974E-3D3B-776425709BF1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FE57EA98-4CEC-E27C-5839-7A26067795C1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2D7581F2-0969-BBA8-AADE-B90BF361DA5E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0F9B8861-8416-8239-6593-4E3A5993123F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E31D362D-19E5-9662-0A62-ED757AB7DEC4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723F3EA1-3F65-ACAD-C95E-10EDBF8D52FA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BD234FE9-3747-D440-79C9-C1356354EAC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84C2C1D8-FE09-636D-5F8C-23B94CA59C83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F9DE5C5-CC2E-CDFB-C79D-9777B2EAC60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10583A32-5B42-5E2C-C946-A3333171BD8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5D14A76F-9F99-6910-5E1D-30A4E8017294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9DB86EDF-3E0A-F135-577C-F315EE101699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89917222-5AC6-9F00-0D28-E4FAC8ECC945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A5AFF51B-0E9A-3B5E-A8BB-CB4CC12F5D61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B272C8BE-6E81-E7B2-8F8D-E5B4700F7704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3B364F8-F0E8-D26D-3381-3A7031571822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3F99D091-F47F-6DB4-0DC6-1542E926B256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A5B6B244-985F-81CD-E509-B0C2B277BF98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139807A6-6204-EBC3-DDA9-3A0DE52F684E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09F97162-1BB6-4239-FCE6-584BABD52E8E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A238AD6D-C219-BD92-A452-CBE809AB5DA7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31F977AF-9EAC-BCAA-3ED5-D035389C2BAF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29E28B27-A23B-B95E-1DD4-39F3656F8A18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DBCBF2D9-7A4A-7647-7951-65D1EE8FC5F6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DBC774B4-5062-7F9F-59E1-66AF633F0949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0FF390F4-391C-CF32-D842-93FF0F921E51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21BB754A-7EB5-91C8-0D44-529016407EB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A234A650-BE2D-67D7-387E-22ABE3AA49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7694B272-DE66-21C4-0711-6C4AD861E068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AAFAD96C-6C5C-7F9A-A5F1-95EFDE896F0E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E6DD1FA8-39CF-1717-AF0B-7C1638A85EF2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D4DB7E11-3571-1A05-8CEA-6F86D247BE44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94142E19-4C0A-06EA-268F-763C09579022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12CCB39F-2973-FB34-E008-BAEFC897EDE3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F141212-E177-5671-D6DB-80273CBAE237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12B4031-8C52-70F5-BD9A-CC9E9F349C62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F8F70841-DC26-6407-AB29-31EB85E5F2C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DEC52BFC-3BE2-7690-88CE-69AD13C8D25E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7C02C63-718F-E421-2179-14E5CA467885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5F70437A-940E-E234-3513-AB3A13AB419C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58A552C9-9DE5-2C47-DFB6-88BEF060CED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A56F98AD-3458-FB72-D990-0D4C81EDD885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551D3659-0324-3B48-D357-F21E5FF736B9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96E3E932-81F0-7E7B-506D-B44504902164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1FDAB328-7DEE-FDEB-0732-1C242D220E5D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8824CAC-07DC-201A-F1E0-69F7E5E92163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75C71AD5-1C22-5904-03B1-4B527501520B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DD1DCCF-F54E-1B25-ACAC-7412F1DE0BD8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4B4B6EA3-64B9-8702-D529-29C26ACEF2C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3857D39-F32F-EE2D-8A64-205B01E6E8A0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B528A16-CC2F-50B7-E94E-807D26493DE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FA533EF6-7392-2BE0-600A-905DC79DF1E1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5E98AE-C675-BC06-F35F-05DC61699C8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9A65CFE8-75E8-3E12-B0AE-20A6341F7E18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608D539B-40C6-E9E6-411D-14EB2FB819DB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D3C57B4E-82E3-EB57-2796-21C154757DCB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A5CF5966-FD05-BAB9-B2B6-EEB1EE71A574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01C86F4B-4596-61D8-2074-905C772329BE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2C3A9F16-9B6C-2D42-9278-2E9CD5556528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BB38F82-27A7-1B7D-11A8-03656410D473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DAE5954E-0C20-1D6D-B4DE-AA082547AC57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FA11918D-10F0-B7C1-0113-386B32EF908B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D175CC59-0D8E-8A16-F327-D1608768D4ED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A3588CD5-7214-9752-9E3B-31699F3B5BED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955871C1-9A90-033E-96FB-78004C112A6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7C8A216C-9CF2-9801-3A0E-24A6311265FB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CD7C9D7E-D846-0D83-282E-E3298BEFACD6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53C18899-3C8C-AD68-D573-CC4CE77B5949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E8B5C02-DC6F-671A-5553-C2BC969791FF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B3D7539-F521-ED5F-FDD8-273C841E37AC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EB5F2A77-D635-E73B-5F53-8BABAAA96B29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85ADECA8-9BD6-8477-40E2-C1FECA9DACBC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0E0394B0-A858-9B15-9F5E-0A4C8AF6ADA3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CD84A07C-F965-6C2C-4575-DAACBAAE3C92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59FAADA1-E603-F489-1C53-36739941DC8B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EF146EFC-38FE-1B9F-2B8E-656DB3E58576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4A34532-B5B7-FD3D-AEDA-3CDE831DA1EB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95B48A8F-99F3-AC30-2B92-3233951C625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E3FBB1D-F7DE-4B6B-CDD7-6BCC386E1D90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8C4F021D-D589-9B28-3300-CB613CC08667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2356931-2104-7B56-5B7D-43A690F2193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B3B8CBB9-10DD-6E78-04BD-635698C7FBC2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8B60AF6A-11FA-A25A-7833-F217060A3564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14DA9464-D191-C332-98CA-5D1A708A4153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8D7A6F7A-6454-E571-37C2-F3F5F7B79373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2427DFB3-44CA-4DFB-72B2-0DF078927BB9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02CD16B8-A75A-5C20-AE2A-8B40C49904B2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B6012225-F8AD-A3C0-E80B-BB1B1AA0012C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1E4CA79D-EE69-358F-0E0E-9496BC59073D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C5DC80FD-5F56-8C09-7A06-20A69572E4E3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459BA524-EF86-DED7-E9C1-8FA0E75965C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7489DFEC-F797-F9E9-09C2-B346FA71EF48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3CD5F717-52C4-5D06-F2DD-EEAF66480975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EED8613-AFF9-0A46-1E5E-1F87769DDF26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F8DD98BC-8B0B-E6B5-5DC6-77550D81282B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4" name="Free-form: Shape 383">
              <a:extLst>
                <a:ext uri="{FF2B5EF4-FFF2-40B4-BE49-F238E27FC236}">
                  <a16:creationId xmlns:a16="http://schemas.microsoft.com/office/drawing/2014/main" id="{FCAC7E07-6468-9135-8BC9-0FB1A33B3A22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5" name="Graphic 1">
            <a:extLst>
              <a:ext uri="{FF2B5EF4-FFF2-40B4-BE49-F238E27FC236}">
                <a16:creationId xmlns:a16="http://schemas.microsoft.com/office/drawing/2014/main" id="{4F2C0A8D-31AF-0600-FBC5-3B2B98B6179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0684" y="1032077"/>
            <a:ext cx="2010631" cy="3059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GB" sz="1800" b="1" cap="all" spc="-20" baseline="0" dirty="0">
                <a:solidFill>
                  <a:schemeClr val="accent6"/>
                </a:solidFill>
              </a:defRPr>
            </a:lvl1pPr>
          </a:lstStyle>
          <a:p>
            <a:pPr marL="0" lvl="0" indent="0" algn="ctr" rtl="0">
              <a:lnSpc>
                <a:spcPct val="85000"/>
              </a:lnSpc>
              <a:buNone/>
            </a:pPr>
            <a:r>
              <a:rPr lang="ro"/>
              <a:t>Student’s Pack</a:t>
            </a:r>
            <a:endParaRPr lang="en-GB" dirty="0"/>
          </a:p>
        </p:txBody>
      </p:sp>
      <p:pic>
        <p:nvPicPr>
          <p:cNvPr id="2" name="Picture 1" descr="A picture containing font, graphics, screenshot, text&#10;&#10;Description automatically generated">
            <a:extLst>
              <a:ext uri="{FF2B5EF4-FFF2-40B4-BE49-F238E27FC236}">
                <a16:creationId xmlns:a16="http://schemas.microsoft.com/office/drawing/2014/main" id="{81E9D418-353D-CC6E-72A6-12727F0A14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83" y="5959858"/>
            <a:ext cx="2028716" cy="67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pic>
        <p:nvPicPr>
          <p:cNvPr id="5" name="Picture 4" descr="A picture containing font, graphics, screenshot, text&#10;&#10;Description automatically generated">
            <a:extLst>
              <a:ext uri="{FF2B5EF4-FFF2-40B4-BE49-F238E27FC236}">
                <a16:creationId xmlns:a16="http://schemas.microsoft.com/office/drawing/2014/main" id="{54CBF1A6-9AAF-A88E-663E-E6EADBBFEA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946" y="6330617"/>
            <a:ext cx="1046366" cy="34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o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 rtl="0"/>
            <a:r>
              <a:rPr lang="ro"/>
              <a:t>Click to edit Master text styles</a:t>
            </a:r>
          </a:p>
          <a:p>
            <a:pPr lvl="1" rtl="0"/>
            <a:r>
              <a:rPr lang="ro"/>
              <a:t>Second level</a:t>
            </a:r>
          </a:p>
          <a:p>
            <a:pPr lvl="2" rtl="0"/>
            <a:r>
              <a:rPr lang="ro"/>
              <a:t>Third level</a:t>
            </a:r>
          </a:p>
          <a:p>
            <a:pPr lvl="3" rtl="0"/>
            <a:r>
              <a:rPr lang="ro"/>
              <a:t>Fourth level</a:t>
            </a:r>
          </a:p>
          <a:p>
            <a:pPr lvl="4" rtl="0"/>
            <a:r>
              <a:rPr lang="ro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picture containing font, graphics, screenshot, text&#10;&#10;Description automatically generated">
            <a:extLst>
              <a:ext uri="{FF2B5EF4-FFF2-40B4-BE49-F238E27FC236}">
                <a16:creationId xmlns:a16="http://schemas.microsoft.com/office/drawing/2014/main" id="{7FBCE7B1-A8F6-259A-7FC3-8CD3F256F9E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946" y="6330617"/>
            <a:ext cx="1046366" cy="34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ro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o"/>
              <a:t>Click to edit Master text styles</a:t>
            </a:r>
          </a:p>
          <a:p>
            <a:pPr lvl="1" rtl="0"/>
            <a:r>
              <a:rPr lang="ro"/>
              <a:t>Second level</a:t>
            </a:r>
          </a:p>
          <a:p>
            <a:pPr lvl="2" rtl="0"/>
            <a:r>
              <a:rPr lang="ro"/>
              <a:t>Third level</a:t>
            </a:r>
          </a:p>
          <a:p>
            <a:pPr lvl="3" rtl="0"/>
            <a:r>
              <a:rPr lang="ro"/>
              <a:t>Fourth level</a:t>
            </a:r>
          </a:p>
          <a:p>
            <a:pPr lvl="4" rtl="0"/>
            <a:r>
              <a:rPr lang="ro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CB31AF8A-95CC-1FDE-C5C0-1884FDDF4539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6" name="Picture 5" descr="A picture containing font, graphics, screenshot, text&#10;&#10;Description automatically generated">
            <a:extLst>
              <a:ext uri="{FF2B5EF4-FFF2-40B4-BE49-F238E27FC236}">
                <a16:creationId xmlns:a16="http://schemas.microsoft.com/office/drawing/2014/main" id="{D43DAE33-ACB7-682E-2683-E60A3402B3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946" y="6330617"/>
            <a:ext cx="1046366" cy="34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ro"/>
              <a:t>Click to edit Master text styles</a:t>
            </a:r>
          </a:p>
          <a:p>
            <a:pPr lvl="1" rtl="0"/>
            <a:r>
              <a:rPr lang="ro"/>
              <a:t>Second level</a:t>
            </a:r>
          </a:p>
          <a:p>
            <a:pPr lvl="2" rtl="0"/>
            <a:r>
              <a:rPr lang="ro"/>
              <a:t>Third level</a:t>
            </a:r>
          </a:p>
          <a:p>
            <a:pPr lvl="3" rtl="0"/>
            <a:r>
              <a:rPr lang="ro"/>
              <a:t>Fourth level</a:t>
            </a:r>
          </a:p>
          <a:p>
            <a:pPr lvl="4" rtl="0"/>
            <a:r>
              <a:rPr lang="ro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microsoft.com/office/2017/04/relationships/track" Target="../media/track1.vtt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FD4B36BF-0D36-9965-E9AE-55673F40A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760807"/>
            <a:ext cx="5054598" cy="3860802"/>
          </a:xfrm>
        </p:spPr>
        <p:txBody>
          <a:bodyPr rtlCol="0"/>
          <a:lstStyle/>
          <a:p>
            <a:pPr rtl="0"/>
            <a:r>
              <a:rPr lang="ro" sz="4200" dirty="0"/>
              <a:t>DEMOCRAȚIA UE</a:t>
            </a:r>
            <a:br>
              <a:rPr lang="en-US" sz="4200" dirty="0"/>
            </a:br>
            <a:r>
              <a:rPr lang="ro" sz="4200" dirty="0"/>
              <a:t>ÎN ACȚIUNE</a:t>
            </a:r>
            <a:br>
              <a:rPr lang="en-US" dirty="0"/>
            </a:br>
            <a:br>
              <a:rPr lang="en-US" sz="2800" dirty="0"/>
            </a:br>
            <a:r>
              <a:rPr lang="en-GB" sz="2800" b="0" spc="-40" dirty="0" err="1"/>
              <a:t>Exprimă-ți</a:t>
            </a:r>
            <a:r>
              <a:rPr lang="en-GB" sz="2800" b="0" spc="-40" dirty="0"/>
              <a:t> </a:t>
            </a:r>
            <a:r>
              <a:rPr lang="en-GB" sz="2800" b="0" spc="-40" dirty="0" err="1"/>
              <a:t>părerea</a:t>
            </a:r>
            <a:r>
              <a:rPr lang="en-GB" sz="2800" b="0" spc="-40" dirty="0"/>
              <a:t> cu </a:t>
            </a:r>
            <a:r>
              <a:rPr lang="en-GB" sz="2800" b="0" spc="-40" dirty="0" err="1"/>
              <a:t>inițiativa</a:t>
            </a:r>
            <a:r>
              <a:rPr lang="en-GB" sz="2800" b="0" spc="-40" dirty="0"/>
              <a:t> </a:t>
            </a:r>
            <a:r>
              <a:rPr lang="en-GB" sz="2800" b="0" spc="-40" dirty="0" err="1"/>
              <a:t>cetățenească</a:t>
            </a:r>
            <a:r>
              <a:rPr lang="en-GB" sz="2800" b="0" spc="-40" dirty="0"/>
              <a:t> </a:t>
            </a:r>
            <a:r>
              <a:rPr lang="en-GB" sz="2800" b="0" spc="-40" dirty="0" err="1"/>
              <a:t>europeană</a:t>
            </a:r>
            <a:endParaRPr lang="en-GB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9476" y="972437"/>
            <a:ext cx="2010631" cy="1297791"/>
          </a:xfrm>
        </p:spPr>
        <p:txBody>
          <a:bodyPr rtlCol="0">
            <a:spAutoFit/>
          </a:bodyPr>
          <a:lstStyle/>
          <a:p>
            <a:pPr marL="0" indent="0" algn="ctr" rtl="0">
              <a:buNone/>
            </a:pPr>
            <a:r>
              <a:rPr lang="ro" sz="1900" dirty="0"/>
              <a:t>Unitatea 3</a:t>
            </a:r>
          </a:p>
          <a:p>
            <a:pPr marL="0" indent="0" algn="ctr" rtl="0">
              <a:spcBef>
                <a:spcPts val="1000"/>
              </a:spcBef>
              <a:buNone/>
            </a:pPr>
            <a:r>
              <a:rPr lang="ro" sz="1900" dirty="0"/>
              <a:t>Inițiativa cetățenească europeană</a:t>
            </a:r>
            <a:endParaRPr lang="en-GB" sz="1900" dirty="0"/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62628C-D173-31B5-1EB5-4FA10BA2BAA2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BB438F3-B527-476E-50BB-E9DF943DC984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CF3B42B-509F-C0ED-7D47-3FB5D33ADD97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77A5A39-BAE7-DC72-C545-19FAA6251B9F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4467D03-5530-2A6B-B4D7-B20C692C44C2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F81996B7-35FA-44BE-FBFE-4D1C1954063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LR_I158444ENRO2W">
            <a:hlinkClick r:id="" action="ppaction://media"/>
            <a:extLst>
              <a:ext uri="{FF2B5EF4-FFF2-40B4-BE49-F238E27FC236}">
                <a16:creationId xmlns:a16="http://schemas.microsoft.com/office/drawing/2014/main" id="{A9CE071C-1721-5317-E5B2-01FDB005D0B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1" y="689237"/>
            <a:ext cx="9186018" cy="5175515"/>
          </a:xfrm>
        </p:spPr>
      </p:pic>
    </p:spTree>
    <p:extLst>
      <p:ext uri="{BB962C8B-B14F-4D97-AF65-F5344CB8AC3E}">
        <p14:creationId xmlns:p14="http://schemas.microsoft.com/office/powerpoint/2010/main" val="65868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B8573-D692-A0F7-866C-7945A1BAD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6"/>
            <a:ext cx="5683060" cy="4784421"/>
          </a:xfrm>
          <a:prstGeom prst="roundRect">
            <a:avLst>
              <a:gd name="adj" fmla="val 5440"/>
            </a:avLst>
          </a:prstGeom>
          <a:solidFill>
            <a:schemeClr val="tx2"/>
          </a:solidFill>
          <a:ln w="76200">
            <a:noFill/>
          </a:ln>
        </p:spPr>
        <p:txBody>
          <a:bodyPr vert="horz" lIns="180000" tIns="216000" rIns="180000" bIns="45720" numCol="1" spcCol="288000" rtlCol="0" anchor="t">
            <a:noAutofit/>
          </a:bodyPr>
          <a:lstStyle/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ro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Găsiți alte șase persoane din alte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o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șase țări ale UE care să formeze o echipă cu dvs.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ro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Definiți-vă obiectivele și solicitați Comisiei Europene să înregistreze</a:t>
            </a:r>
            <a:r>
              <a:rPr lang="ro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 inițiativa.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ro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Inițiativa este publicată pe site-ul web.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ro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Strângeți </a:t>
            </a:r>
            <a:r>
              <a:rPr lang="ro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1</a:t>
            </a:r>
            <a:r>
              <a:rPr lang="ro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 milion de semnături din cel puțin 7 țări ale UE în decurs de 12 luni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ro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(online sau pe hârtie).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ro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Trimiteți declarațiile de susținere pentru a fi verificate.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B8653AE-A44E-D532-E442-B40397731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o"/>
              <a:t>Etapele unei ICE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5F85D5C-3D69-A7F8-7B59-A0D3C19E4629}"/>
              </a:ext>
            </a:extLst>
          </p:cNvPr>
          <p:cNvSpPr txBox="1">
            <a:spLocks/>
          </p:cNvSpPr>
          <p:nvPr/>
        </p:nvSpPr>
        <p:spPr>
          <a:xfrm>
            <a:off x="6749403" y="1343817"/>
            <a:ext cx="4464317" cy="4784419"/>
          </a:xfrm>
          <a:prstGeom prst="roundRect">
            <a:avLst>
              <a:gd name="adj" fmla="val 6364"/>
            </a:avLst>
          </a:prstGeom>
          <a:solidFill>
            <a:schemeClr val="tx2"/>
          </a:solidFill>
          <a:ln w="76200">
            <a:noFill/>
          </a:ln>
        </p:spPr>
        <p:txBody>
          <a:bodyPr vert="horz" lIns="180000" tIns="216000" rIns="180000" bIns="45720" numCol="1" spcCol="28800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ro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Transmiteți inițiativa </a:t>
            </a:r>
            <a:r>
              <a:rPr lang="ro" sz="19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Comisiei Europene</a:t>
            </a:r>
            <a:r>
              <a:rPr lang="ro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ro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Întâlnire cu </a:t>
            </a:r>
            <a:r>
              <a:rPr lang="ro" sz="19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Comisia Europeană</a:t>
            </a:r>
            <a:r>
              <a:rPr lang="ro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ro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Audiere publică în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ro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Parlamentul European.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ro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Răspunsul Comisiei Europene.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ro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Măsuri luate de Comisie cu privire la acțiunile propuse</a:t>
            </a:r>
            <a:r>
              <a:rPr lang="ro" sz="19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, după caz</a:t>
            </a:r>
            <a:r>
              <a:rPr lang="ro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6731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7">
            <a:hlinkClick r:id="" action="ppaction://media"/>
            <a:extLst>
              <a:ext uri="{FF2B5EF4-FFF2-40B4-BE49-F238E27FC236}">
                <a16:creationId xmlns:a16="http://schemas.microsoft.com/office/drawing/2014/main" id="{3D12306B-0D01-3D10-E7E5-4CCB8901E1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C8C5BBA4-C942-47EB-A0D4-E9AE089F59EE}" label="Romanian" lang="" r:embed="rId4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08934"/>
            <a:ext cx="9186019" cy="5167606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6584361-B8F2-7F94-9E62-A463AC6F356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842C88E-FF83-002A-3CFA-7B80C92049E2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64440D-9DFB-AB15-611B-021F2357E48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990AD89-6C3E-6F18-DE02-0E434F0764CE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86CAF3AF-A3F1-CAD0-337A-D37C2096A5B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0667E98-4247-D352-0DC7-E44352008510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72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06F8FAC-806F-8F81-D7B8-CE9535905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277" y="4770643"/>
            <a:ext cx="883076" cy="95100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3505A-05D0-F71C-553E-185E277B2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351" y="1613027"/>
            <a:ext cx="4627979" cy="2923804"/>
          </a:xfrm>
          <a:prstGeom prst="roundRect">
            <a:avLst>
              <a:gd name="adj" fmla="val 9374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80000" tIns="216000" rIns="36000" bIns="180000" rtlCol="0">
            <a:noAutofit/>
          </a:bodyPr>
          <a:lstStyle/>
          <a:p>
            <a:pPr rtl="0"/>
            <a:r>
              <a:rPr lang="ro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Agricultură și drepturile animalelor </a:t>
            </a:r>
          </a:p>
          <a:p>
            <a:pPr rtl="0"/>
            <a:r>
              <a:rPr lang="ro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Mediu și climă</a:t>
            </a:r>
          </a:p>
          <a:p>
            <a:pPr rtl="0"/>
            <a:r>
              <a:rPr lang="ro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Siguranța alimentelor </a:t>
            </a:r>
          </a:p>
          <a:p>
            <a:pPr rtl="0"/>
            <a:r>
              <a:rPr lang="ro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Sănătate</a:t>
            </a:r>
          </a:p>
          <a:p>
            <a:pPr rtl="0"/>
            <a:r>
              <a:rPr lang="ro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Protecția consumatorilor </a:t>
            </a:r>
          </a:p>
          <a:p>
            <a:pPr rtl="0"/>
            <a:r>
              <a:rPr lang="ro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Cultură și media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7C6B3-43C0-12D2-68A4-C0AF17790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066" y="4758861"/>
            <a:ext cx="965212" cy="971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ECAC24-0568-A5ED-9745-2CF3ED914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947" y="4810983"/>
            <a:ext cx="803246" cy="833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34FA0D-49AF-CC72-DD28-9363E3B86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5525" y="4770643"/>
            <a:ext cx="1000139" cy="9601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12E6BF-8B1A-0086-C7EB-E3410D1748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0838" y="4897558"/>
            <a:ext cx="1526074" cy="7590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8160F3-ADD8-3E7F-DFDD-DBB3281473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4948" y="4810983"/>
            <a:ext cx="880214" cy="849437"/>
          </a:xfrm>
          <a:prstGeom prst="rect">
            <a:avLst/>
          </a:prstGeom>
        </p:spPr>
      </p:pic>
      <p:pic>
        <p:nvPicPr>
          <p:cNvPr id="17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EF7C3B5E-D509-B125-9B1E-0D29738DD4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637" y="4904206"/>
            <a:ext cx="1258520" cy="68739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DAE509B-CB27-9578-2381-A3F50A227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o"/>
              <a:t>Domeniile de acțiune ale UE (selecție)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4A50E14-67F9-6EE4-62F9-C31AA8A0C519}"/>
              </a:ext>
            </a:extLst>
          </p:cNvPr>
          <p:cNvSpPr txBox="1">
            <a:spLocks/>
          </p:cNvSpPr>
          <p:nvPr/>
        </p:nvSpPr>
        <p:spPr>
          <a:xfrm>
            <a:off x="6472515" y="1626313"/>
            <a:ext cx="4299113" cy="2910518"/>
          </a:xfrm>
          <a:prstGeom prst="roundRect">
            <a:avLst>
              <a:gd name="adj" fmla="val 7533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80000" tIns="216000" rIns="36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ro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Educație, tineret și sport </a:t>
            </a:r>
          </a:p>
          <a:p>
            <a:pPr rtl="0"/>
            <a:r>
              <a:rPr lang="ro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Energie </a:t>
            </a:r>
          </a:p>
          <a:p>
            <a:pPr rtl="0"/>
            <a:r>
              <a:rPr lang="ro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Nediscriminare </a:t>
            </a:r>
          </a:p>
          <a:p>
            <a:pPr rtl="0"/>
            <a:r>
              <a:rPr lang="ro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Ajutor umanitar </a:t>
            </a:r>
          </a:p>
          <a:p>
            <a:pPr rtl="0"/>
            <a:r>
              <a:rPr lang="ro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Transport</a:t>
            </a:r>
          </a:p>
          <a:p>
            <a:pPr rtl="0"/>
            <a:r>
              <a:rPr lang="ro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554430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1E7846-47A6-28B3-4313-22C131A9956C}"/>
              </a:ext>
            </a:extLst>
          </p:cNvPr>
          <p:cNvCxnSpPr>
            <a:cxnSpLocks/>
          </p:cNvCxnSpPr>
          <p:nvPr/>
        </p:nvCxnSpPr>
        <p:spPr>
          <a:xfrm flipH="1">
            <a:off x="7786088" y="3296458"/>
            <a:ext cx="887023" cy="782752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F18B90-89BE-8A12-6630-23E5F9D6314F}"/>
              </a:ext>
            </a:extLst>
          </p:cNvPr>
          <p:cNvCxnSpPr>
            <a:cxnSpLocks/>
          </p:cNvCxnSpPr>
          <p:nvPr/>
        </p:nvCxnSpPr>
        <p:spPr>
          <a:xfrm flipH="1" flipV="1">
            <a:off x="5393317" y="3296458"/>
            <a:ext cx="837744" cy="733473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CA88231-1CDF-2501-6696-54217859CBAD}"/>
              </a:ext>
            </a:extLst>
          </p:cNvPr>
          <p:cNvCxnSpPr>
            <a:cxnSpLocks/>
            <a:stCxn id="9" idx="7"/>
          </p:cNvCxnSpPr>
          <p:nvPr/>
        </p:nvCxnSpPr>
        <p:spPr>
          <a:xfrm flipV="1">
            <a:off x="3023102" y="3367401"/>
            <a:ext cx="623547" cy="569011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953687E4-C702-759F-8B8D-C5697304C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o"/>
              <a:t>Asigurarea progresului campaniei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69D7D7-BAEE-BA5F-A92B-2442AF037736}"/>
              </a:ext>
            </a:extLst>
          </p:cNvPr>
          <p:cNvSpPr/>
          <p:nvPr/>
        </p:nvSpPr>
        <p:spPr>
          <a:xfrm>
            <a:off x="838200" y="3561542"/>
            <a:ext cx="2559772" cy="255977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o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Cum ați proceda ca să găsiți parteneri în </a:t>
            </a:r>
            <a:b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</a:br>
            <a:r>
              <a:rPr lang="ro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alte 6 </a:t>
            </a:r>
            <a:b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</a:br>
            <a:r>
              <a:rPr lang="ro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țări ale UE?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FA9285-69E7-44B8-3EF7-00DDC10EE4A1}"/>
              </a:ext>
            </a:extLst>
          </p:cNvPr>
          <p:cNvSpPr/>
          <p:nvPr/>
        </p:nvSpPr>
        <p:spPr>
          <a:xfrm>
            <a:off x="3236220" y="1304029"/>
            <a:ext cx="2559772" cy="255977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o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Cum ați strânge fonduri pentru campania dvs.?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C80ACD-9BE0-D6EA-5F56-0784B07B0B4A}"/>
              </a:ext>
            </a:extLst>
          </p:cNvPr>
          <p:cNvSpPr/>
          <p:nvPr/>
        </p:nvSpPr>
        <p:spPr>
          <a:xfrm>
            <a:off x="5715115" y="3561542"/>
            <a:ext cx="2559772" cy="255977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o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Cum v-ați „vinde” ideea pentru a obține semnături?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3201974-4E7E-2E26-B361-CDBF83912054}"/>
              </a:ext>
            </a:extLst>
          </p:cNvPr>
          <p:cNvSpPr/>
          <p:nvPr/>
        </p:nvSpPr>
        <p:spPr>
          <a:xfrm>
            <a:off x="8113135" y="1162776"/>
            <a:ext cx="2559772" cy="25597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o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Cum ați atrage atenția mass-mediei?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102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FEE546-78CF-48AA-8074-86A483C63E02}"/>
</file>

<file path=customXml/itemProps2.xml><?xml version="1.0" encoding="utf-8"?>
<ds:datastoreItem xmlns:ds="http://schemas.openxmlformats.org/officeDocument/2006/customXml" ds:itemID="{2BB4E814-CA50-4125-91AB-88F7E662A9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207</Words>
  <Application>Microsoft Office PowerPoint</Application>
  <PresentationFormat>Widescreen</PresentationFormat>
  <Paragraphs>36</Paragraphs>
  <Slides>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Open Sans</vt:lpstr>
      <vt:lpstr>Wingdings</vt:lpstr>
      <vt:lpstr>Office Theme</vt:lpstr>
      <vt:lpstr>DEMOCRAȚIA UE ÎN ACȚIUNE  Exprimă-ți părerea cu inițiativa cetățenească europeană</vt:lpstr>
      <vt:lpstr>PowerPoint Presentation</vt:lpstr>
      <vt:lpstr>Etapele unei ICE</vt:lpstr>
      <vt:lpstr>PowerPoint Presentation</vt:lpstr>
      <vt:lpstr>Domeniile de acțiune ale UE (selecție)</vt:lpstr>
      <vt:lpstr>Asigurarea progresului campaniei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36</cp:revision>
  <dcterms:created xsi:type="dcterms:W3CDTF">2023-03-30T13:25:28Z</dcterms:created>
  <dcterms:modified xsi:type="dcterms:W3CDTF">2023-05-25T09:20:27Z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2023-04-13T08:52:00Z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6967e0c2-9503-4834-8b45-14a32a8d4ba4</vt:lpwstr>
  </property>
  <property fmtid="{D5CDD505-2E9C-101B-9397-08002B2CF9AE}" pid="8" name="MSIP_Label_6bd9ddd1-4d20-43f6-abfa-fc3c07406f94_ContentBits">
    <vt:lpwstr>0</vt:lpwstr>
  </property>
</Properties>
</file>