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E1F8CF-4B7E-4C73-A9BC-71B214425F8F}" v="4" dt="2023-05-24T19:18:21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Steven LEVER" userId="145c1310-78e0-4db2-831e-c364d1d3267c" providerId="ADAL" clId="{9DE1F8CF-4B7E-4C73-A9BC-71B214425F8F}"/>
    <pc:docChg chg="custSel modSld modMainMaster">
      <pc:chgData name="Steven LEVER" userId="145c1310-78e0-4db2-831e-c364d1d3267c" providerId="ADAL" clId="{9DE1F8CF-4B7E-4C73-A9BC-71B214425F8F}" dt="2023-05-24T19:18:33.123" v="145" actId="1035"/>
      <pc:docMkLst>
        <pc:docMk/>
      </pc:docMkLst>
      <pc:sldChg chg="modSp mod">
        <pc:chgData name="Steven LEVER" userId="145c1310-78e0-4db2-831e-c364d1d3267c" providerId="ADAL" clId="{9DE1F8CF-4B7E-4C73-A9BC-71B214425F8F}" dt="2023-05-24T19:15:58.843" v="0"/>
        <pc:sldMkLst>
          <pc:docMk/>
          <pc:sldMk cId="2378566686" sldId="257"/>
        </pc:sldMkLst>
        <pc:spChg chg="mod">
          <ac:chgData name="Steven LEVER" userId="145c1310-78e0-4db2-831e-c364d1d3267c" providerId="ADAL" clId="{9DE1F8CF-4B7E-4C73-A9BC-71B214425F8F}" dt="2023-05-24T19:15:58.843" v="0"/>
          <ac:spMkLst>
            <pc:docMk/>
            <pc:sldMk cId="2378566686" sldId="257"/>
            <ac:spMk id="5" creationId="{7B4CD104-3926-BAE5-3738-57E073479D22}"/>
          </ac:spMkLst>
        </pc:spChg>
      </pc:sldChg>
      <pc:sldMasterChg chg="modSldLayout">
        <pc:chgData name="Steven LEVER" userId="145c1310-78e0-4db2-831e-c364d1d3267c" providerId="ADAL" clId="{9DE1F8CF-4B7E-4C73-A9BC-71B214425F8F}" dt="2023-05-24T19:18:33.123" v="145" actId="1035"/>
        <pc:sldMasterMkLst>
          <pc:docMk/>
          <pc:sldMasterMk cId="2651415450" sldId="2147483648"/>
        </pc:sldMasterMkLst>
        <pc:sldLayoutChg chg="addSp delSp modSp mod">
          <pc:chgData name="Steven LEVER" userId="145c1310-78e0-4db2-831e-c364d1d3267c" providerId="ADAL" clId="{9DE1F8CF-4B7E-4C73-A9BC-71B214425F8F}" dt="2023-05-24T19:17:15.291" v="53" actId="1036"/>
          <pc:sldLayoutMkLst>
            <pc:docMk/>
            <pc:sldMasterMk cId="2651415450" sldId="2147483648"/>
            <pc:sldLayoutMk cId="2136466648" sldId="2147483660"/>
          </pc:sldLayoutMkLst>
          <pc:picChg chg="del">
            <ac:chgData name="Steven LEVER" userId="145c1310-78e0-4db2-831e-c364d1d3267c" providerId="ADAL" clId="{9DE1F8CF-4B7E-4C73-A9BC-71B214425F8F}" dt="2023-05-24T19:17:11.321" v="25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  <pc:picChg chg="add mod">
            <ac:chgData name="Steven LEVER" userId="145c1310-78e0-4db2-831e-c364d1d3267c" providerId="ADAL" clId="{9DE1F8CF-4B7E-4C73-A9BC-71B214425F8F}" dt="2023-05-24T19:17:15.291" v="53" actId="1036"/>
            <ac:picMkLst>
              <pc:docMk/>
              <pc:sldMasterMk cId="2651415450" sldId="2147483648"/>
              <pc:sldLayoutMk cId="2136466648" sldId="2147483660"/>
              <ac:picMk id="6" creationId="{A2F4260C-7BFF-2D20-3969-48525BAE0DA5}"/>
            </ac:picMkLst>
          </pc:picChg>
        </pc:sldLayoutChg>
        <pc:sldLayoutChg chg="addSp delSp modSp mod">
          <pc:chgData name="Steven LEVER" userId="145c1310-78e0-4db2-831e-c364d1d3267c" providerId="ADAL" clId="{9DE1F8CF-4B7E-4C73-A9BC-71B214425F8F}" dt="2023-05-24T19:18:14.617" v="120" actId="1036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Steven LEVER" userId="145c1310-78e0-4db2-831e-c364d1d3267c" providerId="ADAL" clId="{9DE1F8CF-4B7E-4C73-A9BC-71B214425F8F}" dt="2023-05-24T19:18:14.617" v="120" actId="1036"/>
            <ac:picMkLst>
              <pc:docMk/>
              <pc:sldMasterMk cId="2651415450" sldId="2147483648"/>
              <pc:sldLayoutMk cId="3859348747" sldId="2147483661"/>
              <ac:picMk id="4" creationId="{1DF09718-BFAF-9891-B390-4C0ADD02F82E}"/>
            </ac:picMkLst>
          </pc:picChg>
          <pc:picChg chg="del">
            <ac:chgData name="Steven LEVER" userId="145c1310-78e0-4db2-831e-c364d1d3267c" providerId="ADAL" clId="{9DE1F8CF-4B7E-4C73-A9BC-71B214425F8F}" dt="2023-05-24T19:18:11.232" v="103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Steven LEVER" userId="145c1310-78e0-4db2-831e-c364d1d3267c" providerId="ADAL" clId="{9DE1F8CF-4B7E-4C73-A9BC-71B214425F8F}" dt="2023-05-24T19:18:33.123" v="145" actId="1035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Steven LEVER" userId="145c1310-78e0-4db2-831e-c364d1d3267c" providerId="ADAL" clId="{9DE1F8CF-4B7E-4C73-A9BC-71B214425F8F}" dt="2023-05-24T19:18:28.607" v="123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Steven LEVER" userId="145c1310-78e0-4db2-831e-c364d1d3267c" providerId="ADAL" clId="{9DE1F8CF-4B7E-4C73-A9BC-71B214425F8F}" dt="2023-05-24T19:18:33.123" v="145" actId="1035"/>
            <ac:picMkLst>
              <pc:docMk/>
              <pc:sldMasterMk cId="2651415450" sldId="2147483648"/>
              <pc:sldLayoutMk cId="4206117479" sldId="2147483663"/>
              <ac:picMk id="6" creationId="{4C03A9C5-0073-FB01-8A7E-82CF5F9E61F2}"/>
            </ac:picMkLst>
          </pc:picChg>
        </pc:sldLayoutChg>
        <pc:sldLayoutChg chg="addSp delSp modSp mod">
          <pc:chgData name="Steven LEVER" userId="145c1310-78e0-4db2-831e-c364d1d3267c" providerId="ADAL" clId="{9DE1F8CF-4B7E-4C73-A9BC-71B214425F8F}" dt="2023-05-24T19:17:54.801" v="100" actId="1036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Steven LEVER" userId="145c1310-78e0-4db2-831e-c364d1d3267c" providerId="ADAL" clId="{9DE1F8CF-4B7E-4C73-A9BC-71B214425F8F}" dt="2023-05-24T19:17:48.671" v="59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Steven LEVER" userId="145c1310-78e0-4db2-831e-c364d1d3267c" providerId="ADAL" clId="{9DE1F8CF-4B7E-4C73-A9BC-71B214425F8F}" dt="2023-05-24T19:17:54.801" v="100" actId="1036"/>
            <ac:picMkLst>
              <pc:docMk/>
              <pc:sldMasterMk cId="2651415450" sldId="2147483648"/>
              <pc:sldLayoutMk cId="2945591852" sldId="2147483664"/>
              <ac:picMk id="5" creationId="{DFFBF244-DACF-168F-DB25-0D9D350680A8}"/>
            </ac:picMkLst>
          </pc:picChg>
        </pc:sldLayoutChg>
      </pc:sldMaster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pl"/>
              <a:t>Teacher’s Pack</a:t>
            </a:r>
            <a:endParaRPr lang="en-GB" dirty="0"/>
          </a:p>
        </p:txBody>
      </p:sp>
      <p:pic>
        <p:nvPicPr>
          <p:cNvPr id="6" name="Picture 5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A2F4260C-7BFF-2D20-3969-48525BAE0D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83" y="5955885"/>
            <a:ext cx="2028716" cy="6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DFFBF244-DACF-168F-DB25-0D9D350680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85" y="6352119"/>
            <a:ext cx="994108" cy="3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1DF09718-BFAF-9891-B390-4C0ADD02F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61" y="6355014"/>
            <a:ext cx="994108" cy="3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pl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4C03A9C5-0073-FB01-8A7E-82CF5F9E61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402" y="6343669"/>
            <a:ext cx="994108" cy="3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2330094"/>
            <a:ext cx="5740140" cy="3221859"/>
          </a:xfrm>
        </p:spPr>
        <p:txBody>
          <a:bodyPr rtlCol="0"/>
          <a:lstStyle/>
          <a:p>
            <a:pPr rtl="0"/>
            <a:r>
              <a:rPr lang="pl" dirty="0"/>
              <a:t>DEMOKRACJA UE</a:t>
            </a:r>
            <a:br>
              <a:rPr lang="en-US" dirty="0"/>
            </a:br>
            <a:r>
              <a:rPr lang="pl" dirty="0"/>
              <a:t>W AKCJI</a:t>
            </a:r>
            <a:br>
              <a:rPr lang="en-US" dirty="0"/>
            </a:br>
            <a:br>
              <a:rPr lang="en-US" sz="2800" dirty="0"/>
            </a:br>
            <a:r>
              <a:rPr lang="pl" sz="2800" b="0" spc="-40" dirty="0"/>
              <a:t>Też masz głos – </a:t>
            </a:r>
            <a:br>
              <a:rPr lang="en-US" sz="2800" b="0" dirty="0"/>
            </a:br>
            <a:r>
              <a:rPr lang="pl" sz="2800" b="0" dirty="0"/>
              <a:t>europejska inicjatywa</a:t>
            </a:r>
            <a:br>
              <a:rPr lang="en-US" sz="2800" b="0" dirty="0"/>
            </a:br>
            <a:r>
              <a:rPr lang="pl" sz="2800" b="0" dirty="0"/>
              <a:t>obywatelska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606" y="1148127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pl" sz="1800" dirty="0"/>
              <a:t>Część 4</a:t>
            </a:r>
            <a:endParaRPr lang="en-GB" sz="1800" dirty="0"/>
          </a:p>
          <a:p>
            <a:pPr marL="0" indent="0" algn="ctr" rtl="0">
              <a:buNone/>
            </a:pPr>
            <a:r>
              <a:rPr lang="pl-PL" sz="1800" dirty="0"/>
              <a:t>jak opracować i promować europejską inicjatywę obywatelską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"/>
              <a:t>Elementy udanej kampanii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l" b="1" kern="1200">
                <a:solidFill>
                  <a:schemeClr val="bg1"/>
                </a:solidFill>
              </a:rPr>
              <a:t>Tekst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l" b="1" kern="1200">
                <a:solidFill>
                  <a:schemeClr val="bg1"/>
                </a:solidFill>
              </a:rPr>
              <a:t>Zdjęcia/filmy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l" b="1" kern="1200">
                <a:solidFill>
                  <a:schemeClr val="bg1"/>
                </a:solidFill>
              </a:rPr>
              <a:t>Grafiki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l" b="1" kern="1200">
                <a:solidFill>
                  <a:schemeClr val="bg1"/>
                </a:solidFill>
              </a:rPr>
              <a:t>Inne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l" b="1" kern="1200">
                <a:solidFill>
                  <a:schemeClr val="bg1"/>
                </a:solidFill>
              </a:rPr>
              <a:t>Partnerzy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pl" cap="all"/>
              <a:t>przekonywania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pl"/>
              <a:t>Podejście do</a:t>
            </a:r>
            <a:br>
              <a:rPr lang="en-GB" dirty="0"/>
            </a:br>
            <a:r>
              <a:rPr lang="pl"/>
              <a:t>przekonywania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10" y="1226713"/>
            <a:ext cx="1687442" cy="16874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pl" b="1">
                <a:solidFill>
                  <a:schemeClr val="tx1">
                    <a:lumMod val="75000"/>
                    <a:lumOff val="25000"/>
                  </a:schemeClr>
                </a:solidFill>
              </a:rPr>
              <a:t>Logika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8" y="2878673"/>
            <a:ext cx="1687442" cy="16874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pl" b="1">
                <a:solidFill>
                  <a:schemeClr val="tx1">
                    <a:lumMod val="75000"/>
                    <a:lumOff val="25000"/>
                  </a:schemeClr>
                </a:solidFill>
              </a:rPr>
              <a:t>Uczucia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20" y="4542986"/>
            <a:ext cx="1687442" cy="168744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pl" b="1">
                <a:solidFill>
                  <a:schemeClr val="tx1">
                    <a:lumMod val="75000"/>
                    <a:lumOff val="25000"/>
                  </a:schemeClr>
                </a:solidFill>
              </a:rPr>
              <a:t>Etyka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2" y="2878673"/>
            <a:ext cx="1687442" cy="16874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pl" b="1">
                <a:solidFill>
                  <a:schemeClr val="tx1">
                    <a:lumMod val="75000"/>
                    <a:lumOff val="25000"/>
                  </a:schemeClr>
                </a:solidFill>
              </a:rPr>
              <a:t>Wiarygodność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pl" sz="4400">
                <a:solidFill>
                  <a:schemeClr val="bg1"/>
                </a:solidFill>
              </a:rPr>
              <a:t>Zakaz stosowania 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pl" sz="4400">
                <a:solidFill>
                  <a:schemeClr val="bg1"/>
                </a:solidFill>
              </a:rPr>
              <a:t>pestycydów w rolnictwie!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pl"/>
              <a:t>Jak mogą myśleć</a:t>
            </a:r>
            <a:br>
              <a:rPr lang="en-GB" dirty="0"/>
            </a:br>
            <a:r>
              <a:rPr lang="pl"/>
              <a:t>inni ludzie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pl" sz="1800" b="1">
                <a:solidFill>
                  <a:schemeClr val="bg1"/>
                </a:solidFill>
              </a:rPr>
              <a:t>Uczeń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l" b="1" kern="1200">
                <a:solidFill>
                  <a:schemeClr val="bg1"/>
                </a:solidFill>
              </a:rPr>
              <a:t>Rodzic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l" b="1" kern="1200">
                <a:solidFill>
                  <a:schemeClr val="bg1"/>
                </a:solidFill>
              </a:rPr>
              <a:t>Biznesmen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l" b="1" kern="1200">
                <a:solidFill>
                  <a:schemeClr val="bg1"/>
                </a:solidFill>
              </a:rPr>
              <a:t>Polityk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257F0-DD61-4440-A510-1D5E7C365AAD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97c1ee2c-8d9f-4cc8-8bc1-0ef05972d65f"/>
    <ds:schemaRef ds:uri="http://schemas.openxmlformats.org/package/2006/metadata/core-properties"/>
    <ds:schemaRef ds:uri="629aca69-e568-4408-9ad2-aee324182a2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B5F1A7-94FC-4711-85AB-C3A13529C93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Open Sans</vt:lpstr>
      <vt:lpstr>Wingdings</vt:lpstr>
      <vt:lpstr>Office Theme</vt:lpstr>
      <vt:lpstr>DEMOKRACJA UE W AKCJI  Też masz głos –  europejska inicjatywa obywatelska</vt:lpstr>
      <vt:lpstr>Elementy udanej kampanii</vt:lpstr>
      <vt:lpstr>Podejście do przekonywania</vt:lpstr>
      <vt:lpstr>PowerPoint Presentation</vt:lpstr>
      <vt:lpstr>Jak mogą myśleć inni ludzie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Steven LEVER</cp:lastModifiedBy>
  <cp:revision>34</cp:revision>
  <dcterms:created xsi:type="dcterms:W3CDTF">2023-03-30T13:25:28Z</dcterms:created>
  <dcterms:modified xsi:type="dcterms:W3CDTF">2023-05-24T19:18:39Z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