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5A4EE-823D-427F-98DC-375BC2DC5933}" v="5" dt="2023-05-25T10:32:06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ER Steven" userId="145c1310-78e0-4db2-831e-c364d1d3267c" providerId="ADAL" clId="{4695A4EE-823D-427F-98DC-375BC2DC5933}"/>
    <pc:docChg chg="undo custSel modSld modMainMaster">
      <pc:chgData name="LEVER Steven" userId="145c1310-78e0-4db2-831e-c364d1d3267c" providerId="ADAL" clId="{4695A4EE-823D-427F-98DC-375BC2DC5933}" dt="2023-05-25T10:33:07.609" v="38" actId="5793"/>
      <pc:docMkLst>
        <pc:docMk/>
      </pc:docMkLst>
      <pc:sldChg chg="modSp mod">
        <pc:chgData name="LEVER Steven" userId="145c1310-78e0-4db2-831e-c364d1d3267c" providerId="ADAL" clId="{4695A4EE-823D-427F-98DC-375BC2DC5933}" dt="2023-05-25T10:29:43.821" v="5" actId="1037"/>
        <pc:sldMkLst>
          <pc:docMk/>
          <pc:sldMk cId="2378566686" sldId="257"/>
        </pc:sldMkLst>
        <pc:spChg chg="mod">
          <ac:chgData name="LEVER Steven" userId="145c1310-78e0-4db2-831e-c364d1d3267c" providerId="ADAL" clId="{4695A4EE-823D-427F-98DC-375BC2DC5933}" dt="2023-05-25T10:29:43.821" v="5" actId="1037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LEVER Steven" userId="145c1310-78e0-4db2-831e-c364d1d3267c" providerId="ADAL" clId="{4695A4EE-823D-427F-98DC-375BC2DC5933}" dt="2023-05-25T10:28:49.098" v="0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4695A4EE-823D-427F-98DC-375BC2DC5933}" dt="2023-05-25T10:32:38.935" v="34" actId="1038"/>
        <pc:sldMkLst>
          <pc:docMk/>
          <pc:sldMk cId="3376035954" sldId="264"/>
        </pc:sldMkLst>
        <pc:spChg chg="mod">
          <ac:chgData name="LEVER Steven" userId="145c1310-78e0-4db2-831e-c364d1d3267c" providerId="ADAL" clId="{4695A4EE-823D-427F-98DC-375BC2DC5933}" dt="2023-05-25T10:32:38.935" v="34" actId="1038"/>
          <ac:spMkLst>
            <pc:docMk/>
            <pc:sldMk cId="3376035954" sldId="264"/>
            <ac:spMk id="3" creationId="{84F9EAF6-E0F3-CDF6-927E-DD9AFE98B688}"/>
          </ac:spMkLst>
        </pc:spChg>
      </pc:sldChg>
      <pc:sldChg chg="modSp mod">
        <pc:chgData name="LEVER Steven" userId="145c1310-78e0-4db2-831e-c364d1d3267c" providerId="ADAL" clId="{4695A4EE-823D-427F-98DC-375BC2DC5933}" dt="2023-05-25T10:32:54.863" v="35" actId="255"/>
        <pc:sldMkLst>
          <pc:docMk/>
          <pc:sldMk cId="1930444960" sldId="265"/>
        </pc:sldMkLst>
        <pc:spChg chg="mod">
          <ac:chgData name="LEVER Steven" userId="145c1310-78e0-4db2-831e-c364d1d3267c" providerId="ADAL" clId="{4695A4EE-823D-427F-98DC-375BC2DC5933}" dt="2023-05-25T10:32:54.863" v="35" actId="255"/>
          <ac:spMkLst>
            <pc:docMk/>
            <pc:sldMk cId="1930444960" sldId="265"/>
            <ac:spMk id="7" creationId="{0623CE53-79FE-9EEC-F46F-9AA1D964D119}"/>
          </ac:spMkLst>
        </pc:spChg>
      </pc:sldChg>
      <pc:sldChg chg="modSp mod">
        <pc:chgData name="LEVER Steven" userId="145c1310-78e0-4db2-831e-c364d1d3267c" providerId="ADAL" clId="{4695A4EE-823D-427F-98DC-375BC2DC5933}" dt="2023-05-25T10:33:07.609" v="38" actId="5793"/>
        <pc:sldMkLst>
          <pc:docMk/>
          <pc:sldMk cId="3768304295" sldId="266"/>
        </pc:sldMkLst>
        <pc:spChg chg="mod">
          <ac:chgData name="LEVER Steven" userId="145c1310-78e0-4db2-831e-c364d1d3267c" providerId="ADAL" clId="{4695A4EE-823D-427F-98DC-375BC2DC5933}" dt="2023-05-25T10:33:07.609" v="38" actId="5793"/>
          <ac:spMkLst>
            <pc:docMk/>
            <pc:sldMk cId="3768304295" sldId="266"/>
            <ac:spMk id="2" creationId="{AA757EA5-DE2B-62DD-4204-1629159F8CD8}"/>
          </ac:spMkLst>
        </pc:spChg>
      </pc:sldChg>
      <pc:sldMasterChg chg="modSldLayout">
        <pc:chgData name="LEVER Steven" userId="145c1310-78e0-4db2-831e-c364d1d3267c" providerId="ADAL" clId="{4695A4EE-823D-427F-98DC-375BC2DC5933}" dt="2023-05-25T10:32:06.668" v="29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4695A4EE-823D-427F-98DC-375BC2DC5933}" dt="2023-05-25T10:30:29.192" v="9" actId="478"/>
          <pc:sldLayoutMkLst>
            <pc:docMk/>
            <pc:sldMasterMk cId="2651415450" sldId="2147483648"/>
            <pc:sldLayoutMk cId="2136466648" sldId="2147483660"/>
          </pc:sldLayoutMkLst>
          <pc:picChg chg="add del mod">
            <ac:chgData name="LEVER Steven" userId="145c1310-78e0-4db2-831e-c364d1d3267c" providerId="ADAL" clId="{4695A4EE-823D-427F-98DC-375BC2DC5933}" dt="2023-05-25T10:30:29.192" v="9" actId="478"/>
            <ac:picMkLst>
              <pc:docMk/>
              <pc:sldMasterMk cId="2651415450" sldId="2147483648"/>
              <pc:sldLayoutMk cId="2136466648" sldId="2147483660"/>
              <ac:picMk id="2" creationId="{9D10F1D2-06E3-C911-9EEE-2B85E1F94917}"/>
            </ac:picMkLst>
          </pc:picChg>
          <pc:picChg chg="del">
            <ac:chgData name="LEVER Steven" userId="145c1310-78e0-4db2-831e-c364d1d3267c" providerId="ADAL" clId="{4695A4EE-823D-427F-98DC-375BC2DC5933}" dt="2023-05-25T10:30:09.318" v="6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4695A4EE-823D-427F-98DC-375BC2DC5933}" dt="2023-05-25T10:31:45.405" v="27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4695A4EE-823D-427F-98DC-375BC2DC5933}" dt="2023-05-25T10:31:45.405" v="27"/>
            <ac:picMkLst>
              <pc:docMk/>
              <pc:sldMasterMk cId="2651415450" sldId="2147483648"/>
              <pc:sldLayoutMk cId="3859348747" sldId="2147483661"/>
              <ac:picMk id="4" creationId="{229C2FA7-DBB4-A8C5-4A8F-3C53B0C50033}"/>
            </ac:picMkLst>
          </pc:picChg>
          <pc:picChg chg="del">
            <ac:chgData name="LEVER Steven" userId="145c1310-78e0-4db2-831e-c364d1d3267c" providerId="ADAL" clId="{4695A4EE-823D-427F-98DC-375BC2DC5933}" dt="2023-05-25T10:31:39.092" v="26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4695A4EE-823D-427F-98DC-375BC2DC5933}" dt="2023-05-25T10:32:06.668" v="29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4695A4EE-823D-427F-98DC-375BC2DC5933}" dt="2023-05-25T10:32:00.302" v="28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4695A4EE-823D-427F-98DC-375BC2DC5933}" dt="2023-05-25T10:32:06.668" v="29"/>
            <ac:picMkLst>
              <pc:docMk/>
              <pc:sldMasterMk cId="2651415450" sldId="2147483648"/>
              <pc:sldLayoutMk cId="4206117479" sldId="2147483663"/>
              <ac:picMk id="6" creationId="{4F9BB0CC-2BA7-26E8-B3FA-17FD4E4F7EC0}"/>
            </ac:picMkLst>
          </pc:picChg>
        </pc:sldLayoutChg>
        <pc:sldLayoutChg chg="addSp delSp modSp mod">
          <pc:chgData name="LEVER Steven" userId="145c1310-78e0-4db2-831e-c364d1d3267c" providerId="ADAL" clId="{4695A4EE-823D-427F-98DC-375BC2DC5933}" dt="2023-05-25T10:31:25.447" v="25" actId="1035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4695A4EE-823D-427F-98DC-375BC2DC5933}" dt="2023-05-25T10:30:40.698" v="10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del mod">
            <ac:chgData name="LEVER Steven" userId="145c1310-78e0-4db2-831e-c364d1d3267c" providerId="ADAL" clId="{4695A4EE-823D-427F-98DC-375BC2DC5933}" dt="2023-05-25T10:30:58.670" v="13" actId="478"/>
            <ac:picMkLst>
              <pc:docMk/>
              <pc:sldMasterMk cId="2651415450" sldId="2147483648"/>
              <pc:sldLayoutMk cId="2945591852" sldId="2147483664"/>
              <ac:picMk id="5" creationId="{0E07D3C3-6DB0-AEB9-3832-9DECE6C1AB57}"/>
            </ac:picMkLst>
          </pc:picChg>
          <pc:picChg chg="add mod">
            <ac:chgData name="LEVER Steven" userId="145c1310-78e0-4db2-831e-c364d1d3267c" providerId="ADAL" clId="{4695A4EE-823D-427F-98DC-375BC2DC5933}" dt="2023-05-25T10:31:25.447" v="25" actId="1035"/>
            <ac:picMkLst>
              <pc:docMk/>
              <pc:sldMasterMk cId="2651415450" sldId="2147483648"/>
              <pc:sldLayoutMk cId="2945591852" sldId="2147483664"/>
              <ac:picMk id="7" creationId="{FD12211A-44EC-9E4E-A263-31BE24FC2539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"/>
              <a:t>Click to edit Master text styles</a:t>
            </a:r>
          </a:p>
          <a:p>
            <a:pPr lvl="1" rtl="0"/>
            <a:r>
              <a:rPr lang="sv"/>
              <a:t>Second level</a:t>
            </a:r>
          </a:p>
          <a:p>
            <a:pPr lvl="2" rtl="0"/>
            <a:r>
              <a:rPr lang="sv"/>
              <a:t>Third level</a:t>
            </a:r>
          </a:p>
          <a:p>
            <a:pPr lvl="3" rtl="0"/>
            <a:r>
              <a:rPr lang="sv"/>
              <a:t>Fourth level</a:t>
            </a:r>
          </a:p>
          <a:p>
            <a:pPr lvl="4" rtl="0"/>
            <a:r>
              <a:rPr lang="sv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sv"/>
              <a:t>Teacher’s Pack</a:t>
            </a:r>
            <a:endParaRPr lang="en-GB" dirty="0"/>
          </a:p>
        </p:txBody>
      </p:sp>
      <p:pic>
        <p:nvPicPr>
          <p:cNvPr id="2" name="Picture 1" descr="A blue rectangle with red green and blue text&#10;&#10;Description automatically generated with low confidence">
            <a:extLst>
              <a:ext uri="{FF2B5EF4-FFF2-40B4-BE49-F238E27FC236}">
                <a16:creationId xmlns:a16="http://schemas.microsoft.com/office/drawing/2014/main" id="{9D10F1D2-06E3-C911-9EEE-2B85E1F94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701" y="5985045"/>
            <a:ext cx="1880558" cy="6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7" name="Picture 6" descr="A blue rectangle with red green and blue text&#10;&#10;Description automatically generated with low confidence">
            <a:extLst>
              <a:ext uri="{FF2B5EF4-FFF2-40B4-BE49-F238E27FC236}">
                <a16:creationId xmlns:a16="http://schemas.microsoft.com/office/drawing/2014/main" id="{FD12211A-44EC-9E4E-A263-31BE24FC25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409" y="6330593"/>
            <a:ext cx="1223960" cy="4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v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sv"/>
              <a:t>Click to edit Master text styles</a:t>
            </a:r>
          </a:p>
          <a:p>
            <a:pPr lvl="1" rtl="0"/>
            <a:r>
              <a:rPr lang="sv"/>
              <a:t>Second level</a:t>
            </a:r>
          </a:p>
          <a:p>
            <a:pPr lvl="2" rtl="0"/>
            <a:r>
              <a:rPr lang="sv"/>
              <a:t>Third level</a:t>
            </a:r>
          </a:p>
          <a:p>
            <a:pPr lvl="3" rtl="0"/>
            <a:r>
              <a:rPr lang="sv"/>
              <a:t>Fourth level</a:t>
            </a:r>
          </a:p>
          <a:p>
            <a:pPr lvl="4" rtl="0"/>
            <a:r>
              <a:rPr lang="sv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blue rectangle with red green and blue text&#10;&#10;Description automatically generated with low confidence">
            <a:extLst>
              <a:ext uri="{FF2B5EF4-FFF2-40B4-BE49-F238E27FC236}">
                <a16:creationId xmlns:a16="http://schemas.microsoft.com/office/drawing/2014/main" id="{229C2FA7-DBB4-A8C5-4A8F-3C53B0C500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974" y="6341378"/>
            <a:ext cx="979033" cy="3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sv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"/>
              <a:t>Click to edit Master text styles</a:t>
            </a:r>
          </a:p>
          <a:p>
            <a:pPr lvl="1" rtl="0"/>
            <a:r>
              <a:rPr lang="sv"/>
              <a:t>Second level</a:t>
            </a:r>
          </a:p>
          <a:p>
            <a:pPr lvl="2" rtl="0"/>
            <a:r>
              <a:rPr lang="sv"/>
              <a:t>Third level</a:t>
            </a:r>
          </a:p>
          <a:p>
            <a:pPr lvl="3" rtl="0"/>
            <a:r>
              <a:rPr lang="sv"/>
              <a:t>Fourth level</a:t>
            </a:r>
          </a:p>
          <a:p>
            <a:pPr lvl="4" rtl="0"/>
            <a:r>
              <a:rPr lang="sv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blue rectangle with red green and blue text&#10;&#10;Description automatically generated with low confidence">
            <a:extLst>
              <a:ext uri="{FF2B5EF4-FFF2-40B4-BE49-F238E27FC236}">
                <a16:creationId xmlns:a16="http://schemas.microsoft.com/office/drawing/2014/main" id="{4F9BB0CC-2BA7-26E8-B3FA-17FD4E4F7E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974" y="6341373"/>
            <a:ext cx="979033" cy="3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sv"/>
              <a:t>Click to edit Master text styles</a:t>
            </a:r>
          </a:p>
          <a:p>
            <a:pPr lvl="1" rtl="0"/>
            <a:r>
              <a:rPr lang="sv"/>
              <a:t>Second level</a:t>
            </a:r>
          </a:p>
          <a:p>
            <a:pPr lvl="2" rtl="0"/>
            <a:r>
              <a:rPr lang="sv"/>
              <a:t>Third level</a:t>
            </a:r>
          </a:p>
          <a:p>
            <a:pPr lvl="3" rtl="0"/>
            <a:r>
              <a:rPr lang="sv"/>
              <a:t>Fourth level</a:t>
            </a:r>
          </a:p>
          <a:p>
            <a:pPr lvl="4" rtl="0"/>
            <a:r>
              <a:rPr lang="s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2330094"/>
            <a:ext cx="5740140" cy="3221859"/>
          </a:xfrm>
        </p:spPr>
        <p:txBody>
          <a:bodyPr rtlCol="0"/>
          <a:lstStyle/>
          <a:p>
            <a:pPr rtl="0"/>
            <a:r>
              <a:rPr lang="sv" dirty="0"/>
              <a:t>EU DEMOKRATI</a:t>
            </a:r>
            <a:br>
              <a:rPr lang="en-US" dirty="0"/>
            </a:br>
            <a:r>
              <a:rPr lang="sv" dirty="0"/>
              <a:t>I HANDLING</a:t>
            </a:r>
            <a:br>
              <a:rPr lang="en-US" dirty="0"/>
            </a:br>
            <a:br>
              <a:rPr lang="en-US" sz="2800" dirty="0"/>
            </a:br>
            <a:r>
              <a:rPr lang="sv-SE" sz="2800" b="0" spc="-40" dirty="0"/>
              <a:t>Tyck till med det europeiska medborgarinitiativet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094" y="1148127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sv" sz="1800" dirty="0"/>
              <a:t>Enhet 4</a:t>
            </a:r>
            <a:endParaRPr lang="en-GB" sz="1800" dirty="0"/>
          </a:p>
          <a:p>
            <a:pPr marL="0" indent="0" algn="ctr" rtl="0">
              <a:buNone/>
            </a:pPr>
            <a:r>
              <a:rPr lang="sv-SE" sz="1800" dirty="0"/>
              <a:t>Att starta och driva ett europeiskt medborgarinitiativ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v"/>
              <a:t>Delar av en framgångsrik kampanj.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v" b="1" kern="1200">
                <a:solidFill>
                  <a:schemeClr val="bg1"/>
                </a:solidFill>
              </a:rPr>
              <a:t>Text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v" b="1" kern="1200">
                <a:solidFill>
                  <a:schemeClr val="bg1"/>
                </a:solidFill>
              </a:rPr>
              <a:t>Bilder/video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v" b="1" kern="1200">
                <a:solidFill>
                  <a:schemeClr val="bg1"/>
                </a:solidFill>
              </a:rPr>
              <a:t>Grafik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v" b="1" kern="1200">
                <a:solidFill>
                  <a:schemeClr val="bg1"/>
                </a:solidFill>
              </a:rPr>
              <a:t>Annat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v" b="1" kern="1200">
                <a:solidFill>
                  <a:schemeClr val="bg1"/>
                </a:solidFill>
              </a:rPr>
              <a:t>Deltagare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062" y="3534671"/>
            <a:ext cx="2478017" cy="387798"/>
          </a:xfrm>
        </p:spPr>
        <p:txBody>
          <a:bodyPr wrap="square" rtlCol="0">
            <a:spAutoFit/>
          </a:bodyPr>
          <a:lstStyle/>
          <a:p>
            <a:pPr marL="0" indent="0" algn="ctr" rtl="0">
              <a:buNone/>
            </a:pPr>
            <a:r>
              <a:rPr lang="sv" cap="all" dirty="0"/>
              <a:t>övertalning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sv"/>
              <a:t>Strategier för</a:t>
            </a:r>
            <a:br>
              <a:rPr lang="en-GB" dirty="0"/>
            </a:br>
            <a:r>
              <a:rPr lang="sv"/>
              <a:t>övertalning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155210" y="1226713"/>
            <a:ext cx="1687442" cy="16874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sv" b="1">
                <a:solidFill>
                  <a:schemeClr val="tx1">
                    <a:lumMod val="75000"/>
                    <a:lumOff val="25000"/>
                  </a:schemeClr>
                </a:solidFill>
              </a:rPr>
              <a:t>Logik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667638" y="2878673"/>
            <a:ext cx="1687442" cy="16874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sv" b="1">
                <a:solidFill>
                  <a:schemeClr val="tx1">
                    <a:lumMod val="75000"/>
                    <a:lumOff val="25000"/>
                  </a:schemeClr>
                </a:solidFill>
              </a:rPr>
              <a:t>Känslor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266020" y="4542986"/>
            <a:ext cx="1687442" cy="168744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sv" b="1">
                <a:solidFill>
                  <a:schemeClr val="tx1">
                    <a:lumMod val="75000"/>
                    <a:lumOff val="25000"/>
                  </a:schemeClr>
                </a:solidFill>
              </a:rPr>
              <a:t>Etik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753592" y="2878673"/>
            <a:ext cx="1687442" cy="16874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sv" b="1">
                <a:solidFill>
                  <a:schemeClr val="tx1">
                    <a:lumMod val="75000"/>
                    <a:lumOff val="25000"/>
                  </a:schemeClr>
                </a:solidFill>
              </a:rPr>
              <a:t>Trovärdighet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sv" dirty="0">
                <a:solidFill>
                  <a:schemeClr val="bg1"/>
                </a:solidFill>
              </a:rPr>
              <a:t>Förbjud användningen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sv" dirty="0">
                <a:solidFill>
                  <a:schemeClr val="bg1"/>
                </a:solidFill>
              </a:rPr>
              <a:t>av bekämpningsmedel i jordbruket!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sv" dirty="0"/>
              <a:t>Hur andra </a:t>
            </a:r>
            <a:r>
              <a:rPr lang="en-GB" dirty="0"/>
              <a:t>K</a:t>
            </a:r>
            <a:r>
              <a:rPr lang="sv" dirty="0"/>
              <a:t>anske</a:t>
            </a:r>
            <a:r>
              <a:rPr lang="en-GB" dirty="0"/>
              <a:t> </a:t>
            </a:r>
            <a:r>
              <a:rPr lang="sv" dirty="0"/>
              <a:t>tänker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sv" sz="1800" b="1">
                <a:solidFill>
                  <a:schemeClr val="bg1"/>
                </a:solidFill>
              </a:rPr>
              <a:t>Elev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v" b="1" kern="1200">
                <a:solidFill>
                  <a:schemeClr val="bg1"/>
                </a:solidFill>
              </a:rPr>
              <a:t>Förälder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v" b="1" kern="1200">
                <a:solidFill>
                  <a:schemeClr val="bg1"/>
                </a:solidFill>
              </a:rPr>
              <a:t>Affärsman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sv" b="1" kern="1200">
                <a:solidFill>
                  <a:schemeClr val="bg1"/>
                </a:solidFill>
              </a:rPr>
              <a:t>Politiker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257F0-DD61-4440-A510-1D5E7C365AAD}">
  <ds:schemaRefs>
    <ds:schemaRef ds:uri="629aca69-e568-4408-9ad2-aee324182a20"/>
    <ds:schemaRef ds:uri="http://www.w3.org/XML/1998/namespace"/>
    <ds:schemaRef ds:uri="97c1ee2c-8d9f-4cc8-8bc1-0ef05972d65f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B8608B4-BEA5-483B-84EB-60B7A6D9D197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Open Sans</vt:lpstr>
      <vt:lpstr>Calibri</vt:lpstr>
      <vt:lpstr>Wingdings</vt:lpstr>
      <vt:lpstr>Office Theme</vt:lpstr>
      <vt:lpstr>EU DEMOKRATI I HANDLING  Tyck till med det europeiska medborgarinitiativet</vt:lpstr>
      <vt:lpstr>Delar av en framgångsrik kampanj.</vt:lpstr>
      <vt:lpstr>Strategier för övertalning</vt:lpstr>
      <vt:lpstr>PowerPoint Presentation</vt:lpstr>
      <vt:lpstr>Hur andra Kanske tänker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2023-05-25T10:33:16Z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