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4020202020204" charset="0"/>
      <p:regular r:id="rId15"/>
      <p:bold r:id="rId16"/>
      <p:italic r:id="rId17"/>
      <p:boldItalic r:id="rId18"/>
    </p:embeddedFont>
  </p:embeddedFontLst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76CFEC-7DCF-41F7-BA14-905E8BE6E507}" v="3" dt="2023-05-24T08:50:27.966"/>
    <p1510:client id="{D3AB1871-6185-4876-B147-69A443B44D48}" v="1" dt="2023-05-24T08:52:24.1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LEVER" userId="145c1310-78e0-4db2-831e-c364d1d3267c" providerId="ADAL" clId="{16A8303F-8AE9-4E15-9D31-816C1994930E}"/>
    <pc:docChg chg="undo custSel modSld">
      <pc:chgData name="Steven LEVER" userId="145c1310-78e0-4db2-831e-c364d1d3267c" providerId="ADAL" clId="{16A8303F-8AE9-4E15-9D31-816C1994930E}" dt="2023-05-24T08:34:49.466" v="43" actId="1038"/>
      <pc:docMkLst>
        <pc:docMk/>
      </pc:docMkLst>
      <pc:sldChg chg="modSp mod">
        <pc:chgData name="Steven LEVER" userId="145c1310-78e0-4db2-831e-c364d1d3267c" providerId="ADAL" clId="{16A8303F-8AE9-4E15-9D31-816C1994930E}" dt="2023-05-24T08:34:49.466" v="43" actId="1038"/>
        <pc:sldMkLst>
          <pc:docMk/>
          <pc:sldMk cId="440021409" sldId="256"/>
        </pc:sldMkLst>
        <pc:spChg chg="mod">
          <ac:chgData name="Steven LEVER" userId="145c1310-78e0-4db2-831e-c364d1d3267c" providerId="ADAL" clId="{16A8303F-8AE9-4E15-9D31-816C1994930E}" dt="2023-05-24T08:34:49.466" v="43" actId="1038"/>
          <ac:spMkLst>
            <pc:docMk/>
            <pc:sldMk cId="440021409" sldId="256"/>
            <ac:spMk id="3" creationId="{8BA24656-68AB-EE3D-FE7C-DC78E74EAD7E}"/>
          </ac:spMkLst>
        </pc:spChg>
        <pc:spChg chg="mod">
          <ac:chgData name="Steven LEVER" userId="145c1310-78e0-4db2-831e-c364d1d3267c" providerId="ADAL" clId="{16A8303F-8AE9-4E15-9D31-816C1994930E}" dt="2023-05-24T08:34:23.146" v="29" actId="1035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D3AB1871-6185-4876-B147-69A443B44D48}"/>
    <pc:docChg chg="modSld">
      <pc:chgData name="LEVER Steven" userId="S::steven.lever_netcompany-intrasoft.com#ext#@eceuropaeu.onmicrosoft.com::af2cfb30-fe92-49b5-afe5-e517555f238d" providerId="AD" clId="Web-{D3AB1871-6185-4876-B147-69A443B44D48}" dt="2023-05-24T08:52:24.115" v="0" actId="1076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D3AB1871-6185-4876-B147-69A443B44D48}" dt="2023-05-24T08:52:24.115" v="0" actId="1076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D3AB1871-6185-4876-B147-69A443B44D48}" dt="2023-05-24T08:52:24.115" v="0" actId="1076"/>
          <ac:spMkLst>
            <pc:docMk/>
            <pc:sldMk cId="440021409" sldId="256"/>
            <ac:spMk id="3" creationId="{8BA24656-68AB-EE3D-FE7C-DC78E74EAD7E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  <pc:docChgLst>
    <pc:chgData name="LEVER Steven" userId="S::steven.lever_netcompany-intrasoft.com#ext#@eceuropaeu.onmicrosoft.com::af2cfb30-fe92-49b5-afe5-e517555f238d" providerId="AD" clId="Web-{5F76CFEC-7DCF-41F7-BA14-905E8BE6E507}"/>
    <pc:docChg chg="modSld">
      <pc:chgData name="LEVER Steven" userId="S::steven.lever_netcompany-intrasoft.com#ext#@eceuropaeu.onmicrosoft.com::af2cfb30-fe92-49b5-afe5-e517555f238d" providerId="AD" clId="Web-{5F76CFEC-7DCF-41F7-BA14-905E8BE6E507}" dt="2023-05-24T08:50:27.966" v="2" actId="1076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F76CFEC-7DCF-41F7-BA14-905E8BE6E507}" dt="2023-05-24T08:50:27.966" v="2" actId="1076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F76CFEC-7DCF-41F7-BA14-905E8BE6E507}" dt="2023-05-24T08:50:27.966" v="2" actId="1076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LEVER Steven" userId="S::slever@netcompany-intrasoft.com::145c1310-78e0-4db2-831e-c364d1d3267c" providerId="AD" clId="Web-{EF35A1C7-7980-0D84-1FDC-3D9AC728AAB7}"/>
    <pc:docChg chg="modSld">
      <pc:chgData name="LEVER Steven" userId="S::slever@netcompany-intrasoft.com::145c1310-78e0-4db2-831e-c364d1d3267c" providerId="AD" clId="Web-{EF35A1C7-7980-0D84-1FDC-3D9AC728AAB7}" dt="2023-05-22T09:15:35.526" v="0"/>
      <pc:docMkLst>
        <pc:docMk/>
      </pc:docMkLst>
      <pc:sldChg chg="addSp delSp modSp delAnim">
        <pc:chgData name="LEVER Steven" userId="S::slever@netcompany-intrasoft.com::145c1310-78e0-4db2-831e-c364d1d3267c" providerId="AD" clId="Web-{EF35A1C7-7980-0D84-1FDC-3D9AC728AAB7}" dt="2023-05-22T09:15:35.526" v="0"/>
        <pc:sldMkLst>
          <pc:docMk/>
          <pc:sldMk cId="658683441" sldId="257"/>
        </pc:sldMkLst>
        <pc:spChg chg="add mod">
          <ac:chgData name="LEVER Steven" userId="S::slever@netcompany-intrasoft.com::145c1310-78e0-4db2-831e-c364d1d3267c" providerId="AD" clId="Web-{EF35A1C7-7980-0D84-1FDC-3D9AC728AAB7}" dt="2023-05-22T09:15:35.526" v="0"/>
          <ac:spMkLst>
            <pc:docMk/>
            <pc:sldMk cId="658683441" sldId="257"/>
            <ac:spMk id="10" creationId="{C43C2D1E-C8E1-6F01-2B04-664B9221B323}"/>
          </ac:spMkLst>
        </pc:spChg>
        <pc:picChg chg="del">
          <ac:chgData name="LEVER Steven" userId="S::slever@netcompany-intrasoft.com::145c1310-78e0-4db2-831e-c364d1d3267c" providerId="AD" clId="Web-{EF35A1C7-7980-0D84-1FDC-3D9AC728AAB7}" dt="2023-05-22T09:15:35.526" v="0"/>
          <ac:picMkLst>
            <pc:docMk/>
            <pc:sldMk cId="658683441" sldId="257"/>
            <ac:picMk id="6" creationId="{318FB4FA-AEF6-BF41-402F-3DF035E94CED}"/>
          </ac:picMkLst>
        </pc:picChg>
      </pc:sldChg>
    </pc:docChg>
  </pc:docChgLst>
  <pc:docChgLst>
    <pc:chgData name="LEVER Steven" userId="145c1310-78e0-4db2-831e-c364d1d3267c" providerId="ADAL" clId="{A9FA48B2-D057-4C82-B0F9-512F5AC53289}"/>
    <pc:docChg chg="modSld sldOrd">
      <pc:chgData name="LEVER Steven" userId="145c1310-78e0-4db2-831e-c364d1d3267c" providerId="ADAL" clId="{A9FA48B2-D057-4C82-B0F9-512F5AC53289}" dt="2023-05-22T09:20:55.066" v="29" actId="27784"/>
      <pc:docMkLst>
        <pc:docMk/>
      </pc:docMkLst>
      <pc:sldChg chg="addSp delSp modSp mod modAnim">
        <pc:chgData name="LEVER Steven" userId="145c1310-78e0-4db2-831e-c364d1d3267c" providerId="ADAL" clId="{A9FA48B2-D057-4C82-B0F9-512F5AC53289}" dt="2023-05-22T09:16:36.499" v="27" actId="1036"/>
        <pc:sldMkLst>
          <pc:docMk/>
          <pc:sldMk cId="658683441" sldId="257"/>
        </pc:sldMkLst>
        <pc:spChg chg="del">
          <ac:chgData name="LEVER Steven" userId="145c1310-78e0-4db2-831e-c364d1d3267c" providerId="ADAL" clId="{A9FA48B2-D057-4C82-B0F9-512F5AC53289}" dt="2023-05-22T09:16:19.403" v="0"/>
          <ac:spMkLst>
            <pc:docMk/>
            <pc:sldMk cId="658683441" sldId="257"/>
            <ac:spMk id="10" creationId="{C43C2D1E-C8E1-6F01-2B04-664B9221B323}"/>
          </ac:spMkLst>
        </pc:spChg>
        <pc:picChg chg="add mod">
          <ac:chgData name="LEVER Steven" userId="145c1310-78e0-4db2-831e-c364d1d3267c" providerId="ADAL" clId="{A9FA48B2-D057-4C82-B0F9-512F5AC53289}" dt="2023-05-22T09:16:36.499" v="27" actId="1036"/>
          <ac:picMkLst>
            <pc:docMk/>
            <pc:sldMk cId="658683441" sldId="257"/>
            <ac:picMk id="6" creationId="{EBD1E7C9-4BB0-9E5C-397A-A26FE9C70696}"/>
          </ac:picMkLst>
        </pc:picChg>
      </pc:sldChg>
      <pc:sldChg chg="modSp mod ord modMedia">
        <pc:chgData name="LEVER Steven" userId="145c1310-78e0-4db2-831e-c364d1d3267c" providerId="ADAL" clId="{A9FA48B2-D057-4C82-B0F9-512F5AC53289}" dt="2023-05-22T09:20:55.066" v="29" actId="27784"/>
        <pc:sldMkLst>
          <pc:docMk/>
          <pc:sldMk cId="227728400" sldId="266"/>
        </pc:sldMkLst>
        <pc:picChg chg="mod">
          <ac:chgData name="LEVER Steven" userId="145c1310-78e0-4db2-831e-c364d1d3267c" providerId="ADAL" clId="{A9FA48B2-D057-4C82-B0F9-512F5AC53289}" dt="2023-05-22T09:20:55.066" v="29" actId="27784"/>
          <ac:picMkLst>
            <pc:docMk/>
            <pc:sldMk cId="227728400" sldId="266"/>
            <ac:picMk id="4" creationId="{3D12306B-0D01-3D10-E7E5-4CCB8901E116}"/>
          </ac:picMkLst>
        </pc:picChg>
      </pc:sldChg>
    </pc:docChg>
  </pc:docChgLst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es"/>
              <a:t>Student’s Pack</a:t>
            </a:r>
            <a:endParaRPr lang="en-GB"/>
          </a:p>
        </p:txBody>
      </p:sp>
      <p:pic>
        <p:nvPicPr>
          <p:cNvPr id="2" name="Picture 1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BDEA882E-77B1-902C-F24D-6C741F94C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8" y="5964513"/>
            <a:ext cx="2485292" cy="6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EFB56AD9-DA15-6C96-542F-B484773388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36" y="6336947"/>
            <a:ext cx="1293986" cy="3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1EF358C2-857E-E7DA-8CA2-A5F9DC336F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36" y="6336947"/>
            <a:ext cx="1293986" cy="3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97" name="Picture 96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F0EDE317-1700-FBB7-7D9C-FBE01E3F35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36" y="6336947"/>
            <a:ext cx="1293986" cy="3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D4B36BF-0D36-9965-E9AE-55673F40A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4363" y="2277446"/>
            <a:ext cx="4292599" cy="2922338"/>
          </a:xfrm>
        </p:spPr>
        <p:txBody>
          <a:bodyPr wrap="square" rtlCol="0">
            <a:spAutoFit/>
          </a:bodyPr>
          <a:lstStyle/>
          <a:p>
            <a:pPr rtl="0"/>
            <a:r>
              <a:rPr lang="es" sz="3800"/>
              <a:t>LA DEMOCRACIA </a:t>
            </a:r>
            <a:br>
              <a:rPr lang="es" sz="3800"/>
            </a:br>
            <a:r>
              <a:rPr lang="es" sz="3800"/>
              <a:t>DE LA UE</a:t>
            </a:r>
            <a:br>
              <a:rPr lang="en-US" sz="3800"/>
            </a:br>
            <a:r>
              <a:rPr lang="es" sz="3800"/>
              <a:t>EN ACCIÓN</a:t>
            </a:r>
            <a:br>
              <a:rPr lang="en-US"/>
            </a:br>
            <a:br>
              <a:rPr lang="en-US" sz="1900"/>
            </a:br>
            <a:r>
              <a:rPr lang="es-ES" sz="2600" b="0" spc="-40"/>
              <a:t>Expresar tu opinión con la Iniciativa Ciudadana Europea</a:t>
            </a:r>
            <a:endParaRPr lang="en-GB" sz="2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3206" y="1046638"/>
            <a:ext cx="3050929" cy="954107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es" sz="1900"/>
              <a:t>Unidad 3</a:t>
            </a:r>
          </a:p>
          <a:p>
            <a:pPr marL="0" indent="0" algn="ctr" rtl="0">
              <a:spcBef>
                <a:spcPts val="600"/>
              </a:spcBef>
              <a:buNone/>
            </a:pPr>
            <a:r>
              <a:rPr lang="en-GB" sz="1900"/>
              <a:t>La </a:t>
            </a:r>
            <a:r>
              <a:rPr lang="en-GB" sz="1900" err="1"/>
              <a:t>Iniciativa</a:t>
            </a:r>
            <a:r>
              <a:rPr lang="en-GB" sz="1900"/>
              <a:t> </a:t>
            </a:r>
            <a:r>
              <a:rPr lang="en-GB" sz="1900" err="1"/>
              <a:t>Ciudadana</a:t>
            </a:r>
            <a:r>
              <a:rPr lang="en-GB" sz="1900"/>
              <a:t> </a:t>
            </a:r>
            <a:r>
              <a:rPr lang="en-GB" sz="1900" err="1"/>
              <a:t>Europea</a:t>
            </a:r>
            <a:r>
              <a:rPr lang="en-GB" sz="19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6" name="LR_I158444ENES2W">
            <a:hlinkClick r:id="" action="ppaction://media"/>
            <a:extLst>
              <a:ext uri="{FF2B5EF4-FFF2-40B4-BE49-F238E27FC236}">
                <a16:creationId xmlns:a16="http://schemas.microsoft.com/office/drawing/2014/main" id="{EBD1E7C9-4BB0-9E5C-397A-A26FE9C706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3045" y="668213"/>
            <a:ext cx="9181013" cy="5172695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5683060" cy="4695602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Busca a seis ciudadanos de la UE que vivan en seis países </a:t>
            </a:r>
            <a:br>
              <a:rPr lang="en-GB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de la UE diferentes para formar equipo contigo.</a:t>
            </a:r>
            <a:endParaRPr lang="en-GB" sz="180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s" sz="18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Define los objetivos y solicita a la Comisión Europea que registre</a:t>
            </a: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la iniciativa.</a:t>
            </a:r>
            <a:endParaRPr lang="en-GB" sz="180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Publicación de la iniciativa en el sitio web.</a:t>
            </a:r>
            <a:endParaRPr lang="en-GB" sz="180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Recoge </a:t>
            </a:r>
            <a:r>
              <a:rPr lang="es" sz="18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millón de firmas en al menos 7 países de la UE en un plazo de 12 meses </a:t>
            </a:r>
            <a:br>
              <a:rPr lang="en-GB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(en papel o en línea).</a:t>
            </a:r>
            <a:endParaRPr lang="en-GB" sz="180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Verificación de las declaraciones de apoyo.</a:t>
            </a:r>
            <a:endParaRPr lang="en-GB" sz="180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Pasos para crear una ICE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317" cy="4695602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Presenta la iniciativa ante la </a:t>
            </a:r>
            <a:r>
              <a:rPr lang="es" sz="18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Comisión Europea</a:t>
            </a: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80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Reunión con la </a:t>
            </a:r>
            <a:r>
              <a:rPr lang="es" sz="18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Comisión Europea</a:t>
            </a: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80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Audiencia pública en el </a:t>
            </a:r>
            <a:br>
              <a:rPr lang="en-GB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Parlamento Europeo.</a:t>
            </a:r>
            <a:endParaRPr lang="en-GB" sz="180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Respuesta de la Comisión Europea.</a:t>
            </a:r>
            <a:endParaRPr lang="en-GB" sz="180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Seguimiento de la Comisión de las medidas propuestas</a:t>
            </a:r>
            <a:r>
              <a:rPr lang="es" sz="18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, en caso aplicable</a:t>
            </a:r>
            <a:r>
              <a:rPr lang="es" sz="18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80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213F6A2F-F9F4-4F62-B435-63CEE9AB1BAF}" label="EC_2 ES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7"/>
            <a:ext cx="4627979" cy="2797335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Agricultura y derechos de los animales </a:t>
            </a:r>
          </a:p>
          <a:p>
            <a:pPr rtl="0"/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Medio ambiente y clima</a:t>
            </a:r>
          </a:p>
          <a:p>
            <a:pPr rtl="0"/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Seguridad alimentaria </a:t>
            </a:r>
          </a:p>
          <a:p>
            <a:pPr rtl="0"/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Atención sanitaria</a:t>
            </a:r>
          </a:p>
          <a:p>
            <a:pPr rtl="0"/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Protección de los consumidores </a:t>
            </a:r>
          </a:p>
          <a:p>
            <a:pPr rtl="0"/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Cultura y medios de comunicación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Ámbitos de actuación de la UE (una selección)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78405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Educación, juventud y deporte </a:t>
            </a:r>
          </a:p>
          <a:p>
            <a:pPr rtl="0"/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Energía </a:t>
            </a:r>
          </a:p>
          <a:p>
            <a:pPr rtl="0"/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No discriminación </a:t>
            </a:r>
          </a:p>
          <a:p>
            <a:pPr rtl="0"/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Ayuda humanitaria </a:t>
            </a:r>
          </a:p>
          <a:p>
            <a:pPr rtl="0"/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Transporte</a:t>
            </a:r>
          </a:p>
          <a:p>
            <a:pPr rtl="0"/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Para sacar la campaña adelante...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¿Cómo buscarías socios en </a:t>
            </a:r>
            <a:b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otros seis </a:t>
            </a:r>
            <a:b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países de la UE?</a:t>
            </a:r>
            <a:endParaRPr lang="en-GB" sz="180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¿Cómo recogerías fondos para la campaña? </a:t>
            </a:r>
            <a:endParaRPr lang="en-GB" sz="180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¿Cómo «venderías» la idea para conseguir firmas?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¿Cómo atraerías la atención de los medios de comunicación?</a:t>
            </a:r>
            <a:endParaRPr lang="en-GB" sz="180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063D20-E28E-4C83-9C3C-66962023D55C}">
  <ds:schemaRefs>
    <ds:schemaRef ds:uri="629aca69-e568-4408-9ad2-aee324182a20"/>
    <ds:schemaRef ds:uri="97c1ee2c-8d9f-4cc8-8bc1-0ef05972d6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LA DEMOCRACIA  DE LA UE EN ACCIÓN  Expresar tu opinión con la Iniciativa Ciudadana Europea</vt:lpstr>
      <vt:lpstr>PowerPoint Presentation</vt:lpstr>
      <vt:lpstr>Pasos para crear una ICE</vt:lpstr>
      <vt:lpstr>PowerPoint Presentation</vt:lpstr>
      <vt:lpstr>Ámbitos de actuación de la UE (una selección)</vt:lpstr>
      <vt:lpstr>Para sacar la campaña adelante...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revision>1</cp:revision>
  <dcterms:created xsi:type="dcterms:W3CDTF">2023-03-30T13:25:28Z</dcterms:created>
  <dcterms:modified xsi:type="dcterms:W3CDTF">2023-05-24T08:52:59Z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