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06D042-7BB5-455A-A8E4-486801FDCB4F}" v="6" dt="2023-06-02T12:17:16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5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145c1310-78e0-4db2-831e-c364d1d3267c" providerId="ADAL" clId="{6B06D042-7BB5-455A-A8E4-486801FDCB4F}"/>
    <pc:docChg chg="custSel modSld modMainMaster">
      <pc:chgData name="LEVER Steven" userId="145c1310-78e0-4db2-831e-c364d1d3267c" providerId="ADAL" clId="{6B06D042-7BB5-455A-A8E4-486801FDCB4F}" dt="2023-06-02T12:19:35.624" v="67" actId="255"/>
      <pc:docMkLst>
        <pc:docMk/>
      </pc:docMkLst>
      <pc:sldChg chg="modSp mod">
        <pc:chgData name="LEVER Steven" userId="145c1310-78e0-4db2-831e-c364d1d3267c" providerId="ADAL" clId="{6B06D042-7BB5-455A-A8E4-486801FDCB4F}" dt="2023-06-02T12:15:08.684" v="0"/>
        <pc:sldMkLst>
          <pc:docMk/>
          <pc:sldMk cId="2378566686" sldId="257"/>
        </pc:sldMkLst>
        <pc:spChg chg="mod">
          <ac:chgData name="LEVER Steven" userId="145c1310-78e0-4db2-831e-c364d1d3267c" providerId="ADAL" clId="{6B06D042-7BB5-455A-A8E4-486801FDCB4F}" dt="2023-06-02T12:15:08.684" v="0"/>
          <ac:spMkLst>
            <pc:docMk/>
            <pc:sldMk cId="2378566686" sldId="257"/>
            <ac:spMk id="6" creationId="{7ABA4604-F624-2972-5DEA-525F0D6C450F}"/>
          </ac:spMkLst>
        </pc:spChg>
      </pc:sldChg>
      <pc:sldChg chg="modSp mod">
        <pc:chgData name="LEVER Steven" userId="145c1310-78e0-4db2-831e-c364d1d3267c" providerId="ADAL" clId="{6B06D042-7BB5-455A-A8E4-486801FDCB4F}" dt="2023-06-02T12:18:25.807" v="62" actId="1036"/>
        <pc:sldMkLst>
          <pc:docMk/>
          <pc:sldMk cId="3093968154" sldId="263"/>
        </pc:sldMkLst>
        <pc:spChg chg="mod">
          <ac:chgData name="LEVER Steven" userId="145c1310-78e0-4db2-831e-c364d1d3267c" providerId="ADAL" clId="{6B06D042-7BB5-455A-A8E4-486801FDCB4F}" dt="2023-06-02T12:18:25.807" v="62" actId="1036"/>
          <ac:spMkLst>
            <pc:docMk/>
            <pc:sldMk cId="3093968154" sldId="263"/>
            <ac:spMk id="8" creationId="{BF3A4523-00FB-1624-3B2F-61117235B0CB}"/>
          </ac:spMkLst>
        </pc:spChg>
      </pc:sldChg>
      <pc:sldChg chg="modSp mod">
        <pc:chgData name="LEVER Steven" userId="145c1310-78e0-4db2-831e-c364d1d3267c" providerId="ADAL" clId="{6B06D042-7BB5-455A-A8E4-486801FDCB4F}" dt="2023-06-02T12:18:57.879" v="65" actId="1076"/>
        <pc:sldMkLst>
          <pc:docMk/>
          <pc:sldMk cId="3376035954" sldId="264"/>
        </pc:sldMkLst>
        <pc:spChg chg="mod">
          <ac:chgData name="LEVER Steven" userId="145c1310-78e0-4db2-831e-c364d1d3267c" providerId="ADAL" clId="{6B06D042-7BB5-455A-A8E4-486801FDCB4F}" dt="2023-06-02T12:18:57.879" v="65" actId="1076"/>
          <ac:spMkLst>
            <pc:docMk/>
            <pc:sldMk cId="3376035954" sldId="264"/>
            <ac:spMk id="6" creationId="{C592E769-1D17-384F-3B9F-DFA952D1B9B7}"/>
          </ac:spMkLst>
        </pc:spChg>
        <pc:spChg chg="mod">
          <ac:chgData name="LEVER Steven" userId="145c1310-78e0-4db2-831e-c364d1d3267c" providerId="ADAL" clId="{6B06D042-7BB5-455A-A8E4-486801FDCB4F}" dt="2023-06-02T12:18:57.879" v="65" actId="1076"/>
          <ac:spMkLst>
            <pc:docMk/>
            <pc:sldMk cId="3376035954" sldId="264"/>
            <ac:spMk id="7" creationId="{BF68E1B6-0CC1-BDFB-819D-8C03599993FA}"/>
          </ac:spMkLst>
        </pc:spChg>
        <pc:spChg chg="mod">
          <ac:chgData name="LEVER Steven" userId="145c1310-78e0-4db2-831e-c364d1d3267c" providerId="ADAL" clId="{6B06D042-7BB5-455A-A8E4-486801FDCB4F}" dt="2023-06-02T12:18:57.879" v="65" actId="1076"/>
          <ac:spMkLst>
            <pc:docMk/>
            <pc:sldMk cId="3376035954" sldId="264"/>
            <ac:spMk id="8" creationId="{94411599-ADC4-3C8B-739E-F29E19FE929B}"/>
          </ac:spMkLst>
        </pc:spChg>
        <pc:spChg chg="mod">
          <ac:chgData name="LEVER Steven" userId="145c1310-78e0-4db2-831e-c364d1d3267c" providerId="ADAL" clId="{6B06D042-7BB5-455A-A8E4-486801FDCB4F}" dt="2023-06-02T12:18:57.879" v="65" actId="1076"/>
          <ac:spMkLst>
            <pc:docMk/>
            <pc:sldMk cId="3376035954" sldId="264"/>
            <ac:spMk id="9" creationId="{5F4CAA22-08F0-DE68-9650-0B6AD68E0FE9}"/>
          </ac:spMkLst>
        </pc:spChg>
      </pc:sldChg>
      <pc:sldChg chg="modSp mod">
        <pc:chgData name="LEVER Steven" userId="145c1310-78e0-4db2-831e-c364d1d3267c" providerId="ADAL" clId="{6B06D042-7BB5-455A-A8E4-486801FDCB4F}" dt="2023-06-02T12:19:35.624" v="67" actId="255"/>
        <pc:sldMkLst>
          <pc:docMk/>
          <pc:sldMk cId="1930444960" sldId="265"/>
        </pc:sldMkLst>
        <pc:spChg chg="mod">
          <ac:chgData name="LEVER Steven" userId="145c1310-78e0-4db2-831e-c364d1d3267c" providerId="ADAL" clId="{6B06D042-7BB5-455A-A8E4-486801FDCB4F}" dt="2023-06-02T12:19:35.624" v="67" actId="255"/>
          <ac:spMkLst>
            <pc:docMk/>
            <pc:sldMk cId="1930444960" sldId="265"/>
            <ac:spMk id="7" creationId="{0623CE53-79FE-9EEC-F46F-9AA1D964D119}"/>
          </ac:spMkLst>
        </pc:spChg>
      </pc:sldChg>
      <pc:sldMasterChg chg="modSldLayout">
        <pc:chgData name="LEVER Steven" userId="145c1310-78e0-4db2-831e-c364d1d3267c" providerId="ADAL" clId="{6B06D042-7BB5-455A-A8E4-486801FDCB4F}" dt="2023-06-02T12:17:16.618" v="49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6B06D042-7BB5-455A-A8E4-486801FDCB4F}" dt="2023-06-02T12:16:17.881" v="38" actId="1035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6B06D042-7BB5-455A-A8E4-486801FDCB4F}" dt="2023-06-02T12:16:17.881" v="38" actId="1035"/>
            <ac:picMkLst>
              <pc:docMk/>
              <pc:sldMasterMk cId="2651415450" sldId="2147483648"/>
              <pc:sldLayoutMk cId="2136466648" sldId="2147483660"/>
              <ac:picMk id="2" creationId="{E7CD5141-6428-A27F-3410-E561ACC8432E}"/>
            </ac:picMkLst>
          </pc:picChg>
          <pc:picChg chg="del">
            <ac:chgData name="LEVER Steven" userId="145c1310-78e0-4db2-831e-c364d1d3267c" providerId="ADAL" clId="{6B06D042-7BB5-455A-A8E4-486801FDCB4F}" dt="2023-06-02T12:16:13.651" v="4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6B06D042-7BB5-455A-A8E4-486801FDCB4F}" dt="2023-06-02T12:17:09.325" v="47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6B06D042-7BB5-455A-A8E4-486801FDCB4F}" dt="2023-06-02T12:17:09.325" v="47"/>
            <ac:picMkLst>
              <pc:docMk/>
              <pc:sldMasterMk cId="2651415450" sldId="2147483648"/>
              <pc:sldLayoutMk cId="3859348747" sldId="2147483661"/>
              <ac:picMk id="4" creationId="{1510F322-B73A-2050-B418-0C75BCD13063}"/>
            </ac:picMkLst>
          </pc:picChg>
          <pc:picChg chg="del">
            <ac:chgData name="LEVER Steven" userId="145c1310-78e0-4db2-831e-c364d1d3267c" providerId="ADAL" clId="{6B06D042-7BB5-455A-A8E4-486801FDCB4F}" dt="2023-06-02T12:17:08.769" v="46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6B06D042-7BB5-455A-A8E4-486801FDCB4F}" dt="2023-06-02T12:17:16.618" v="49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6B06D042-7BB5-455A-A8E4-486801FDCB4F}" dt="2023-06-02T12:17:16.016" v="48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6B06D042-7BB5-455A-A8E4-486801FDCB4F}" dt="2023-06-02T12:17:16.618" v="49"/>
            <ac:picMkLst>
              <pc:docMk/>
              <pc:sldMasterMk cId="2651415450" sldId="2147483648"/>
              <pc:sldLayoutMk cId="4206117479" sldId="2147483663"/>
              <ac:picMk id="6" creationId="{4357A108-425D-F7E4-BC6D-49B384E71E4E}"/>
            </ac:picMkLst>
          </pc:picChg>
        </pc:sldLayoutChg>
        <pc:sldLayoutChg chg="addSp delSp modSp mod">
          <pc:chgData name="LEVER Steven" userId="145c1310-78e0-4db2-831e-c364d1d3267c" providerId="ADAL" clId="{6B06D042-7BB5-455A-A8E4-486801FDCB4F}" dt="2023-06-02T12:16:59.647" v="45" actId="14100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6B06D042-7BB5-455A-A8E4-486801FDCB4F}" dt="2023-06-02T12:16:34.493" v="39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del mod">
            <ac:chgData name="LEVER Steven" userId="145c1310-78e0-4db2-831e-c364d1d3267c" providerId="ADAL" clId="{6B06D042-7BB5-455A-A8E4-486801FDCB4F}" dt="2023-06-02T12:16:44.777" v="41"/>
            <ac:picMkLst>
              <pc:docMk/>
              <pc:sldMasterMk cId="2651415450" sldId="2147483648"/>
              <pc:sldLayoutMk cId="2945591852" sldId="2147483664"/>
              <ac:picMk id="5" creationId="{55B62BAE-27AE-24B0-5AE3-E0EFBE9EEE78}"/>
            </ac:picMkLst>
          </pc:picChg>
          <pc:picChg chg="add mod ord">
            <ac:chgData name="LEVER Steven" userId="145c1310-78e0-4db2-831e-c364d1d3267c" providerId="ADAL" clId="{6B06D042-7BB5-455A-A8E4-486801FDCB4F}" dt="2023-06-02T12:16:59.647" v="45" actId="14100"/>
            <ac:picMkLst>
              <pc:docMk/>
              <pc:sldMasterMk cId="2651415450" sldId="2147483648"/>
              <pc:sldLayoutMk cId="2945591852" sldId="2147483664"/>
              <ac:picMk id="7" creationId="{E67FE35C-4537-508B-6C65-FAF0E0709D5F}"/>
            </ac:picMkLst>
          </pc:picChg>
        </pc:sldLayoutChg>
      </pc:sldMaster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Click to edit Master text styles</a:t>
            </a:r>
          </a:p>
          <a:p>
            <a:pPr lvl="1" rtl="0"/>
            <a:r>
              <a:rPr lang="el"/>
              <a:t>Second level</a:t>
            </a:r>
          </a:p>
          <a:p>
            <a:pPr lvl="2" rtl="0"/>
            <a:r>
              <a:rPr lang="el"/>
              <a:t>Third level</a:t>
            </a:r>
          </a:p>
          <a:p>
            <a:pPr lvl="3" rtl="0"/>
            <a:r>
              <a:rPr lang="el"/>
              <a:t>Fourth level</a:t>
            </a:r>
          </a:p>
          <a:p>
            <a:pPr lvl="4" rtl="0"/>
            <a:r>
              <a:rPr lang="el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el"/>
              <a:t>Teacher’s Pack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CD5141-6428-A27F-3410-E561ACC843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4483" y="6009802"/>
            <a:ext cx="1743991" cy="5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7FE35C-4537-508B-6C65-FAF0E0709D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0294" y="6330184"/>
            <a:ext cx="1169203" cy="37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el"/>
              <a:t>Click to edit Master text styles</a:t>
            </a:r>
          </a:p>
          <a:p>
            <a:pPr lvl="1" rtl="0"/>
            <a:r>
              <a:rPr lang="el"/>
              <a:t>Second level</a:t>
            </a:r>
          </a:p>
          <a:p>
            <a:pPr lvl="2" rtl="0"/>
            <a:r>
              <a:rPr lang="el"/>
              <a:t>Third level</a:t>
            </a:r>
          </a:p>
          <a:p>
            <a:pPr lvl="3" rtl="0"/>
            <a:r>
              <a:rPr lang="el"/>
              <a:t>Fourth level</a:t>
            </a:r>
          </a:p>
          <a:p>
            <a:pPr lvl="4" rtl="0"/>
            <a:r>
              <a:rPr lang="el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10F322-B73A-2050-B418-0C75BCD1306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50294" y="6330184"/>
            <a:ext cx="1169203" cy="37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l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l"/>
              <a:t>Click to edit Master text styles</a:t>
            </a:r>
          </a:p>
          <a:p>
            <a:pPr lvl="1" rtl="0"/>
            <a:r>
              <a:rPr lang="el"/>
              <a:t>Second level</a:t>
            </a:r>
          </a:p>
          <a:p>
            <a:pPr lvl="2" rtl="0"/>
            <a:r>
              <a:rPr lang="el"/>
              <a:t>Third level</a:t>
            </a:r>
          </a:p>
          <a:p>
            <a:pPr lvl="3" rtl="0"/>
            <a:r>
              <a:rPr lang="el"/>
              <a:t>Fourth level</a:t>
            </a:r>
          </a:p>
          <a:p>
            <a:pPr lvl="4" rtl="0"/>
            <a:r>
              <a:rPr lang="el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7A108-425D-F7E4-BC6D-49B384E71E4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50294" y="6330184"/>
            <a:ext cx="1169203" cy="37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el"/>
              <a:t>Click to edit Master text styles</a:t>
            </a:r>
          </a:p>
          <a:p>
            <a:pPr lvl="1" rtl="0"/>
            <a:r>
              <a:rPr lang="el"/>
              <a:t>Second level</a:t>
            </a:r>
          </a:p>
          <a:p>
            <a:pPr lvl="2" rtl="0"/>
            <a:r>
              <a:rPr lang="el"/>
              <a:t>Third level</a:t>
            </a:r>
          </a:p>
          <a:p>
            <a:pPr lvl="3" rtl="0"/>
            <a:r>
              <a:rPr lang="el"/>
              <a:t>Fourth level</a:t>
            </a:r>
          </a:p>
          <a:p>
            <a:pPr lvl="4" rtl="0"/>
            <a:r>
              <a:rPr lang="e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BA4604-F624-2972-5DEA-525F0D6C4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2330094"/>
            <a:ext cx="5740140" cy="3221859"/>
          </a:xfrm>
        </p:spPr>
        <p:txBody>
          <a:bodyPr rtlCol="0"/>
          <a:lstStyle/>
          <a:p>
            <a:pPr rtl="0"/>
            <a:r>
              <a:rPr lang="el-GR" dirty="0"/>
              <a:t>Η ΔΗΜΟΚΡΑΤΙΑ ΤΗΣ ΕΕ ΣΕ ΔΡΑΣΗ</a:t>
            </a:r>
            <a:br>
              <a:rPr lang="en-US" dirty="0"/>
            </a:br>
            <a:br>
              <a:rPr lang="en-US" sz="2800" dirty="0"/>
            </a:br>
            <a:r>
              <a:rPr lang="el" sz="2800" b="0" spc="-40" dirty="0"/>
              <a:t>Πείτε την άποψή σας με την </a:t>
            </a:r>
            <a:br>
              <a:rPr lang="en-US" sz="2800" b="0" dirty="0"/>
            </a:br>
            <a:r>
              <a:rPr lang="el" sz="2800" b="0" dirty="0"/>
              <a:t>Ευρωπαϊκή Πρωτοβουλία</a:t>
            </a:r>
            <a:br>
              <a:rPr lang="en-US" sz="2800" b="0" dirty="0"/>
            </a:br>
            <a:r>
              <a:rPr lang="el" sz="2800" b="0" dirty="0"/>
              <a:t>Πολιτών</a:t>
            </a:r>
            <a:endParaRPr lang="en-GB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4606" y="1148127"/>
            <a:ext cx="3990238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el" sz="1800"/>
              <a:t>Ενότητα 4</a:t>
            </a:r>
            <a:endParaRPr lang="en-GB" sz="1800" dirty="0"/>
          </a:p>
          <a:p>
            <a:pPr marL="0" indent="0" algn="ctr" rtl="0">
              <a:buNone/>
            </a:pPr>
            <a:r>
              <a:rPr lang="el" sz="1800"/>
              <a:t>Ανάπτυξη και προώθηση </a:t>
            </a:r>
            <a:br>
              <a:rPr lang="en-US" sz="1800" dirty="0"/>
            </a:br>
            <a:r>
              <a:rPr lang="el" sz="1800"/>
              <a:t>μιας Ευρωπαϊκής Πρωτοβουλίας Πολιτών (ΕΠΠ)</a:t>
            </a:r>
            <a:endParaRPr lang="en-GB" sz="18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l"/>
              <a:t>Τα συστατικά μιας επιτυχημένης εκστρατείας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l" b="1" kern="1200">
                <a:solidFill>
                  <a:schemeClr val="bg1"/>
                </a:solidFill>
              </a:rPr>
              <a:t>Κείμενο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351927" y="3087249"/>
            <a:ext cx="2705863" cy="39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l" b="1" kern="1200" dirty="0">
                <a:solidFill>
                  <a:schemeClr val="bg1"/>
                </a:solidFill>
              </a:rPr>
              <a:t>Φωτογραφίες/βίντεο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l" b="1" kern="1200">
                <a:solidFill>
                  <a:schemeClr val="bg1"/>
                </a:solidFill>
              </a:rPr>
              <a:t>Γραφικά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l" b="1" kern="1200">
                <a:solidFill>
                  <a:schemeClr val="bg1"/>
                </a:solidFill>
              </a:rPr>
              <a:t>Άλλο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l" b="1" kern="1200">
                <a:solidFill>
                  <a:schemeClr val="bg1"/>
                </a:solidFill>
              </a:rPr>
              <a:t>Συνεργάτες/ριες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50" y="3534671"/>
            <a:ext cx="2376761" cy="387798"/>
          </a:xfrm>
        </p:spPr>
        <p:txBody>
          <a:bodyPr rtlCol="0">
            <a:spAutoFit/>
          </a:bodyPr>
          <a:lstStyle/>
          <a:p>
            <a:pPr marL="0" indent="0" algn="ctr" rtl="0">
              <a:buNone/>
            </a:pPr>
            <a:r>
              <a:rPr lang="el" cap="all"/>
              <a:t>πειθώ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el"/>
              <a:t>Τρόποι</a:t>
            </a:r>
            <a:br>
              <a:rPr lang="en-GB" dirty="0"/>
            </a:br>
            <a:r>
              <a:rPr lang="el"/>
              <a:t>πειθούς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4989904" y="707501"/>
            <a:ext cx="2212191" cy="221219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l" b="1">
                <a:solidFill>
                  <a:schemeClr val="tx1">
                    <a:lumMod val="75000"/>
                    <a:lumOff val="25000"/>
                  </a:schemeClr>
                </a:solidFill>
              </a:rPr>
              <a:t>Λογική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502332" y="2359461"/>
            <a:ext cx="2212191" cy="221219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l" b="1">
                <a:solidFill>
                  <a:schemeClr val="tx1">
                    <a:lumMod val="75000"/>
                    <a:lumOff val="25000"/>
                  </a:schemeClr>
                </a:solidFill>
              </a:rPr>
              <a:t>Συναίσθημα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5100714" y="4023774"/>
            <a:ext cx="2212191" cy="2212191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l" b="1">
                <a:solidFill>
                  <a:schemeClr val="tx1">
                    <a:lumMod val="75000"/>
                    <a:lumOff val="25000"/>
                  </a:schemeClr>
                </a:solidFill>
              </a:rPr>
              <a:t>Ηθική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588286" y="2359461"/>
            <a:ext cx="2212191" cy="22121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l" b="1">
                <a:solidFill>
                  <a:schemeClr val="tx1">
                    <a:lumMod val="75000"/>
                    <a:lumOff val="25000"/>
                  </a:schemeClr>
                </a:solidFill>
              </a:rPr>
              <a:t>Αξιοπιστία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el" sz="3800" dirty="0">
                <a:solidFill>
                  <a:schemeClr val="bg1"/>
                </a:solidFill>
              </a:rPr>
              <a:t>Να απαγορευτεί η χρήση </a:t>
            </a:r>
            <a:br>
              <a:rPr lang="en-GB" sz="3800" dirty="0">
                <a:solidFill>
                  <a:schemeClr val="bg1"/>
                </a:solidFill>
              </a:rPr>
            </a:br>
            <a:r>
              <a:rPr lang="el" sz="3800" dirty="0">
                <a:solidFill>
                  <a:schemeClr val="bg1"/>
                </a:solidFill>
              </a:rPr>
              <a:t>φυτοφαρμάκων στη γεωργία!</a:t>
            </a:r>
            <a:endParaRPr lang="en-GB" sz="38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el"/>
              <a:t>Πώς μπορεί</a:t>
            </a:r>
            <a:br>
              <a:rPr lang="en-GB" dirty="0"/>
            </a:br>
            <a:r>
              <a:rPr lang="el"/>
              <a:t>να σκέφτονται οι άλλοι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el" sz="1800" b="1">
                <a:solidFill>
                  <a:schemeClr val="bg1"/>
                </a:solidFill>
              </a:rPr>
              <a:t>Μαθητής/ρια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l" b="1" kern="1200">
                <a:solidFill>
                  <a:schemeClr val="bg1"/>
                </a:solidFill>
              </a:rPr>
              <a:t>Γονέας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l" b="1" kern="1200">
                <a:solidFill>
                  <a:schemeClr val="bg1"/>
                </a:solidFill>
              </a:rPr>
              <a:t>Επιχειρηματίας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l" b="1" kern="1200">
                <a:solidFill>
                  <a:schemeClr val="bg1"/>
                </a:solidFill>
              </a:rPr>
              <a:t>Πολιτικός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9D85C3-FF7C-463B-9CA7-97A43087477C}"/>
</file>

<file path=customXml/itemProps2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2257F0-DD61-4440-A510-1D5E7C365AAD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97c1ee2c-8d9f-4cc8-8bc1-0ef05972d65f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629aca69-e568-4408-9ad2-aee324182a20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81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Open Sans</vt:lpstr>
      <vt:lpstr>Wingdings</vt:lpstr>
      <vt:lpstr>Arial</vt:lpstr>
      <vt:lpstr>Office Theme</vt:lpstr>
      <vt:lpstr>Η ΔΗΜΟΚΡΑΤΙΑ ΤΗΣ ΕΕ ΣΕ ΔΡΑΣΗ  Πείτε την άποψή σας με την  Ευρωπαϊκή Πρωτοβουλία Πολιτών</vt:lpstr>
      <vt:lpstr>Τα συστατικά μιας επιτυχημένης εκστρατείας</vt:lpstr>
      <vt:lpstr>Τρόποι πειθούς</vt:lpstr>
      <vt:lpstr>PowerPoint Presentation</vt:lpstr>
      <vt:lpstr>Πώς μπορεί να σκέφτονται οι άλλοι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2023-06-02T12:19:40Z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