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C92A36-2672-4485-B632-58893F3E0E59}" v="13" dt="2023-06-01T09:32:09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145c1310-78e0-4db2-831e-c364d1d3267c" providerId="ADAL" clId="{8DC92A36-2672-4485-B632-58893F3E0E59}"/>
    <pc:docChg chg="undo redo custSel modSld modMainMaster">
      <pc:chgData name="LEVER Steven" userId="145c1310-78e0-4db2-831e-c364d1d3267c" providerId="ADAL" clId="{8DC92A36-2672-4485-B632-58893F3E0E59}" dt="2023-06-01T09:37:47.448" v="395" actId="465"/>
      <pc:docMkLst>
        <pc:docMk/>
      </pc:docMkLst>
      <pc:sldChg chg="modSp mod">
        <pc:chgData name="LEVER Steven" userId="145c1310-78e0-4db2-831e-c364d1d3267c" providerId="ADAL" clId="{8DC92A36-2672-4485-B632-58893F3E0E59}" dt="2023-06-01T09:19:34.449" v="52"/>
        <pc:sldMkLst>
          <pc:docMk/>
          <pc:sldMk cId="440021409" sldId="256"/>
        </pc:sldMkLst>
        <pc:spChg chg="mod">
          <ac:chgData name="LEVER Steven" userId="145c1310-78e0-4db2-831e-c364d1d3267c" providerId="ADAL" clId="{8DC92A36-2672-4485-B632-58893F3E0E59}" dt="2023-06-01T09:19:09.008" v="51" actId="12788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8DC92A36-2672-4485-B632-58893F3E0E59}" dt="2023-06-01T09:19:34.449" v="52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8DC92A36-2672-4485-B632-58893F3E0E59}" dt="2023-06-01T09:24:31.903" v="224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8DC92A36-2672-4485-B632-58893F3E0E59}" dt="2023-06-01T09:24:18.268" v="208"/>
          <ac:spMkLst>
            <pc:docMk/>
            <pc:sldMk cId="1736037601" sldId="258"/>
            <ac:spMk id="3" creationId="{7CB7686F-E440-F97F-26F4-BE53805CC277}"/>
          </ac:spMkLst>
        </pc:spChg>
        <pc:picChg chg="add mod">
          <ac:chgData name="LEVER Steven" userId="145c1310-78e0-4db2-831e-c364d1d3267c" providerId="ADAL" clId="{8DC92A36-2672-4485-B632-58893F3E0E59}" dt="2023-06-01T09:24:31.903" v="224" actId="1035"/>
          <ac:picMkLst>
            <pc:docMk/>
            <pc:sldMk cId="1736037601" sldId="258"/>
            <ac:picMk id="4" creationId="{F84EBFBB-81C2-56CF-18B4-DFE79DBA568F}"/>
          </ac:picMkLst>
        </pc:picChg>
        <pc:picChg chg="del">
          <ac:chgData name="LEVER Steven" userId="145c1310-78e0-4db2-831e-c364d1d3267c" providerId="ADAL" clId="{8DC92A36-2672-4485-B632-58893F3E0E59}" dt="2023-06-01T09:24:09.393" v="207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modSp mod">
        <pc:chgData name="LEVER Steven" userId="145c1310-78e0-4db2-831e-c364d1d3267c" providerId="ADAL" clId="{8DC92A36-2672-4485-B632-58893F3E0E59}" dt="2023-06-01T09:26:57.712" v="298" actId="1035"/>
        <pc:sldMkLst>
          <pc:docMk/>
          <pc:sldMk cId="1762961032" sldId="259"/>
        </pc:sldMkLst>
        <pc:spChg chg="mod">
          <ac:chgData name="LEVER Steven" userId="145c1310-78e0-4db2-831e-c364d1d3267c" providerId="ADAL" clId="{8DC92A36-2672-4485-B632-58893F3E0E59}" dt="2023-06-01T09:26:47.532" v="275" actId="1035"/>
          <ac:spMkLst>
            <pc:docMk/>
            <pc:sldMk cId="1762961032" sldId="259"/>
            <ac:spMk id="2" creationId="{251741CA-62F8-AF8F-39CA-F9C52372C9F6}"/>
          </ac:spMkLst>
        </pc:spChg>
        <pc:grpChg chg="mod">
          <ac:chgData name="LEVER Steven" userId="145c1310-78e0-4db2-831e-c364d1d3267c" providerId="ADAL" clId="{8DC92A36-2672-4485-B632-58893F3E0E59}" dt="2023-06-01T09:26:57.712" v="298" actId="1035"/>
          <ac:grpSpMkLst>
            <pc:docMk/>
            <pc:sldMk cId="1762961032" sldId="259"/>
            <ac:grpSpMk id="5" creationId="{7F40C42B-9634-91DB-5D82-8BC645178A45}"/>
          </ac:grpSpMkLst>
        </pc:grpChg>
      </pc:sldChg>
      <pc:sldChg chg="addSp delSp modSp mod delAnim modAnim">
        <pc:chgData name="LEVER Steven" userId="145c1310-78e0-4db2-831e-c364d1d3267c" providerId="ADAL" clId="{8DC92A36-2672-4485-B632-58893F3E0E59}" dt="2023-06-01T09:25:42.758" v="229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8DC92A36-2672-4485-B632-58893F3E0E59}" dt="2023-06-01T09:25:31.313" v="226"/>
          <ac:spMkLst>
            <pc:docMk/>
            <pc:sldMk cId="152033157" sldId="266"/>
            <ac:spMk id="10" creationId="{865E4292-DC9F-8C8F-2CCE-254A2534956F}"/>
          </ac:spMkLst>
        </pc:spChg>
        <pc:picChg chg="del">
          <ac:chgData name="LEVER Steven" userId="145c1310-78e0-4db2-831e-c364d1d3267c" providerId="ADAL" clId="{8DC92A36-2672-4485-B632-58893F3E0E59}" dt="2023-06-01T09:25:03.783" v="225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8DC92A36-2672-4485-B632-58893F3E0E59}" dt="2023-06-01T09:25:42.758" v="229" actId="14100"/>
          <ac:picMkLst>
            <pc:docMk/>
            <pc:sldMk cId="152033157" sldId="266"/>
            <ac:picMk id="11" creationId="{F2E1E828-5927-C513-02F6-E9C9DFF1EF5E}"/>
          </ac:picMkLst>
        </pc:picChg>
      </pc:sldChg>
      <pc:sldChg chg="delSp modSp mod">
        <pc:chgData name="LEVER Steven" userId="145c1310-78e0-4db2-831e-c364d1d3267c" providerId="ADAL" clId="{8DC92A36-2672-4485-B632-58893F3E0E59}" dt="2023-06-01T09:27:24.955" v="300" actId="478"/>
        <pc:sldMkLst>
          <pc:docMk/>
          <pc:sldMk cId="3834923768" sldId="268"/>
        </pc:sldMkLst>
        <pc:spChg chg="del ord">
          <ac:chgData name="LEVER Steven" userId="145c1310-78e0-4db2-831e-c364d1d3267c" providerId="ADAL" clId="{8DC92A36-2672-4485-B632-58893F3E0E59}" dt="2023-06-01T09:27:24.955" v="300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8DC92A36-2672-4485-B632-58893F3E0E59}" dt="2023-06-01T09:30:12.032" v="314" actId="1036"/>
        <pc:sldMkLst>
          <pc:docMk/>
          <pc:sldMk cId="1172145110" sldId="269"/>
        </pc:sldMkLst>
        <pc:spChg chg="add del mod">
          <ac:chgData name="LEVER Steven" userId="145c1310-78e0-4db2-831e-c364d1d3267c" providerId="ADAL" clId="{8DC92A36-2672-4485-B632-58893F3E0E59}" dt="2023-06-01T09:29:55.440" v="304"/>
          <ac:spMkLst>
            <pc:docMk/>
            <pc:sldMk cId="1172145110" sldId="269"/>
            <ac:spMk id="10" creationId="{C05BCB92-BB30-A44C-D088-A82CE6382565}"/>
          </ac:spMkLst>
        </pc:spChg>
        <pc:picChg chg="del">
          <ac:chgData name="LEVER Steven" userId="145c1310-78e0-4db2-831e-c364d1d3267c" providerId="ADAL" clId="{8DC92A36-2672-4485-B632-58893F3E0E59}" dt="2023-06-01T09:27:55.313" v="303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8DC92A36-2672-4485-B632-58893F3E0E59}" dt="2023-06-01T09:30:12.032" v="314" actId="1036"/>
          <ac:picMkLst>
            <pc:docMk/>
            <pc:sldMk cId="1172145110" sldId="269"/>
            <ac:picMk id="11" creationId="{2622A1BB-B97F-4E41-25D3-71354DABCE2E}"/>
          </ac:picMkLst>
        </pc:picChg>
      </pc:sldChg>
      <pc:sldChg chg="modSp mod">
        <pc:chgData name="LEVER Steven" userId="145c1310-78e0-4db2-831e-c364d1d3267c" providerId="ADAL" clId="{8DC92A36-2672-4485-B632-58893F3E0E59}" dt="2023-06-01T09:27:41.141" v="302" actId="20577"/>
        <pc:sldMkLst>
          <pc:docMk/>
          <pc:sldMk cId="1062535801" sldId="271"/>
        </pc:sldMkLst>
        <pc:spChg chg="mod">
          <ac:chgData name="LEVER Steven" userId="145c1310-78e0-4db2-831e-c364d1d3267c" providerId="ADAL" clId="{8DC92A36-2672-4485-B632-58893F3E0E59}" dt="2023-06-01T09:27:41.141" v="302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addSp delSp modSp mod">
        <pc:chgData name="LEVER Steven" userId="145c1310-78e0-4db2-831e-c364d1d3267c" providerId="ADAL" clId="{8DC92A36-2672-4485-B632-58893F3E0E59}" dt="2023-06-01T09:32:09.982" v="329" actId="338"/>
        <pc:sldMkLst>
          <pc:docMk/>
          <pc:sldMk cId="3868851464" sldId="272"/>
        </pc:sldMkLst>
        <pc:spChg chg="mod">
          <ac:chgData name="LEVER Steven" userId="145c1310-78e0-4db2-831e-c364d1d3267c" providerId="ADAL" clId="{8DC92A36-2672-4485-B632-58893F3E0E59}" dt="2023-06-01T09:31:08.532" v="319" actId="207"/>
          <ac:spMkLst>
            <pc:docMk/>
            <pc:sldMk cId="3868851464" sldId="272"/>
            <ac:spMk id="3" creationId="{0A923879-56CF-B692-7DBC-F2B90DF53401}"/>
          </ac:spMkLst>
        </pc:spChg>
        <pc:spChg chg="mod topLvl">
          <ac:chgData name="LEVER Steven" userId="145c1310-78e0-4db2-831e-c364d1d3267c" providerId="ADAL" clId="{8DC92A36-2672-4485-B632-58893F3E0E59}" dt="2023-06-01T09:32:09.982" v="329" actId="338"/>
          <ac:spMkLst>
            <pc:docMk/>
            <pc:sldMk cId="3868851464" sldId="272"/>
            <ac:spMk id="5" creationId="{3DEF80FB-9D62-3D4E-08FF-7D229EAB828A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0" creationId="{ABE24B42-E882-EEEE-9199-5A057D3253BB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1" creationId="{4754E2A7-AD35-2E6E-7F69-C53FECB1FEA6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2" creationId="{968275FB-024E-D836-20C6-3DA07D520B61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3" creationId="{1EBB1B59-FA36-6DDF-9B0A-13ECE0603D3F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4" creationId="{D9465D15-49F8-0E86-ACB1-D7DD1E637122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5" creationId="{5B57F3C8-6D68-9779-CAA4-E8F8E25A57AA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6" creationId="{25B420DE-ADA0-122E-7ABA-181E6540C7DC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7" creationId="{99F28D32-1C85-F158-BFA1-897233AFE3BC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8" creationId="{31F98654-8F7F-89A0-17AE-A72917ABAFB1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9" creationId="{B9A60D53-8170-88B2-526F-3E387FB77978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100" creationId="{CBE094C1-3FBF-2F7B-847C-BA27686633EF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101" creationId="{D565BA06-72C6-12EA-21F5-DE0B957D41E0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102" creationId="{23D548B1-990F-7D32-361C-533AA0162BA5}"/>
          </ac:spMkLst>
        </pc:spChg>
        <pc:spChg chg="mod topLvl">
          <ac:chgData name="LEVER Steven" userId="145c1310-78e0-4db2-831e-c364d1d3267c" providerId="ADAL" clId="{8DC92A36-2672-4485-B632-58893F3E0E59}" dt="2023-06-01T09:32:09.982" v="329" actId="338"/>
          <ac:spMkLst>
            <pc:docMk/>
            <pc:sldMk cId="3868851464" sldId="272"/>
            <ac:spMk id="112" creationId="{A12D9695-56D1-BFE9-6076-CCC788956C47}"/>
          </ac:spMkLst>
        </pc:spChg>
        <pc:grpChg chg="mod">
          <ac:chgData name="LEVER Steven" userId="145c1310-78e0-4db2-831e-c364d1d3267c" providerId="ADAL" clId="{8DC92A36-2672-4485-B632-58893F3E0E59}" dt="2023-06-01T09:32:09.982" v="329" actId="338"/>
          <ac:grpSpMkLst>
            <pc:docMk/>
            <pc:sldMk cId="3868851464" sldId="272"/>
            <ac:grpSpMk id="8" creationId="{6B517F7C-785C-B300-93BE-7A5FA73AB465}"/>
          </ac:grpSpMkLst>
        </pc:grpChg>
        <pc:grpChg chg="add mod">
          <ac:chgData name="LEVER Steven" userId="145c1310-78e0-4db2-831e-c364d1d3267c" providerId="ADAL" clId="{8DC92A36-2672-4485-B632-58893F3E0E59}" dt="2023-06-01T09:32:09.982" v="329" actId="338"/>
          <ac:grpSpMkLst>
            <pc:docMk/>
            <pc:sldMk cId="3868851464" sldId="272"/>
            <ac:grpSpMk id="10" creationId="{48A95B81-D7F3-4AF3-AC81-58C9B01E07B9}"/>
          </ac:grpSpMkLst>
        </pc:grpChg>
        <pc:grpChg chg="mod topLvl">
          <ac:chgData name="LEVER Steven" userId="145c1310-78e0-4db2-831e-c364d1d3267c" providerId="ADAL" clId="{8DC92A36-2672-4485-B632-58893F3E0E59}" dt="2023-06-01T09:32:09.982" v="329" actId="338"/>
          <ac:grpSpMkLst>
            <pc:docMk/>
            <pc:sldMk cId="3868851464" sldId="272"/>
            <ac:grpSpMk id="103" creationId="{9AFEE079-455D-35BF-FC69-0B9EBC62D19C}"/>
          </ac:grpSpMkLst>
        </pc:grpChg>
        <pc:grpChg chg="del mod topLvl">
          <ac:chgData name="LEVER Steven" userId="145c1310-78e0-4db2-831e-c364d1d3267c" providerId="ADAL" clId="{8DC92A36-2672-4485-B632-58893F3E0E59}" dt="2023-06-01T09:31:40.258" v="326" actId="165"/>
          <ac:grpSpMkLst>
            <pc:docMk/>
            <pc:sldMk cId="3868851464" sldId="272"/>
            <ac:grpSpMk id="175" creationId="{B6BE3DD1-C0BE-112D-93EE-149EA6C457A8}"/>
          </ac:grpSpMkLst>
        </pc:grpChg>
        <pc:grpChg chg="add del mod">
          <ac:chgData name="LEVER Steven" userId="145c1310-78e0-4db2-831e-c364d1d3267c" providerId="ADAL" clId="{8DC92A36-2672-4485-B632-58893F3E0E59}" dt="2023-06-01T09:31:32.334" v="324" actId="165"/>
          <ac:grpSpMkLst>
            <pc:docMk/>
            <pc:sldMk cId="3868851464" sldId="272"/>
            <ac:grpSpMk id="177" creationId="{67612E99-E64D-D58A-3161-22A0BEA00735}"/>
          </ac:grpSpMkLst>
        </pc:grpChg>
      </pc:sldChg>
      <pc:sldChg chg="modSp mod">
        <pc:chgData name="LEVER Steven" userId="145c1310-78e0-4db2-831e-c364d1d3267c" providerId="ADAL" clId="{8DC92A36-2672-4485-B632-58893F3E0E59}" dt="2023-06-01T09:36:45.998" v="388" actId="465"/>
        <pc:sldMkLst>
          <pc:docMk/>
          <pc:sldMk cId="1532651043" sldId="273"/>
        </pc:sldMkLst>
        <pc:spChg chg="mod">
          <ac:chgData name="LEVER Steven" userId="145c1310-78e0-4db2-831e-c364d1d3267c" providerId="ADAL" clId="{8DC92A36-2672-4485-B632-58893F3E0E59}" dt="2023-06-01T09:33:08.427" v="343" actId="1076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8DC92A36-2672-4485-B632-58893F3E0E59}" dt="2023-06-01T09:32:44.419" v="340" actId="14100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8DC92A36-2672-4485-B632-58893F3E0E59}" dt="2023-06-01T09:32:52.845" v="341" actId="1076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8DC92A36-2672-4485-B632-58893F3E0E59}" dt="2023-06-01T09:36:16.159" v="386" actId="465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8DC92A36-2672-4485-B632-58893F3E0E59}" dt="2023-06-01T09:36:16.159" v="386" actId="465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8DC92A36-2672-4485-B632-58893F3E0E59}" dt="2023-06-01T09:36:16.159" v="386" actId="465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8DC92A36-2672-4485-B632-58893F3E0E59}" dt="2023-06-01T09:36:16.159" v="386" actId="465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8DC92A36-2672-4485-B632-58893F3E0E59}" dt="2023-06-01T09:35:55.908" v="384" actId="1076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8DC92A36-2672-4485-B632-58893F3E0E59}" dt="2023-06-01T09:36:34.353" v="387" actId="465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8DC92A36-2672-4485-B632-58893F3E0E59}" dt="2023-06-01T09:36:34.353" v="387" actId="465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8DC92A36-2672-4485-B632-58893F3E0E59}" dt="2023-06-01T09:33:43.629" v="361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8DC92A36-2672-4485-B632-58893F3E0E59}" dt="2023-06-01T09:36:45.998" v="388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8DC92A36-2672-4485-B632-58893F3E0E59}" dt="2023-06-01T09:33:20.954" v="344" actId="1076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LEVER Steven" userId="145c1310-78e0-4db2-831e-c364d1d3267c" providerId="ADAL" clId="{8DC92A36-2672-4485-B632-58893F3E0E59}" dt="2023-06-01T09:36:45.998" v="388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8DC92A36-2672-4485-B632-58893F3E0E59}" dt="2023-06-01T09:34:02.208" v="363" actId="1076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LEVER Steven" userId="145c1310-78e0-4db2-831e-c364d1d3267c" providerId="ADAL" clId="{8DC92A36-2672-4485-B632-58893F3E0E59}" dt="2023-06-01T09:36:34.353" v="387" actId="465"/>
          <ac:spMkLst>
            <pc:docMk/>
            <pc:sldMk cId="1532651043" sldId="273"/>
            <ac:spMk id="85" creationId="{EFAA725E-F663-8F92-D398-4E75AE5220C6}"/>
          </ac:spMkLst>
        </pc:spChg>
        <pc:spChg chg="mod">
          <ac:chgData name="LEVER Steven" userId="145c1310-78e0-4db2-831e-c364d1d3267c" providerId="ADAL" clId="{8DC92A36-2672-4485-B632-58893F3E0E59}" dt="2023-06-01T09:34:57.030" v="378" actId="1076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LEVER Steven" userId="145c1310-78e0-4db2-831e-c364d1d3267c" providerId="ADAL" clId="{8DC92A36-2672-4485-B632-58893F3E0E59}" dt="2023-06-01T09:35:40.970" v="383" actId="14100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 mod">
        <pc:chgData name="LEVER Steven" userId="145c1310-78e0-4db2-831e-c364d1d3267c" providerId="ADAL" clId="{8DC92A36-2672-4485-B632-58893F3E0E59}" dt="2023-06-01T09:37:47.448" v="395" actId="465"/>
        <pc:sldMkLst>
          <pc:docMk/>
          <pc:sldMk cId="3241230454" sldId="274"/>
        </pc:sldMkLst>
        <pc:spChg chg="mod">
          <ac:chgData name="LEVER Steven" userId="145c1310-78e0-4db2-831e-c364d1d3267c" providerId="ADAL" clId="{8DC92A36-2672-4485-B632-58893F3E0E59}" dt="2023-06-01T09:37:47.448" v="395" actId="465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8DC92A36-2672-4485-B632-58893F3E0E59}" dt="2023-06-01T09:37:37.643" v="394" actId="465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8DC92A36-2672-4485-B632-58893F3E0E59}" dt="2023-06-01T09:37:37.643" v="394" actId="465"/>
          <ac:spMkLst>
            <pc:docMk/>
            <pc:sldMk cId="3241230454" sldId="274"/>
            <ac:spMk id="12" creationId="{0AE50CDD-A292-33F8-0BE3-F5BB93A63546}"/>
          </ac:spMkLst>
        </pc:spChg>
      </pc:sldChg>
      <pc:sldMasterChg chg="modSldLayout">
        <pc:chgData name="LEVER Steven" userId="145c1310-78e0-4db2-831e-c364d1d3267c" providerId="ADAL" clId="{8DC92A36-2672-4485-B632-58893F3E0E59}" dt="2023-06-01T09:23:10.023" v="206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8DC92A36-2672-4485-B632-58893F3E0E59}" dt="2023-06-01T09:20:56.980" v="94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8DC92A36-2672-4485-B632-58893F3E0E59}" dt="2023-06-01T09:20:56.980" v="94" actId="1036"/>
            <ac:picMkLst>
              <pc:docMk/>
              <pc:sldMasterMk cId="2651415450" sldId="2147483648"/>
              <pc:sldLayoutMk cId="3594087079" sldId="2147483649"/>
              <ac:picMk id="6" creationId="{CC770A21-1CEC-88A6-4B47-F76F865783F7}"/>
            </ac:picMkLst>
          </pc:picChg>
          <pc:picChg chg="del">
            <ac:chgData name="LEVER Steven" userId="145c1310-78e0-4db2-831e-c364d1d3267c" providerId="ADAL" clId="{8DC92A36-2672-4485-B632-58893F3E0E59}" dt="2023-06-01T09:20:47.787" v="60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8DC92A36-2672-4485-B632-58893F3E0E59}" dt="2023-06-01T09:22:36.355" v="157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8DC92A36-2672-4485-B632-58893F3E0E59}" dt="2023-06-01T09:22:36.355" v="157" actId="1036"/>
            <ac:picMkLst>
              <pc:docMk/>
              <pc:sldMasterMk cId="2651415450" sldId="2147483648"/>
              <pc:sldLayoutMk cId="82903360" sldId="2147483650"/>
              <ac:picMk id="4" creationId="{1C4F5E70-964E-94F7-1311-2AD4FCD39D9F}"/>
            </ac:picMkLst>
          </pc:picChg>
          <pc:picChg chg="del">
            <ac:chgData name="LEVER Steven" userId="145c1310-78e0-4db2-831e-c364d1d3267c" providerId="ADAL" clId="{8DC92A36-2672-4485-B632-58893F3E0E59}" dt="2023-06-01T09:22:31.690" v="135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8DC92A36-2672-4485-B632-58893F3E0E59}" dt="2023-06-01T09:23:10.023" v="206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8DC92A36-2672-4485-B632-58893F3E0E59}" dt="2023-06-01T09:23:10.023" v="206" actId="1035"/>
            <ac:picMkLst>
              <pc:docMk/>
              <pc:sldMasterMk cId="2651415450" sldId="2147483648"/>
              <pc:sldLayoutMk cId="3056172196" sldId="2147483662"/>
              <ac:picMk id="5" creationId="{7D24843F-D817-58A6-CA24-18913A4B596B}"/>
            </ac:picMkLst>
          </pc:picChg>
          <pc:picChg chg="del">
            <ac:chgData name="LEVER Steven" userId="145c1310-78e0-4db2-831e-c364d1d3267c" providerId="ADAL" clId="{8DC92A36-2672-4485-B632-58893F3E0E59}" dt="2023-06-01T09:23:01.178" v="178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8DC92A36-2672-4485-B632-58893F3E0E59}" dt="2023-06-01T09:21:53.637" v="131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8DC92A36-2672-4485-B632-58893F3E0E59}" dt="2023-06-01T09:21:53.637" v="131" actId="1035"/>
            <ac:picMkLst>
              <pc:docMk/>
              <pc:sldMasterMk cId="2651415450" sldId="2147483648"/>
              <pc:sldLayoutMk cId="615880730" sldId="2147483665"/>
              <ac:picMk id="3" creationId="{C3ECACA2-2D99-03B8-2398-6A7B6345D13F}"/>
            </ac:picMkLst>
          </pc:picChg>
          <pc:picChg chg="del">
            <ac:chgData name="LEVER Steven" userId="145c1310-78e0-4db2-831e-c364d1d3267c" providerId="ADAL" clId="{8DC92A36-2672-4485-B632-58893F3E0E59}" dt="2023-06-01T09:21:45.165" v="106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bg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CC770A21-1CEC-88A6-4B47-F76F865783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42" y="5980980"/>
            <a:ext cx="2014074" cy="67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C3ECACA2-2D99-03B8-2398-6A7B6345D1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6058497"/>
            <a:ext cx="1372164" cy="4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bg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1C4F5E70-964E-94F7-1311-2AD4FCD39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8" y="6355834"/>
            <a:ext cx="1000472" cy="3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bg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7D24843F-D817-58A6-CA24-18913A4B59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63" y="6340476"/>
            <a:ext cx="1000472" cy="3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3029" y="1667294"/>
            <a:ext cx="4925943" cy="3689352"/>
          </a:xfrm>
        </p:spPr>
        <p:txBody>
          <a:bodyPr rtlCol="0"/>
          <a:lstStyle/>
          <a:p>
            <a:r>
              <a:rPr lang="bg" sz="4200" dirty="0"/>
              <a:t>ДЕМОКРАЦИЯТА В ЕС</a:t>
            </a:r>
            <a:br>
              <a:rPr lang="en-US" sz="4200" dirty="0"/>
            </a:br>
            <a:r>
              <a:rPr lang="bg" sz="4200" dirty="0"/>
              <a:t>В ДЕЙСТВИЕ</a:t>
            </a:r>
            <a:br>
              <a:rPr lang="en-US" dirty="0"/>
            </a:br>
            <a:br>
              <a:rPr lang="en-US" sz="2800" b="0" dirty="0"/>
            </a:br>
            <a:r>
              <a:rPr lang="bg" sz="2800" b="0" spc="-40" dirty="0"/>
              <a:t>Изразете мнението си </a:t>
            </a:r>
            <a:r>
              <a:rPr lang="az-Cyrl-AZ" sz="2800" b="0" spc="-40" dirty="0"/>
              <a:t>чрез</a:t>
            </a:r>
            <a:r>
              <a:rPr lang="bg" sz="2800" b="0" spc="-40" dirty="0"/>
              <a:t> </a:t>
            </a:r>
            <a:br>
              <a:rPr lang="en-US" sz="2800" b="0" dirty="0"/>
            </a:br>
            <a:r>
              <a:rPr lang="bg" sz="2800" b="0" dirty="0"/>
              <a:t>Европейската гражданска</a:t>
            </a:r>
            <a:br>
              <a:rPr lang="en-US" sz="2800" b="0" dirty="0"/>
            </a:br>
            <a:r>
              <a:rPr lang="bg" sz="2800" b="0" dirty="0"/>
              <a:t>инициатива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805622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bg" dirty="0"/>
              <a:t>Тема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bg" sz="1800" spc="-20" dirty="0"/>
              <a:t>Кратко представяне Европейския съюз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Обществено здраве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14536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Промишленост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Култура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Туризъм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233078"/>
            <a:ext cx="4426315" cy="68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Образование и обучение, младеж и спорт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Гражданска защита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555504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Административно сътрудничество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bg" sz="3200"/>
              <a:t>Области, в които ЕС може да подкрепя </a:t>
            </a:r>
            <a:br>
              <a:rPr lang="en-GB" sz="3200" dirty="0"/>
            </a:br>
            <a:r>
              <a:rPr lang="bg" sz="3200"/>
              <a:t>национални </a:t>
            </a:r>
            <a:r>
              <a:rPr lang="bg"/>
              <a:t>действия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BG1W">
            <a:hlinkClick r:id="" action="ppaction://media"/>
            <a:extLst>
              <a:ext uri="{FF2B5EF4-FFF2-40B4-BE49-F238E27FC236}">
                <a16:creationId xmlns:a16="http://schemas.microsoft.com/office/drawing/2014/main" id="{F84EBFBB-81C2-56CF-18B4-DFE79DBA56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7488"/>
            <a:ext cx="9186019" cy="5174452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__________________________________________(Small_Custom_480_)">
            <a:hlinkClick r:id="" action="ppaction://media"/>
            <a:extLst>
              <a:ext uri="{FF2B5EF4-FFF2-40B4-BE49-F238E27FC236}">
                <a16:creationId xmlns:a16="http://schemas.microsoft.com/office/drawing/2014/main" id="{F2E1E828-5927-C513-02F6-E9C9DFF1EF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1210"/>
            <a:ext cx="9186019" cy="5163839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bg">
                <a:solidFill>
                  <a:schemeClr val="bg1"/>
                </a:solidFill>
              </a:rPr>
              <a:t>Ценности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bg" b="0">
                <a:solidFill>
                  <a:schemeClr val="bg1"/>
                </a:solidFill>
              </a:rPr>
              <a:t>на ЕС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125201"/>
            <a:ext cx="4973670" cy="6577071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bg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„Съюзът се основава на ценностите на зачитане на човешкото достойнство, на свободата, демокрацията, равенството, правовата държава, както и на зачитането на правата на човека, включително правата на лицата, които принадлежат към малцинства. Тези принципи са основополагащи за държавите членки в общества, чиито основни характеристики са плурализмът, недопускането на дискриминация, толерантността, справедливостта, солидарността и равенството между жените и мъжете.“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bg" sz="1600" dirty="0">
                <a:solidFill>
                  <a:schemeClr val="accent1"/>
                </a:solidFill>
              </a:rPr>
              <a:t>Член 2 от Договора от Лисабон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bg" sz="1400" b="1" cap="all">
                <a:solidFill>
                  <a:schemeClr val="accent1"/>
                </a:solidFill>
              </a:rPr>
              <a:t>Човешко достойнство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134639" y="191719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bg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Демокрация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Върховенство на закона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Равенство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Свобода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Човешки права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Свобода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265093" y="4600105"/>
            <a:ext cx="1967919" cy="1283397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Човешки права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bg">
                <a:solidFill>
                  <a:schemeClr val="tx1">
                    <a:lumMod val="75000"/>
                    <a:lumOff val="25000"/>
                  </a:schemeClr>
                </a:solidFill>
              </a:rPr>
              <a:t>Шенгенското пространство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bg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" sz="2400">
                <a:solidFill>
                  <a:schemeClr val="tx1">
                    <a:lumMod val="75000"/>
                    <a:lumOff val="25000"/>
                  </a:schemeClr>
                </a:solidFill>
              </a:rPr>
              <a:t>държави</a:t>
            </a:r>
            <a:r>
              <a:rPr lang="bg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bg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 Към 1 януари 2023 г.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bg" sz="2400">
                <a:solidFill>
                  <a:schemeClr val="tx1">
                    <a:lumMod val="75000"/>
                    <a:lumOff val="25000"/>
                  </a:schemeClr>
                </a:solidFill>
              </a:rPr>
              <a:t>Без граници между членовете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bg" sz="2400">
                <a:solidFill>
                  <a:schemeClr val="tx1">
                    <a:lumMod val="75000"/>
                    <a:lumOff val="25000"/>
                  </a:schemeClr>
                </a:solidFill>
              </a:rPr>
              <a:t>Обща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" sz="2400">
                <a:solidFill>
                  <a:schemeClr val="tx1">
                    <a:lumMod val="75000"/>
                    <a:lumOff val="25000"/>
                  </a:schemeClr>
                </a:solidFill>
              </a:rPr>
              <a:t>визова политика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" sz="2400">
                <a:solidFill>
                  <a:schemeClr val="tx1">
                    <a:lumMod val="75000"/>
                    <a:lumOff val="25000"/>
                  </a:schemeClr>
                </a:solidFill>
              </a:rPr>
              <a:t>за външни посетители</a:t>
            </a: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bg" sz="2800">
                <a:solidFill>
                  <a:schemeClr val="tx1">
                    <a:lumMod val="75000"/>
                    <a:lumOff val="25000"/>
                  </a:schemeClr>
                </a:solidFill>
              </a:rPr>
              <a:t>Настоящи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" sz="2800">
                <a:solidFill>
                  <a:schemeClr val="tx1">
                    <a:lumMod val="75000"/>
                    <a:lumOff val="25000"/>
                  </a:schemeClr>
                </a:solidFill>
              </a:rPr>
              <a:t>членове на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" sz="2800">
                <a:solidFill>
                  <a:schemeClr val="tx1">
                    <a:lumMod val="75000"/>
                    <a:lumOff val="25000"/>
                  </a:schemeClr>
                </a:solidFill>
              </a:rPr>
              <a:t>Шенгенското пространство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Австрия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Белгия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Хърватия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Чехия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Дания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Естония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Финландия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Франция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Германия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Гърция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Унгария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Исландия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Италия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Латвия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Лихтенщайн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Литва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Люксембург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Малта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Нидерландия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Норвегия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Полша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Португалия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Словакия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Словения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Испания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Швеция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Швейцария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___________________________________________________(Small_Custom_480_)">
            <a:hlinkClick r:id="" action="ppaction://media"/>
            <a:extLst>
              <a:ext uri="{FF2B5EF4-FFF2-40B4-BE49-F238E27FC236}">
                <a16:creationId xmlns:a16="http://schemas.microsoft.com/office/drawing/2014/main" id="{2622A1BB-B97F-4E41-25D3-71354DABCE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4855" y="700498"/>
            <a:ext cx="9209204" cy="5176873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bg">
                <a:solidFill>
                  <a:schemeClr val="tx1">
                    <a:lumMod val="75000"/>
                    <a:lumOff val="25000"/>
                  </a:schemeClr>
                </a:solidFill>
              </a:rPr>
              <a:t>Единният пазар и митническият съюз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Свободно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движение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bg" b="1" i="1" dirty="0">
                <a:solidFill>
                  <a:schemeClr val="bg1"/>
                </a:solidFill>
              </a:rPr>
              <a:t>на: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800" b="1" cap="all">
                  <a:solidFill>
                    <a:schemeClr val="accent1"/>
                  </a:solidFill>
                </a:rPr>
                <a:t>Стоки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A95B81-D7F3-4AF3-AC81-58C9B01E07B9}"/>
              </a:ext>
            </a:extLst>
          </p:cNvPr>
          <p:cNvGrpSpPr/>
          <p:nvPr/>
        </p:nvGrpSpPr>
        <p:grpSpPr>
          <a:xfrm>
            <a:off x="7959145" y="1419675"/>
            <a:ext cx="1323421" cy="1700300"/>
            <a:chOff x="7959145" y="1419675"/>
            <a:chExt cx="1323421" cy="1700300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7959145" y="2870676"/>
              <a:ext cx="1323421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800" b="1" cap="all" dirty="0">
                  <a:solidFill>
                    <a:schemeClr val="accent1"/>
                  </a:solidFill>
                </a:rPr>
                <a:t>Капитали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517F7C-785C-B300-93BE-7A5FA73AB465}"/>
                </a:ext>
              </a:extLst>
            </p:cNvPr>
            <p:cNvGrpSpPr/>
            <p:nvPr/>
          </p:nvGrpSpPr>
          <p:grpSpPr>
            <a:xfrm>
              <a:off x="8053079" y="1419675"/>
              <a:ext cx="1195269" cy="1369708"/>
              <a:chOff x="8053079" y="1419675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8053079" y="1594114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8251404" y="1419675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800" b="1" cap="all">
                  <a:solidFill>
                    <a:schemeClr val="accent1"/>
                  </a:solidFill>
                </a:rPr>
                <a:t>Услуги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800" b="1" cap="all">
                  <a:solidFill>
                    <a:schemeClr val="accent1"/>
                  </a:solidFill>
                </a:rPr>
                <a:t>Хора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bg"/>
              <a:t>За какво може да създава закони ЕС?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77844" y="1831134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1979189"/>
            <a:ext cx="2098530" cy="57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Митнически съюз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03713"/>
            <a:ext cx="2098530" cy="612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Правила за конкуренцията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612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Парична политика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3192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Търговия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Морски растения и животни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280181" y="1922212"/>
            <a:ext cx="6442348" cy="4577085"/>
            <a:chOff x="4515548" y="1852780"/>
            <a:chExt cx="6793637" cy="4826665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Единен пазар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6" y="2569483"/>
              <a:ext cx="2134397" cy="87314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Заетост и социални въпроси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8" y="3645605"/>
              <a:ext cx="2134397" cy="64537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Селско стопанство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8" y="449395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Рибарство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15548" y="521065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Околна среда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45488" y="5927355"/>
              <a:ext cx="2133173" cy="75209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Защита на потребителите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Транспорт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Трансевропейски мрежи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Енергетика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Основни права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0"/>
              <a:ext cx="2134397" cy="87314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Миграция и вътрешни работи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787479"/>
              <a:ext cx="2134397" cy="68333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Обществено здраве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63"/>
              <a:ext cx="2134397" cy="125991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Научни изследвания и космическо пространство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58310" y="4853827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bg" sz="1400" spc="-10" dirty="0">
                  <a:solidFill>
                    <a:schemeClr val="bg1"/>
                  </a:solidFill>
                </a:rPr>
                <a:t>Сътрудничество за развитие и хуманитарна помощ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Правосъдие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93C316-9345-495D-8A37-47E6B0CF4948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377</Words>
  <Application>Microsoft Office PowerPoint</Application>
  <PresentationFormat>Widescreen</PresentationFormat>
  <Paragraphs>109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Wingdings</vt:lpstr>
      <vt:lpstr>Open Sans</vt:lpstr>
      <vt:lpstr>Arial</vt:lpstr>
      <vt:lpstr>Office Theme</vt:lpstr>
      <vt:lpstr>ДЕМОКРАЦИЯТА В ЕС В ДЕЙСТВИЕ  Изразете мнението си чрез  Европейската гражданска инициатива</vt:lpstr>
      <vt:lpstr>PowerPoint Presentation</vt:lpstr>
      <vt:lpstr>PowerPoint Presentation</vt:lpstr>
      <vt:lpstr>Ценности на ЕС</vt:lpstr>
      <vt:lpstr>Шенгенското пространство</vt:lpstr>
      <vt:lpstr>Настоящи  членове на  Шенгенското пространство</vt:lpstr>
      <vt:lpstr>PowerPoint Presentation</vt:lpstr>
      <vt:lpstr>Единният пазар и митническият съюз</vt:lpstr>
      <vt:lpstr>За какво може да създава закони ЕС? </vt:lpstr>
      <vt:lpstr>Области, в които ЕС може да подкрепя  национални действия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2023-06-01T09:37:54Z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