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B3E1F-A648-4E49-B4D0-ABD4E9775F32}" v="5" dt="2023-06-04T10:47:26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145c1310-78e0-4db2-831e-c364d1d3267c" providerId="ADAL" clId="{DF6B3E1F-A648-4E49-B4D0-ABD4E9775F32}"/>
    <pc:docChg chg="undo custSel modSld modMainMaster">
      <pc:chgData name="LEVER Steven" userId="145c1310-78e0-4db2-831e-c364d1d3267c" providerId="ADAL" clId="{DF6B3E1F-A648-4E49-B4D0-ABD4E9775F32}" dt="2023-06-04T10:48:16.318" v="18" actId="255"/>
      <pc:docMkLst>
        <pc:docMk/>
      </pc:docMkLst>
      <pc:sldChg chg="addSp delSp modSp mod">
        <pc:chgData name="LEVER Steven" userId="145c1310-78e0-4db2-831e-c364d1d3267c" providerId="ADAL" clId="{DF6B3E1F-A648-4E49-B4D0-ABD4E9775F32}" dt="2023-06-04T10:46:28.584" v="8" actId="1076"/>
        <pc:sldMkLst>
          <pc:docMk/>
          <pc:sldMk cId="2378566686" sldId="257"/>
        </pc:sldMkLst>
        <pc:spChg chg="add del mod">
          <ac:chgData name="LEVER Steven" userId="145c1310-78e0-4db2-831e-c364d1d3267c" providerId="ADAL" clId="{DF6B3E1F-A648-4E49-B4D0-ABD4E9775F32}" dt="2023-06-04T10:45:36.556" v="1" actId="478"/>
          <ac:spMkLst>
            <pc:docMk/>
            <pc:sldMk cId="2378566686" sldId="257"/>
            <ac:spMk id="3" creationId="{A91E7E54-A57E-E181-56A7-1BB7C319E158}"/>
          </ac:spMkLst>
        </pc:spChg>
        <pc:spChg chg="add mod">
          <ac:chgData name="LEVER Steven" userId="145c1310-78e0-4db2-831e-c364d1d3267c" providerId="ADAL" clId="{DF6B3E1F-A648-4E49-B4D0-ABD4E9775F32}" dt="2023-06-04T10:45:48.801" v="2"/>
          <ac:spMkLst>
            <pc:docMk/>
            <pc:sldMk cId="2378566686" sldId="257"/>
            <ac:spMk id="4" creationId="{FAA7E162-8A64-890F-9950-3CA80B4936FC}"/>
          </ac:spMkLst>
        </pc:spChg>
        <pc:spChg chg="mod">
          <ac:chgData name="LEVER Steven" userId="145c1310-78e0-4db2-831e-c364d1d3267c" providerId="ADAL" clId="{DF6B3E1F-A648-4E49-B4D0-ABD4E9775F32}" dt="2023-06-04T10:46:28.584" v="8" actId="1076"/>
          <ac:spMkLst>
            <pc:docMk/>
            <pc:sldMk cId="2378566686" sldId="257"/>
            <ac:spMk id="5" creationId="{7B4CD104-3926-BAE5-3738-57E073479D22}"/>
          </ac:spMkLst>
        </pc:spChg>
        <pc:spChg chg="del">
          <ac:chgData name="LEVER Steven" userId="145c1310-78e0-4db2-831e-c364d1d3267c" providerId="ADAL" clId="{DF6B3E1F-A648-4E49-B4D0-ABD4E9775F32}" dt="2023-06-04T10:45:34.240" v="0" actId="478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DF6B3E1F-A648-4E49-B4D0-ABD4E9775F32}" dt="2023-06-04T10:48:00.014" v="17" actId="255"/>
        <pc:sldMkLst>
          <pc:docMk/>
          <pc:sldMk cId="3376035954" sldId="264"/>
        </pc:sldMkLst>
        <pc:spChg chg="mod">
          <ac:chgData name="LEVER Steven" userId="145c1310-78e0-4db2-831e-c364d1d3267c" providerId="ADAL" clId="{DF6B3E1F-A648-4E49-B4D0-ABD4E9775F32}" dt="2023-06-04T10:48:00.014" v="17" actId="255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DF6B3E1F-A648-4E49-B4D0-ABD4E9775F32}" dt="2023-06-04T10:48:00.014" v="17" actId="255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DF6B3E1F-A648-4E49-B4D0-ABD4E9775F32}" dt="2023-06-04T10:48:00.014" v="17" actId="255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DF6B3E1F-A648-4E49-B4D0-ABD4E9775F32}" dt="2023-06-04T10:48:00.014" v="17" actId="255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DF6B3E1F-A648-4E49-B4D0-ABD4E9775F32}" dt="2023-06-04T10:48:16.318" v="18" actId="255"/>
        <pc:sldMkLst>
          <pc:docMk/>
          <pc:sldMk cId="1930444960" sldId="265"/>
        </pc:sldMkLst>
        <pc:spChg chg="mod">
          <ac:chgData name="LEVER Steven" userId="145c1310-78e0-4db2-831e-c364d1d3267c" providerId="ADAL" clId="{DF6B3E1F-A648-4E49-B4D0-ABD4E9775F32}" dt="2023-06-04T10:48:16.318" v="18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DF6B3E1F-A648-4E49-B4D0-ABD4E9775F32}" dt="2023-06-04T10:47:26.805" v="16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DF6B3E1F-A648-4E49-B4D0-ABD4E9775F32}" dt="2023-06-04T10:46:52.307" v="10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DF6B3E1F-A648-4E49-B4D0-ABD4E9775F32}" dt="2023-06-04T10:46:52.307" v="10"/>
            <ac:picMkLst>
              <pc:docMk/>
              <pc:sldMasterMk cId="2651415450" sldId="2147483648"/>
              <pc:sldLayoutMk cId="2136466648" sldId="2147483660"/>
              <ac:picMk id="2" creationId="{C8E2F685-2238-C166-F4CE-5A6D6C1A1A21}"/>
            </ac:picMkLst>
          </pc:picChg>
          <pc:picChg chg="del">
            <ac:chgData name="LEVER Steven" userId="145c1310-78e0-4db2-831e-c364d1d3267c" providerId="ADAL" clId="{DF6B3E1F-A648-4E49-B4D0-ABD4E9775F32}" dt="2023-06-04T10:46:51.642" v="9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DF6B3E1F-A648-4E49-B4D0-ABD4E9775F32}" dt="2023-06-04T10:47:18.870" v="14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DF6B3E1F-A648-4E49-B4D0-ABD4E9775F32}" dt="2023-06-04T10:47:18.870" v="14"/>
            <ac:picMkLst>
              <pc:docMk/>
              <pc:sldMasterMk cId="2651415450" sldId="2147483648"/>
              <pc:sldLayoutMk cId="3859348747" sldId="2147483661"/>
              <ac:picMk id="4" creationId="{DE8636AE-DE3A-96D3-E9AC-BC4A4C96D68B}"/>
            </ac:picMkLst>
          </pc:picChg>
          <pc:picChg chg="del">
            <ac:chgData name="LEVER Steven" userId="145c1310-78e0-4db2-831e-c364d1d3267c" providerId="ADAL" clId="{DF6B3E1F-A648-4E49-B4D0-ABD4E9775F32}" dt="2023-06-04T10:47:18.216" v="13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DF6B3E1F-A648-4E49-B4D0-ABD4E9775F32}" dt="2023-06-04T10:47:26.805" v="16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DF6B3E1F-A648-4E49-B4D0-ABD4E9775F32}" dt="2023-06-04T10:47:25.677" v="15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DF6B3E1F-A648-4E49-B4D0-ABD4E9775F32}" dt="2023-06-04T10:47:26.805" v="16"/>
            <ac:picMkLst>
              <pc:docMk/>
              <pc:sldMasterMk cId="2651415450" sldId="2147483648"/>
              <pc:sldLayoutMk cId="4206117479" sldId="2147483663"/>
              <ac:picMk id="6" creationId="{25F644E8-3827-6081-E2C5-73F3264CCDCA}"/>
            </ac:picMkLst>
          </pc:picChg>
        </pc:sldLayoutChg>
        <pc:sldLayoutChg chg="addSp delSp modSp mod">
          <pc:chgData name="LEVER Steven" userId="145c1310-78e0-4db2-831e-c364d1d3267c" providerId="ADAL" clId="{DF6B3E1F-A648-4E49-B4D0-ABD4E9775F32}" dt="2023-06-04T10:47:09.165" v="12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DF6B3E1F-A648-4E49-B4D0-ABD4E9775F32}" dt="2023-06-04T10:46:56.615" v="11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DF6B3E1F-A648-4E49-B4D0-ABD4E9775F32}" dt="2023-06-04T10:47:09.165" v="12"/>
            <ac:picMkLst>
              <pc:docMk/>
              <pc:sldMasterMk cId="2651415450" sldId="2147483648"/>
              <pc:sldLayoutMk cId="2945591852" sldId="2147483664"/>
              <ac:picMk id="5" creationId="{EC0B03E6-FBEB-6777-4D1F-F6947CCBA24A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pt"/>
              <a:t>Teacher’s Pack</a:t>
            </a:r>
            <a:endParaRPr lang="en-GB" dirty="0"/>
          </a:p>
        </p:txBody>
      </p:sp>
      <p:pic>
        <p:nvPicPr>
          <p:cNvPr id="2" name="Picture 1" descr="A blue rectangular sign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C8E2F685-2238-C166-F4CE-5A6D6C1A1A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83" y="6062986"/>
            <a:ext cx="1784040" cy="6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rectangular sign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EC0B03E6-FBEB-6777-4D1F-F6947CCBA2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42" y="6334607"/>
            <a:ext cx="987418" cy="3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rectangular sign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DE8636AE-DE3A-96D3-E9AC-BC4A4C96D6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42" y="6334607"/>
            <a:ext cx="987418" cy="3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rectangular sign with red green and blue text&#10;&#10;Description automatically generated with low confidence">
            <a:extLst>
              <a:ext uri="{FF2B5EF4-FFF2-40B4-BE49-F238E27FC236}">
                <a16:creationId xmlns:a16="http://schemas.microsoft.com/office/drawing/2014/main" id="{25F644E8-3827-6081-E2C5-73F3264CCD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42" y="6334607"/>
            <a:ext cx="987418" cy="3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1305" y="1114101"/>
            <a:ext cx="4209389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pt" sz="1800" dirty="0"/>
              <a:t>Unidade 4</a:t>
            </a:r>
            <a:endParaRPr lang="en-GB" sz="1800" dirty="0"/>
          </a:p>
          <a:p>
            <a:pPr marL="0" indent="0" algn="ctr" rtl="0">
              <a:buNone/>
            </a:pPr>
            <a:r>
              <a:rPr lang="pt" sz="1800" dirty="0"/>
              <a:t>Desenvolver e promover </a:t>
            </a:r>
            <a:br>
              <a:rPr lang="en-US" sz="1800" dirty="0"/>
            </a:br>
            <a:r>
              <a:rPr lang="pt" sz="1800" dirty="0"/>
              <a:t>uma </a:t>
            </a:r>
            <a:r>
              <a:rPr lang="en-GB" sz="1800" dirty="0" err="1"/>
              <a:t>iniciativa</a:t>
            </a:r>
            <a:r>
              <a:rPr lang="en-GB" sz="1800" dirty="0"/>
              <a:t> de </a:t>
            </a:r>
            <a:r>
              <a:rPr lang="en-GB" sz="1800" dirty="0" err="1"/>
              <a:t>cidadania</a:t>
            </a:r>
            <a:r>
              <a:rPr lang="en-GB" sz="1800" dirty="0"/>
              <a:t> </a:t>
            </a:r>
            <a:r>
              <a:rPr lang="en-GB" sz="1800" dirty="0" err="1"/>
              <a:t>europeia</a:t>
            </a:r>
            <a:endParaRPr lang="en-GB" sz="1800" dirty="0">
              <a:ea typeface="Open Sans"/>
              <a:cs typeface="Open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A7E162-8A64-890F-9950-3CA80B4936FC}"/>
              </a:ext>
            </a:extLst>
          </p:cNvPr>
          <p:cNvSpPr txBox="1">
            <a:spLocks/>
          </p:cNvSpPr>
          <p:nvPr/>
        </p:nvSpPr>
        <p:spPr>
          <a:xfrm>
            <a:off x="3568702" y="2114550"/>
            <a:ext cx="5054598" cy="368935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 dirty="0"/>
              <a:t>A DEMOCRACIA EM AÇÃO NA UE</a:t>
            </a:r>
            <a:br>
              <a:rPr lang="en-US" sz="2800" b="0" dirty="0"/>
            </a:br>
            <a:r>
              <a:rPr lang="pt-BR" sz="2800" b="0" spc="-40" dirty="0"/>
              <a:t>Dê a sua opinião com a Iniciativa de Cidadania Europeia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"/>
              <a:t>Elementos de uma campanha bem-sucedida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t" b="1" kern="1200">
                <a:solidFill>
                  <a:schemeClr val="bg1"/>
                </a:solidFill>
              </a:rPr>
              <a:t>Texto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t" b="1" kern="1200">
                <a:solidFill>
                  <a:schemeClr val="bg1"/>
                </a:solidFill>
              </a:rPr>
              <a:t>Imagens/vídeo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t" b="1" kern="1200">
                <a:solidFill>
                  <a:schemeClr val="bg1"/>
                </a:solidFill>
              </a:rPr>
              <a:t>Gráficos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t" b="1" kern="1200">
                <a:solidFill>
                  <a:schemeClr val="bg1"/>
                </a:solidFill>
              </a:rPr>
              <a:t>Outros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t" b="1" kern="1200">
                <a:solidFill>
                  <a:schemeClr val="bg1"/>
                </a:solidFill>
              </a:rPr>
              <a:t>Parceiros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pt" cap="all"/>
              <a:t>persuasão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pt"/>
              <a:t>Abordagens à</a:t>
            </a:r>
            <a:br>
              <a:rPr lang="en-GB" dirty="0"/>
            </a:br>
            <a:r>
              <a:rPr lang="pt"/>
              <a:t>persuasão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p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Lógica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pt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Sentimentos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pt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Ética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pt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Credibilidade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pt" sz="4000" dirty="0">
                <a:solidFill>
                  <a:schemeClr val="bg1"/>
                </a:solidFill>
              </a:rPr>
              <a:t>Banir a utilização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pt" sz="4000" dirty="0">
                <a:solidFill>
                  <a:schemeClr val="bg1"/>
                </a:solidFill>
              </a:rPr>
              <a:t>de pesticidas na agricultura!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pt"/>
              <a:t>O que outros podem</a:t>
            </a:r>
            <a:br>
              <a:rPr lang="en-GB" dirty="0"/>
            </a:br>
            <a:r>
              <a:rPr lang="pt"/>
              <a:t>pensar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pt" sz="1800" b="1">
                <a:solidFill>
                  <a:schemeClr val="bg1"/>
                </a:solidFill>
              </a:rPr>
              <a:t>Aluno/a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t" b="1" kern="1200">
                <a:solidFill>
                  <a:schemeClr val="bg1"/>
                </a:solidFill>
              </a:rPr>
              <a:t>Pai/Mãe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t" b="1" kern="1200">
                <a:solidFill>
                  <a:schemeClr val="bg1"/>
                </a:solidFill>
              </a:rPr>
              <a:t>Empresário/a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pt" b="1" kern="1200">
                <a:solidFill>
                  <a:schemeClr val="bg1"/>
                </a:solidFill>
              </a:rPr>
              <a:t>Político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257F0-DD61-4440-A510-1D5E7C365AAD}">
  <ds:schemaRefs>
    <ds:schemaRef ds:uri="http://www.w3.org/XML/1998/namespace"/>
    <ds:schemaRef ds:uri="http://purl.org/dc/terms/"/>
    <ds:schemaRef ds:uri="http://purl.org/dc/elements/1.1/"/>
    <ds:schemaRef ds:uri="97c1ee2c-8d9f-4cc8-8bc1-0ef05972d65f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29aca69-e568-4408-9ad2-aee324182a2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EA7437-7E58-4C8A-BAA2-3F8665CECB2E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</vt:lpstr>
      <vt:lpstr>Open Sans</vt:lpstr>
      <vt:lpstr>Arial</vt:lpstr>
      <vt:lpstr>Calibri</vt:lpstr>
      <vt:lpstr>Office Theme</vt:lpstr>
      <vt:lpstr>PowerPoint Presentation</vt:lpstr>
      <vt:lpstr>Elementos de uma campanha bem-sucedida</vt:lpstr>
      <vt:lpstr>Abordagens à persuasão</vt:lpstr>
      <vt:lpstr>PowerPoint Presentation</vt:lpstr>
      <vt:lpstr>O que outros podem pensar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2023-06-04T10:48:18Z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