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3"/>
  </p:sldMasterIdLst>
  <p:notesMasterIdLst>
    <p:notesMasterId r:id="rId14"/>
  </p:notesMasterIdLst>
  <p:handoutMasterIdLst>
    <p:handoutMasterId r:id="rId15"/>
  </p:handoutMasterIdLst>
  <p:sldIdLst>
    <p:sldId id="256" r:id="rId4"/>
    <p:sldId id="258" r:id="rId5"/>
    <p:sldId id="266" r:id="rId6"/>
    <p:sldId id="259" r:id="rId7"/>
    <p:sldId id="268" r:id="rId8"/>
    <p:sldId id="271" r:id="rId9"/>
    <p:sldId id="269" r:id="rId10"/>
    <p:sldId id="272" r:id="rId11"/>
    <p:sldId id="273" r:id="rId12"/>
    <p:sldId id="274" r:id="rId13"/>
  </p:sldIdLst>
  <p:sldSz cx="12192000" cy="6858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Open Sans" panose="020B0606030504020204" pitchFamily="34" charset="0"/>
      <p:regular r:id="rId20"/>
      <p:bold r:id="rId21"/>
      <p:italic r:id="rId22"/>
      <p:boldItalic r:id="rId23"/>
    </p:embeddedFont>
  </p:embeddedFontLst>
  <p:defaultTextStyle>
    <a:defPPr rtl="0">
      <a:defRPr lang="ga-I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2B65731-56DD-E980-EA9E-12081A7F9B8D}" name="MUNGIU PATRASCU Adriana-Nicoleta (SG)" initials="M(" userId="S::adriana-nicoleta.mungiu-patrascu@ec.europa.eu::5379f007-3537-4f8f-8e60-732e024de8d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1867714-B6AB-43CE-B328-8CAB560B242B}" v="8" dt="2023-06-04T17:05:37.78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–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199" autoAdjust="0"/>
  </p:normalViewPr>
  <p:slideViewPr>
    <p:cSldViewPr snapToGrid="0">
      <p:cViewPr varScale="1">
        <p:scale>
          <a:sx n="92" d="100"/>
          <a:sy n="92" d="100"/>
        </p:scale>
        <p:origin x="1194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756" y="51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Master" Target="slideMasters/slideMaster1.xml"/><Relationship Id="rId21" Type="http://schemas.openxmlformats.org/officeDocument/2006/relationships/font" Target="fonts/font6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handoutMaster" Target="handoutMasters/handoutMaster1.xml"/><Relationship Id="rId23" Type="http://schemas.openxmlformats.org/officeDocument/2006/relationships/font" Target="fonts/font8.fntdata"/><Relationship Id="rId28" Type="http://schemas.microsoft.com/office/2016/11/relationships/changesInfo" Target="changesInfos/changesInfo1.xml"/><Relationship Id="rId10" Type="http://schemas.openxmlformats.org/officeDocument/2006/relationships/slide" Target="slides/slide7.xml"/><Relationship Id="rId19" Type="http://schemas.openxmlformats.org/officeDocument/2006/relationships/font" Target="fonts/font4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Relationship Id="rId30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VER Steven" userId="S::steven.lever_netcompany-intrasoft.com#ext#@eceuropaeu.onmicrosoft.com::af2cfb30-fe92-49b5-afe5-e517555f238d" providerId="AD" clId="Web-{BAD56A60-C061-4761-AB7E-61BF54FF142F}"/>
    <pc:docChg chg="modSld">
      <pc:chgData name="LEVER Steven" userId="S::steven.lever_netcompany-intrasoft.com#ext#@eceuropaeu.onmicrosoft.com::af2cfb30-fe92-49b5-afe5-e517555f238d" providerId="AD" clId="Web-{BAD56A60-C061-4761-AB7E-61BF54FF142F}" dt="2023-04-21T13:05:37.838" v="3" actId="20577"/>
      <pc:docMkLst>
        <pc:docMk/>
      </pc:docMkLst>
      <pc:sldChg chg="modSp">
        <pc:chgData name="LEVER Steven" userId="S::steven.lever_netcompany-intrasoft.com#ext#@eceuropaeu.onmicrosoft.com::af2cfb30-fe92-49b5-afe5-e517555f238d" providerId="AD" clId="Web-{BAD56A60-C061-4761-AB7E-61BF54FF142F}" dt="2023-04-21T13:05:37.838" v="3" actId="20577"/>
        <pc:sldMkLst>
          <pc:docMk/>
          <pc:sldMk cId="440021409" sldId="256"/>
        </pc:sldMkLst>
        <pc:spChg chg="mod">
          <ac:chgData name="LEVER Steven" userId="S::steven.lever_netcompany-intrasoft.com#ext#@eceuropaeu.onmicrosoft.com::af2cfb30-fe92-49b5-afe5-e517555f238d" providerId="AD" clId="Web-{BAD56A60-C061-4761-AB7E-61BF54FF142F}" dt="2023-04-21T13:05:37.838" v="3" actId="20577"/>
          <ac:spMkLst>
            <pc:docMk/>
            <pc:sldMk cId="440021409" sldId="256"/>
            <ac:spMk id="2" creationId="{28AC42AB-2F62-DB78-0623-10761FA5B09F}"/>
          </ac:spMkLst>
        </pc:spChg>
      </pc:sldChg>
    </pc:docChg>
  </pc:docChgLst>
  <pc:docChgLst>
    <pc:chgData name="LEVER Steven" userId="S::steven.lever_netcompany-intrasoft.com#ext#@eceuropaeu.onmicrosoft.com::af2cfb30-fe92-49b5-afe5-e517555f238d" providerId="AD" clId="Web-{09B66654-ED3F-49DF-B124-D3E3DAD307A6}"/>
    <pc:docChg chg="sldOrd">
      <pc:chgData name="LEVER Steven" userId="S::steven.lever_netcompany-intrasoft.com#ext#@eceuropaeu.onmicrosoft.com::af2cfb30-fe92-49b5-afe5-e517555f238d" providerId="AD" clId="Web-{09B66654-ED3F-49DF-B124-D3E3DAD307A6}" dt="2023-04-19T04:50:55.682" v="0"/>
      <pc:docMkLst>
        <pc:docMk/>
      </pc:docMkLst>
      <pc:sldChg chg="ord">
        <pc:chgData name="LEVER Steven" userId="S::steven.lever_netcompany-intrasoft.com#ext#@eceuropaeu.onmicrosoft.com::af2cfb30-fe92-49b5-afe5-e517555f238d" providerId="AD" clId="Web-{09B66654-ED3F-49DF-B124-D3E3DAD307A6}" dt="2023-04-19T04:50:55.682" v="0"/>
        <pc:sldMkLst>
          <pc:docMk/>
          <pc:sldMk cId="3241230454" sldId="274"/>
        </pc:sldMkLst>
      </pc:sldChg>
    </pc:docChg>
  </pc:docChgLst>
  <pc:docChgLst>
    <pc:chgData name="LEVER Steven" userId="145c1310-78e0-4db2-831e-c364d1d3267c" providerId="ADAL" clId="{B1867714-B6AB-43CE-B328-8CAB560B242B}"/>
    <pc:docChg chg="undo custSel modSld modMainMaster">
      <pc:chgData name="LEVER Steven" userId="145c1310-78e0-4db2-831e-c364d1d3267c" providerId="ADAL" clId="{B1867714-B6AB-43CE-B328-8CAB560B242B}" dt="2023-06-04T17:07:51.873" v="355" actId="465"/>
      <pc:docMkLst>
        <pc:docMk/>
      </pc:docMkLst>
      <pc:sldChg chg="modSp mod">
        <pc:chgData name="LEVER Steven" userId="145c1310-78e0-4db2-831e-c364d1d3267c" providerId="ADAL" clId="{B1867714-B6AB-43CE-B328-8CAB560B242B}" dt="2023-06-04T16:58:07.886" v="50"/>
        <pc:sldMkLst>
          <pc:docMk/>
          <pc:sldMk cId="440021409" sldId="256"/>
        </pc:sldMkLst>
        <pc:spChg chg="mod">
          <ac:chgData name="LEVER Steven" userId="145c1310-78e0-4db2-831e-c364d1d3267c" providerId="ADAL" clId="{B1867714-B6AB-43CE-B328-8CAB560B242B}" dt="2023-06-04T16:57:20.234" v="49" actId="1037"/>
          <ac:spMkLst>
            <pc:docMk/>
            <pc:sldMk cId="440021409" sldId="256"/>
            <ac:spMk id="2" creationId="{28AC42AB-2F62-DB78-0623-10761FA5B09F}"/>
          </ac:spMkLst>
        </pc:spChg>
        <pc:spChg chg="mod">
          <ac:chgData name="LEVER Steven" userId="145c1310-78e0-4db2-831e-c364d1d3267c" providerId="ADAL" clId="{B1867714-B6AB-43CE-B328-8CAB560B242B}" dt="2023-06-04T16:58:07.886" v="50"/>
          <ac:spMkLst>
            <pc:docMk/>
            <pc:sldMk cId="440021409" sldId="256"/>
            <ac:spMk id="3" creationId="{8BA24656-68AB-EE3D-FE7C-DC78E74EAD7E}"/>
          </ac:spMkLst>
        </pc:spChg>
      </pc:sldChg>
      <pc:sldChg chg="addSp delSp modSp mod delAnim modAnim">
        <pc:chgData name="LEVER Steven" userId="145c1310-78e0-4db2-831e-c364d1d3267c" providerId="ADAL" clId="{B1867714-B6AB-43CE-B328-8CAB560B242B}" dt="2023-06-04T17:02:06.900" v="220" actId="1035"/>
        <pc:sldMkLst>
          <pc:docMk/>
          <pc:sldMk cId="1736037601" sldId="258"/>
        </pc:sldMkLst>
        <pc:spChg chg="add del mod">
          <ac:chgData name="LEVER Steven" userId="145c1310-78e0-4db2-831e-c364d1d3267c" providerId="ADAL" clId="{B1867714-B6AB-43CE-B328-8CAB560B242B}" dt="2023-06-04T17:01:56.271" v="204"/>
          <ac:spMkLst>
            <pc:docMk/>
            <pc:sldMk cId="1736037601" sldId="258"/>
            <ac:spMk id="3" creationId="{FFB98536-317A-624C-C6C8-FC8D6A5D9F84}"/>
          </ac:spMkLst>
        </pc:spChg>
        <pc:picChg chg="add mod">
          <ac:chgData name="LEVER Steven" userId="145c1310-78e0-4db2-831e-c364d1d3267c" providerId="ADAL" clId="{B1867714-B6AB-43CE-B328-8CAB560B242B}" dt="2023-06-04T17:02:06.900" v="220" actId="1035"/>
          <ac:picMkLst>
            <pc:docMk/>
            <pc:sldMk cId="1736037601" sldId="258"/>
            <ac:picMk id="4" creationId="{8FA8A6FE-288D-7275-9FC3-E94B36843BB1}"/>
          </ac:picMkLst>
        </pc:picChg>
        <pc:picChg chg="del">
          <ac:chgData name="LEVER Steven" userId="145c1310-78e0-4db2-831e-c364d1d3267c" providerId="ADAL" clId="{B1867714-B6AB-43CE-B328-8CAB560B242B}" dt="2023-06-04T17:01:51.882" v="203" actId="478"/>
          <ac:picMkLst>
            <pc:docMk/>
            <pc:sldMk cId="1736037601" sldId="258"/>
            <ac:picMk id="6" creationId="{FC937AC9-4004-17F7-660E-8622E92DBFD6}"/>
          </ac:picMkLst>
        </pc:picChg>
      </pc:sldChg>
      <pc:sldChg chg="delSp modSp mod">
        <pc:chgData name="LEVER Steven" userId="145c1310-78e0-4db2-831e-c364d1d3267c" providerId="ADAL" clId="{B1867714-B6AB-43CE-B328-8CAB560B242B}" dt="2023-06-04T17:04:28.337" v="239" actId="14100"/>
        <pc:sldMkLst>
          <pc:docMk/>
          <pc:sldMk cId="1762961032" sldId="259"/>
        </pc:sldMkLst>
        <pc:spChg chg="mod">
          <ac:chgData name="LEVER Steven" userId="145c1310-78e0-4db2-831e-c364d1d3267c" providerId="ADAL" clId="{B1867714-B6AB-43CE-B328-8CAB560B242B}" dt="2023-06-04T17:04:28.337" v="239" actId="14100"/>
          <ac:spMkLst>
            <pc:docMk/>
            <pc:sldMk cId="1762961032" sldId="259"/>
            <ac:spMk id="2" creationId="{251741CA-62F8-AF8F-39CA-F9C52372C9F6}"/>
          </ac:spMkLst>
        </pc:spChg>
        <pc:spChg chg="mod">
          <ac:chgData name="LEVER Steven" userId="145c1310-78e0-4db2-831e-c364d1d3267c" providerId="ADAL" clId="{B1867714-B6AB-43CE-B328-8CAB560B242B}" dt="2023-06-04T17:03:16.762" v="226" actId="255"/>
          <ac:spMkLst>
            <pc:docMk/>
            <pc:sldMk cId="1762961032" sldId="259"/>
            <ac:spMk id="4" creationId="{28D9CB65-CB32-6BB5-50C5-049C21329804}"/>
          </ac:spMkLst>
        </pc:spChg>
        <pc:spChg chg="mod">
          <ac:chgData name="LEVER Steven" userId="145c1310-78e0-4db2-831e-c364d1d3267c" providerId="ADAL" clId="{B1867714-B6AB-43CE-B328-8CAB560B242B}" dt="2023-06-04T17:03:39.042" v="230" actId="1076"/>
          <ac:spMkLst>
            <pc:docMk/>
            <pc:sldMk cId="1762961032" sldId="259"/>
            <ac:spMk id="11" creationId="{E3D62B85-EDE9-CA26-6700-B78EB1D24A72}"/>
          </ac:spMkLst>
        </pc:spChg>
        <pc:spChg chg="mod">
          <ac:chgData name="LEVER Steven" userId="145c1310-78e0-4db2-831e-c364d1d3267c" providerId="ADAL" clId="{B1867714-B6AB-43CE-B328-8CAB560B242B}" dt="2023-06-04T17:04:03.233" v="232" actId="1076"/>
          <ac:spMkLst>
            <pc:docMk/>
            <pc:sldMk cId="1762961032" sldId="259"/>
            <ac:spMk id="12" creationId="{AC09F02B-E70F-6176-2686-1D6BB7480E4C}"/>
          </ac:spMkLst>
        </pc:spChg>
        <pc:spChg chg="mod">
          <ac:chgData name="LEVER Steven" userId="145c1310-78e0-4db2-831e-c364d1d3267c" providerId="ADAL" clId="{B1867714-B6AB-43CE-B328-8CAB560B242B}" dt="2023-06-04T17:04:16.661" v="234" actId="1076"/>
          <ac:spMkLst>
            <pc:docMk/>
            <pc:sldMk cId="1762961032" sldId="259"/>
            <ac:spMk id="13" creationId="{2F57336C-CEC9-91ED-E4E7-F8CF2470AB8E}"/>
          </ac:spMkLst>
        </pc:spChg>
        <pc:spChg chg="del topLvl">
          <ac:chgData name="LEVER Steven" userId="145c1310-78e0-4db2-831e-c364d1d3267c" providerId="ADAL" clId="{B1867714-B6AB-43CE-B328-8CAB560B242B}" dt="2023-06-04T17:03:28.816" v="228" actId="478"/>
          <ac:spMkLst>
            <pc:docMk/>
            <pc:sldMk cId="1762961032" sldId="259"/>
            <ac:spMk id="33" creationId="{46EE156E-CFF0-C31B-9B08-76308CCDD543}"/>
          </ac:spMkLst>
        </pc:spChg>
        <pc:spChg chg="del topLvl">
          <ac:chgData name="LEVER Steven" userId="145c1310-78e0-4db2-831e-c364d1d3267c" providerId="ADAL" clId="{B1867714-B6AB-43CE-B328-8CAB560B242B}" dt="2023-06-04T17:03:22.219" v="227" actId="478"/>
          <ac:spMkLst>
            <pc:docMk/>
            <pc:sldMk cId="1762961032" sldId="259"/>
            <ac:spMk id="142" creationId="{D9F61C42-BA67-6F8F-C077-6F008D03C6B2}"/>
          </ac:spMkLst>
        </pc:spChg>
        <pc:grpChg chg="del">
          <ac:chgData name="LEVER Steven" userId="145c1310-78e0-4db2-831e-c364d1d3267c" providerId="ADAL" clId="{B1867714-B6AB-43CE-B328-8CAB560B242B}" dt="2023-06-04T17:03:28.816" v="228" actId="478"/>
          <ac:grpSpMkLst>
            <pc:docMk/>
            <pc:sldMk cId="1762961032" sldId="259"/>
            <ac:grpSpMk id="32" creationId="{A6E462AD-4171-7911-414B-9F114770C7FF}"/>
          </ac:grpSpMkLst>
        </pc:grpChg>
        <pc:grpChg chg="topLvl">
          <ac:chgData name="LEVER Steven" userId="145c1310-78e0-4db2-831e-c364d1d3267c" providerId="ADAL" clId="{B1867714-B6AB-43CE-B328-8CAB560B242B}" dt="2023-06-04T17:03:28.816" v="228" actId="478"/>
          <ac:grpSpMkLst>
            <pc:docMk/>
            <pc:sldMk cId="1762961032" sldId="259"/>
            <ac:grpSpMk id="52" creationId="{2EA39645-180D-C6C8-1DF6-A08097C4A7F4}"/>
          </ac:grpSpMkLst>
        </pc:grpChg>
        <pc:grpChg chg="del">
          <ac:chgData name="LEVER Steven" userId="145c1310-78e0-4db2-831e-c364d1d3267c" providerId="ADAL" clId="{B1867714-B6AB-43CE-B328-8CAB560B242B}" dt="2023-06-04T17:03:22.219" v="227" actId="478"/>
          <ac:grpSpMkLst>
            <pc:docMk/>
            <pc:sldMk cId="1762961032" sldId="259"/>
            <ac:grpSpMk id="141" creationId="{1E1EE124-FE5A-4FC5-C5F4-6FDEF2225FDA}"/>
          </ac:grpSpMkLst>
        </pc:grpChg>
        <pc:grpChg chg="topLvl">
          <ac:chgData name="LEVER Steven" userId="145c1310-78e0-4db2-831e-c364d1d3267c" providerId="ADAL" clId="{B1867714-B6AB-43CE-B328-8CAB560B242B}" dt="2023-06-04T17:03:22.219" v="227" actId="478"/>
          <ac:grpSpMkLst>
            <pc:docMk/>
            <pc:sldMk cId="1762961032" sldId="259"/>
            <ac:grpSpMk id="143" creationId="{1A77F81C-9A7F-4D18-CC51-E1CFB2803BDB}"/>
          </ac:grpSpMkLst>
        </pc:grpChg>
      </pc:sldChg>
      <pc:sldChg chg="addSp delSp modSp mod delAnim modAnim">
        <pc:chgData name="LEVER Steven" userId="145c1310-78e0-4db2-831e-c364d1d3267c" providerId="ADAL" clId="{B1867714-B6AB-43CE-B328-8CAB560B242B}" dt="2023-06-04T17:02:52.399" v="224" actId="14100"/>
        <pc:sldMkLst>
          <pc:docMk/>
          <pc:sldMk cId="152033157" sldId="266"/>
        </pc:sldMkLst>
        <pc:spChg chg="add del mod">
          <ac:chgData name="LEVER Steven" userId="145c1310-78e0-4db2-831e-c364d1d3267c" providerId="ADAL" clId="{B1867714-B6AB-43CE-B328-8CAB560B242B}" dt="2023-06-04T17:02:47.336" v="222"/>
          <ac:spMkLst>
            <pc:docMk/>
            <pc:sldMk cId="152033157" sldId="266"/>
            <ac:spMk id="10" creationId="{931BA73F-67AD-DD46-CF3F-5C8C32DC3C0F}"/>
          </ac:spMkLst>
        </pc:spChg>
        <pc:picChg chg="del">
          <ac:chgData name="LEVER Steven" userId="145c1310-78e0-4db2-831e-c364d1d3267c" providerId="ADAL" clId="{B1867714-B6AB-43CE-B328-8CAB560B242B}" dt="2023-06-04T17:02:15.590" v="221" actId="478"/>
          <ac:picMkLst>
            <pc:docMk/>
            <pc:sldMk cId="152033157" sldId="266"/>
            <ac:picMk id="6" creationId="{2430FF69-0B0F-2671-FBB2-6070E2F2520E}"/>
          </ac:picMkLst>
        </pc:picChg>
        <pc:picChg chg="add mod">
          <ac:chgData name="LEVER Steven" userId="145c1310-78e0-4db2-831e-c364d1d3267c" providerId="ADAL" clId="{B1867714-B6AB-43CE-B328-8CAB560B242B}" dt="2023-06-04T17:02:52.399" v="224" actId="14100"/>
          <ac:picMkLst>
            <pc:docMk/>
            <pc:sldMk cId="152033157" sldId="266"/>
            <ac:picMk id="11" creationId="{88F2B3DD-7797-1099-3560-160F2DE18DD3}"/>
          </ac:picMkLst>
        </pc:picChg>
      </pc:sldChg>
      <pc:sldChg chg="delSp modSp mod">
        <pc:chgData name="LEVER Steven" userId="145c1310-78e0-4db2-831e-c364d1d3267c" providerId="ADAL" clId="{B1867714-B6AB-43CE-B328-8CAB560B242B}" dt="2023-06-04T17:04:58.274" v="248" actId="14100"/>
        <pc:sldMkLst>
          <pc:docMk/>
          <pc:sldMk cId="3834923768" sldId="268"/>
        </pc:sldMkLst>
        <pc:spChg chg="mod">
          <ac:chgData name="LEVER Steven" userId="145c1310-78e0-4db2-831e-c364d1d3267c" providerId="ADAL" clId="{B1867714-B6AB-43CE-B328-8CAB560B242B}" dt="2023-06-04T17:04:58.274" v="248" actId="14100"/>
          <ac:spMkLst>
            <pc:docMk/>
            <pc:sldMk cId="3834923768" sldId="268"/>
            <ac:spMk id="3" creationId="{A55F3619-10C5-C386-16C4-5388D0038467}"/>
          </ac:spMkLst>
        </pc:spChg>
        <pc:spChg chg="del">
          <ac:chgData name="LEVER Steven" userId="145c1310-78e0-4db2-831e-c364d1d3267c" providerId="ADAL" clId="{B1867714-B6AB-43CE-B328-8CAB560B242B}" dt="2023-06-04T17:04:35.832" v="240" actId="478"/>
          <ac:spMkLst>
            <pc:docMk/>
            <pc:sldMk cId="3834923768" sldId="268"/>
            <ac:spMk id="6" creationId="{7FF54560-F085-24FD-8DA0-9E8D1DFBC4F6}"/>
          </ac:spMkLst>
        </pc:spChg>
        <pc:spChg chg="mod">
          <ac:chgData name="LEVER Steven" userId="145c1310-78e0-4db2-831e-c364d1d3267c" providerId="ADAL" clId="{B1867714-B6AB-43CE-B328-8CAB560B242B}" dt="2023-06-04T17:04:41.689" v="244" actId="14100"/>
          <ac:spMkLst>
            <pc:docMk/>
            <pc:sldMk cId="3834923768" sldId="268"/>
            <ac:spMk id="20" creationId="{8802A540-484A-10BE-CFDE-1A5F2F86AFC4}"/>
          </ac:spMkLst>
        </pc:spChg>
      </pc:sldChg>
      <pc:sldChg chg="addSp delSp modSp mod delAnim modAnim">
        <pc:chgData name="LEVER Steven" userId="145c1310-78e0-4db2-831e-c364d1d3267c" providerId="ADAL" clId="{B1867714-B6AB-43CE-B328-8CAB560B242B}" dt="2023-06-04T17:05:47.030" v="265" actId="14100"/>
        <pc:sldMkLst>
          <pc:docMk/>
          <pc:sldMk cId="1172145110" sldId="269"/>
        </pc:sldMkLst>
        <pc:spChg chg="add del mod">
          <ac:chgData name="LEVER Steven" userId="145c1310-78e0-4db2-831e-c364d1d3267c" providerId="ADAL" clId="{B1867714-B6AB-43CE-B328-8CAB560B242B}" dt="2023-06-04T17:05:37.782" v="252"/>
          <ac:spMkLst>
            <pc:docMk/>
            <pc:sldMk cId="1172145110" sldId="269"/>
            <ac:spMk id="10" creationId="{EB6B0FC8-4FBC-433B-5E70-5650C9404452}"/>
          </ac:spMkLst>
        </pc:spChg>
        <pc:picChg chg="del">
          <ac:chgData name="LEVER Steven" userId="145c1310-78e0-4db2-831e-c364d1d3267c" providerId="ADAL" clId="{B1867714-B6AB-43CE-B328-8CAB560B242B}" dt="2023-06-04T17:05:16.009" v="251" actId="478"/>
          <ac:picMkLst>
            <pc:docMk/>
            <pc:sldMk cId="1172145110" sldId="269"/>
            <ac:picMk id="4" creationId="{5DDD308D-4E1C-2A26-E732-542B6F3B40F6}"/>
          </ac:picMkLst>
        </pc:picChg>
        <pc:picChg chg="add mod">
          <ac:chgData name="LEVER Steven" userId="145c1310-78e0-4db2-831e-c364d1d3267c" providerId="ADAL" clId="{B1867714-B6AB-43CE-B328-8CAB560B242B}" dt="2023-06-04T17:05:47.030" v="265" actId="14100"/>
          <ac:picMkLst>
            <pc:docMk/>
            <pc:sldMk cId="1172145110" sldId="269"/>
            <ac:picMk id="11" creationId="{93E4D9C2-6CED-84B0-48C6-8BF01165650D}"/>
          </ac:picMkLst>
        </pc:picChg>
      </pc:sldChg>
      <pc:sldChg chg="modSp mod">
        <pc:chgData name="LEVER Steven" userId="145c1310-78e0-4db2-831e-c364d1d3267c" providerId="ADAL" clId="{B1867714-B6AB-43CE-B328-8CAB560B242B}" dt="2023-06-04T17:05:08.576" v="250" actId="20577"/>
        <pc:sldMkLst>
          <pc:docMk/>
          <pc:sldMk cId="1062535801" sldId="271"/>
        </pc:sldMkLst>
        <pc:spChg chg="mod">
          <ac:chgData name="LEVER Steven" userId="145c1310-78e0-4db2-831e-c364d1d3267c" providerId="ADAL" clId="{B1867714-B6AB-43CE-B328-8CAB560B242B}" dt="2023-06-04T17:05:08.576" v="250" actId="20577"/>
          <ac:spMkLst>
            <pc:docMk/>
            <pc:sldMk cId="1062535801" sldId="271"/>
            <ac:spMk id="269" creationId="{C5C5FB50-C3EB-DA0E-48AE-FB308F6DE99A}"/>
          </ac:spMkLst>
        </pc:spChg>
      </pc:sldChg>
      <pc:sldChg chg="modSp mod">
        <pc:chgData name="LEVER Steven" userId="145c1310-78e0-4db2-831e-c364d1d3267c" providerId="ADAL" clId="{B1867714-B6AB-43CE-B328-8CAB560B242B}" dt="2023-06-04T17:07:23.078" v="344" actId="1038"/>
        <pc:sldMkLst>
          <pc:docMk/>
          <pc:sldMk cId="3868851464" sldId="272"/>
        </pc:sldMkLst>
        <pc:spChg chg="mod">
          <ac:chgData name="LEVER Steven" userId="145c1310-78e0-4db2-831e-c364d1d3267c" providerId="ADAL" clId="{B1867714-B6AB-43CE-B328-8CAB560B242B}" dt="2023-06-04T17:07:19.163" v="336" actId="1038"/>
          <ac:spMkLst>
            <pc:docMk/>
            <pc:sldMk cId="3868851464" sldId="272"/>
            <ac:spMk id="3" creationId="{0A923879-56CF-B692-7DBC-F2B90DF53401}"/>
          </ac:spMkLst>
        </pc:spChg>
        <pc:spChg chg="mod">
          <ac:chgData name="LEVER Steven" userId="145c1310-78e0-4db2-831e-c364d1d3267c" providerId="ADAL" clId="{B1867714-B6AB-43CE-B328-8CAB560B242B}" dt="2023-06-04T17:06:42.437" v="296" actId="1076"/>
          <ac:spMkLst>
            <pc:docMk/>
            <pc:sldMk cId="3868851464" sldId="272"/>
            <ac:spMk id="5" creationId="{3DEF80FB-9D62-3D4E-08FF-7D229EAB828A}"/>
          </ac:spMkLst>
        </pc:spChg>
        <pc:spChg chg="mod">
          <ac:chgData name="LEVER Steven" userId="145c1310-78e0-4db2-831e-c364d1d3267c" providerId="ADAL" clId="{B1867714-B6AB-43CE-B328-8CAB560B242B}" dt="2023-06-04T17:07:23.078" v="344" actId="1038"/>
          <ac:spMkLst>
            <pc:docMk/>
            <pc:sldMk cId="3868851464" sldId="272"/>
            <ac:spMk id="204" creationId="{D32CA2C1-9F8A-0A94-4E19-2254D3329059}"/>
          </ac:spMkLst>
        </pc:spChg>
      </pc:sldChg>
      <pc:sldChg chg="modSp mod">
        <pc:chgData name="LEVER Steven" userId="145c1310-78e0-4db2-831e-c364d1d3267c" providerId="ADAL" clId="{B1867714-B6AB-43CE-B328-8CAB560B242B}" dt="2023-06-04T17:07:51.873" v="355" actId="465"/>
        <pc:sldMkLst>
          <pc:docMk/>
          <pc:sldMk cId="1532651043" sldId="273"/>
        </pc:sldMkLst>
        <pc:spChg chg="mod">
          <ac:chgData name="LEVER Steven" userId="145c1310-78e0-4db2-831e-c364d1d3267c" providerId="ADAL" clId="{B1867714-B6AB-43CE-B328-8CAB560B242B}" dt="2023-06-04T17:07:51.873" v="355" actId="465"/>
          <ac:spMkLst>
            <pc:docMk/>
            <pc:sldMk cId="1532651043" sldId="273"/>
            <ac:spMk id="3" creationId="{0A622CDD-DC58-3556-1FF2-C4DC46547F57}"/>
          </ac:spMkLst>
        </pc:spChg>
        <pc:spChg chg="mod">
          <ac:chgData name="LEVER Steven" userId="145c1310-78e0-4db2-831e-c364d1d3267c" providerId="ADAL" clId="{B1867714-B6AB-43CE-B328-8CAB560B242B}" dt="2023-06-04T17:07:51.873" v="355" actId="465"/>
          <ac:spMkLst>
            <pc:docMk/>
            <pc:sldMk cId="1532651043" sldId="273"/>
            <ac:spMk id="4" creationId="{7C377D7E-543F-A870-A06B-07A23CD13ECF}"/>
          </ac:spMkLst>
        </pc:spChg>
        <pc:spChg chg="mod">
          <ac:chgData name="LEVER Steven" userId="145c1310-78e0-4db2-831e-c364d1d3267c" providerId="ADAL" clId="{B1867714-B6AB-43CE-B328-8CAB560B242B}" dt="2023-06-04T17:07:51.873" v="355" actId="465"/>
          <ac:spMkLst>
            <pc:docMk/>
            <pc:sldMk cId="1532651043" sldId="273"/>
            <ac:spMk id="5" creationId="{AF06E00C-E8C4-8269-ED27-AFE1A730BD1C}"/>
          </ac:spMkLst>
        </pc:spChg>
      </pc:sldChg>
      <pc:sldMasterChg chg="modSldLayout">
        <pc:chgData name="LEVER Steven" userId="145c1310-78e0-4db2-831e-c364d1d3267c" providerId="ADAL" clId="{B1867714-B6AB-43CE-B328-8CAB560B242B}" dt="2023-06-04T17:01:43.176" v="202" actId="1035"/>
        <pc:sldMasterMkLst>
          <pc:docMk/>
          <pc:sldMasterMk cId="2651415450" sldId="2147483648"/>
        </pc:sldMasterMkLst>
        <pc:sldLayoutChg chg="addSp delSp modSp mod">
          <pc:chgData name="LEVER Steven" userId="145c1310-78e0-4db2-831e-c364d1d3267c" providerId="ADAL" clId="{B1867714-B6AB-43CE-B328-8CAB560B242B}" dt="2023-06-04T16:59:24.179" v="82" actId="1036"/>
          <pc:sldLayoutMkLst>
            <pc:docMk/>
            <pc:sldMasterMk cId="2651415450" sldId="2147483648"/>
            <pc:sldLayoutMk cId="3594087079" sldId="2147483649"/>
          </pc:sldLayoutMkLst>
          <pc:picChg chg="add mod">
            <ac:chgData name="LEVER Steven" userId="145c1310-78e0-4db2-831e-c364d1d3267c" providerId="ADAL" clId="{B1867714-B6AB-43CE-B328-8CAB560B242B}" dt="2023-06-04T16:59:24.179" v="82" actId="1036"/>
            <ac:picMkLst>
              <pc:docMk/>
              <pc:sldMasterMk cId="2651415450" sldId="2147483648"/>
              <pc:sldLayoutMk cId="3594087079" sldId="2147483649"/>
              <ac:picMk id="6" creationId="{2CA28F6A-25CC-A8C6-C846-A570A07EA6CF}"/>
            </ac:picMkLst>
          </pc:picChg>
          <pc:picChg chg="del">
            <ac:chgData name="LEVER Steven" userId="145c1310-78e0-4db2-831e-c364d1d3267c" providerId="ADAL" clId="{B1867714-B6AB-43CE-B328-8CAB560B242B}" dt="2023-06-04T16:59:21.352" v="62" actId="478"/>
            <ac:picMkLst>
              <pc:docMk/>
              <pc:sldMasterMk cId="2651415450" sldId="2147483648"/>
              <pc:sldLayoutMk cId="3594087079" sldId="2147483649"/>
              <ac:picMk id="174" creationId="{FA29F282-84DA-685A-4F52-AC7FAF0F96DA}"/>
            </ac:picMkLst>
          </pc:picChg>
        </pc:sldLayoutChg>
        <pc:sldLayoutChg chg="addSp delSp modSp mod">
          <pc:chgData name="LEVER Steven" userId="145c1310-78e0-4db2-831e-c364d1d3267c" providerId="ADAL" clId="{B1867714-B6AB-43CE-B328-8CAB560B242B}" dt="2023-06-04T17:01:43.176" v="202" actId="1035"/>
          <pc:sldLayoutMkLst>
            <pc:docMk/>
            <pc:sldMasterMk cId="2651415450" sldId="2147483648"/>
            <pc:sldLayoutMk cId="82903360" sldId="2147483650"/>
          </pc:sldLayoutMkLst>
          <pc:picChg chg="add mod">
            <ac:chgData name="LEVER Steven" userId="145c1310-78e0-4db2-831e-c364d1d3267c" providerId="ADAL" clId="{B1867714-B6AB-43CE-B328-8CAB560B242B}" dt="2023-06-04T17:01:43.176" v="202" actId="1035"/>
            <ac:picMkLst>
              <pc:docMk/>
              <pc:sldMasterMk cId="2651415450" sldId="2147483648"/>
              <pc:sldLayoutMk cId="82903360" sldId="2147483650"/>
              <ac:picMk id="4" creationId="{7E8F691E-B273-4CF5-A218-191BB75E4ED2}"/>
            </ac:picMkLst>
          </pc:picChg>
          <pc:picChg chg="del">
            <ac:chgData name="LEVER Steven" userId="145c1310-78e0-4db2-831e-c364d1d3267c" providerId="ADAL" clId="{B1867714-B6AB-43CE-B328-8CAB560B242B}" dt="2023-06-04T17:00:12.349" v="123" actId="478"/>
            <ac:picMkLst>
              <pc:docMk/>
              <pc:sldMasterMk cId="2651415450" sldId="2147483648"/>
              <pc:sldLayoutMk cId="82903360" sldId="2147483650"/>
              <ac:picMk id="103" creationId="{AD9E495E-4BFA-5F05-2985-B643A145D0D5}"/>
            </ac:picMkLst>
          </pc:picChg>
        </pc:sldLayoutChg>
        <pc:sldLayoutChg chg="addSp delSp modSp mod">
          <pc:chgData name="LEVER Steven" userId="145c1310-78e0-4db2-831e-c364d1d3267c" providerId="ADAL" clId="{B1867714-B6AB-43CE-B328-8CAB560B242B}" dt="2023-06-04T17:01:20.594" v="189" actId="1035"/>
          <pc:sldLayoutMkLst>
            <pc:docMk/>
            <pc:sldMasterMk cId="2651415450" sldId="2147483648"/>
            <pc:sldLayoutMk cId="3056172196" sldId="2147483662"/>
          </pc:sldLayoutMkLst>
          <pc:picChg chg="add mod">
            <ac:chgData name="LEVER Steven" userId="145c1310-78e0-4db2-831e-c364d1d3267c" providerId="ADAL" clId="{B1867714-B6AB-43CE-B328-8CAB560B242B}" dt="2023-06-04T17:01:20.594" v="189" actId="1035"/>
            <ac:picMkLst>
              <pc:docMk/>
              <pc:sldMasterMk cId="2651415450" sldId="2147483648"/>
              <pc:sldLayoutMk cId="3056172196" sldId="2147483662"/>
              <ac:picMk id="5" creationId="{CF551490-3B30-0407-2DFE-760D2CF19F82}"/>
            </ac:picMkLst>
          </pc:picChg>
          <pc:picChg chg="del">
            <ac:chgData name="LEVER Steven" userId="145c1310-78e0-4db2-831e-c364d1d3267c" providerId="ADAL" clId="{B1867714-B6AB-43CE-B328-8CAB560B242B}" dt="2023-06-04T17:01:15.624" v="156" actId="478"/>
            <ac:picMkLst>
              <pc:docMk/>
              <pc:sldMasterMk cId="2651415450" sldId="2147483648"/>
              <pc:sldLayoutMk cId="3056172196" sldId="2147483662"/>
              <ac:picMk id="103" creationId="{AD9E495E-4BFA-5F05-2985-B643A145D0D5}"/>
            </ac:picMkLst>
          </pc:picChg>
        </pc:sldLayoutChg>
        <pc:sldLayoutChg chg="addSp delSp modSp mod">
          <pc:chgData name="LEVER Steven" userId="145c1310-78e0-4db2-831e-c364d1d3267c" providerId="ADAL" clId="{B1867714-B6AB-43CE-B328-8CAB560B242B}" dt="2023-06-04T16:59:53.287" v="119" actId="1036"/>
          <pc:sldLayoutMkLst>
            <pc:docMk/>
            <pc:sldMasterMk cId="2651415450" sldId="2147483648"/>
            <pc:sldLayoutMk cId="615880730" sldId="2147483665"/>
          </pc:sldLayoutMkLst>
          <pc:picChg chg="add mod">
            <ac:chgData name="LEVER Steven" userId="145c1310-78e0-4db2-831e-c364d1d3267c" providerId="ADAL" clId="{B1867714-B6AB-43CE-B328-8CAB560B242B}" dt="2023-06-04T16:59:53.287" v="119" actId="1036"/>
            <ac:picMkLst>
              <pc:docMk/>
              <pc:sldMasterMk cId="2651415450" sldId="2147483648"/>
              <pc:sldLayoutMk cId="615880730" sldId="2147483665"/>
              <ac:picMk id="3" creationId="{C5ABDF7A-EFCF-D709-D265-E58FAF3B6B80}"/>
            </ac:picMkLst>
          </pc:picChg>
          <pc:picChg chg="del">
            <ac:chgData name="LEVER Steven" userId="145c1310-78e0-4db2-831e-c364d1d3267c" providerId="ADAL" clId="{B1867714-B6AB-43CE-B328-8CAB560B242B}" dt="2023-06-04T16:59:47.671" v="86" actId="478"/>
            <ac:picMkLst>
              <pc:docMk/>
              <pc:sldMasterMk cId="2651415450" sldId="2147483648"/>
              <pc:sldLayoutMk cId="615880730" sldId="2147483665"/>
              <ac:picMk id="182" creationId="{C0BFA291-8904-A639-77E7-E1BCD8F58CF1}"/>
            </ac:picMkLst>
          </pc:picChg>
        </pc:sldLayoutChg>
      </pc:sldMasterChg>
    </pc:docChg>
  </pc:docChgLst>
  <pc:docChgLst>
    <pc:chgData name="MUNGIU PATRASCU Adriana-Nicoleta (SG)" userId="S::adriana-nicoleta.mungiu-patrascu@ec.europa.eu::5379f007-3537-4f8f-8e60-732e024de8d4" providerId="AD" clId="Web-{EA4A1A08-5AE3-D9A9-9E37-91489A35C203}"/>
    <pc:docChg chg="mod">
      <pc:chgData name="MUNGIU PATRASCU Adriana-Nicoleta (SG)" userId="S::adriana-nicoleta.mungiu-patrascu@ec.europa.eu::5379f007-3537-4f8f-8e60-732e024de8d4" providerId="AD" clId="Web-{EA4A1A08-5AE3-D9A9-9E37-91489A35C203}" dt="2023-04-13T08:50:59.115" v="0" actId="33475"/>
      <pc:docMkLst>
        <pc:docMk/>
      </pc:docMkLst>
    </pc:docChg>
  </pc:docChgLst>
  <pc:docChgLst>
    <pc:chgData name="MUNGIU PATRASCU Adriana-Nicoleta (SG)" userId="S::adriana-nicoleta.mungiu-patrascu@ec.europa.eu::5379f007-3537-4f8f-8e60-732e024de8d4" providerId="AD" clId="Web-{5401F1C8-DDD5-FE92-684E-F3CD727A0CEC}"/>
    <pc:docChg chg="mod modSld">
      <pc:chgData name="MUNGIU PATRASCU Adriana-Nicoleta (SG)" userId="S::adriana-nicoleta.mungiu-patrascu@ec.europa.eu::5379f007-3537-4f8f-8e60-732e024de8d4" providerId="AD" clId="Web-{5401F1C8-DDD5-FE92-684E-F3CD727A0CEC}" dt="2023-04-14T16:49:31.322" v="24"/>
      <pc:docMkLst>
        <pc:docMk/>
      </pc:docMkLst>
      <pc:sldChg chg="modSp addCm">
        <pc:chgData name="MUNGIU PATRASCU Adriana-Nicoleta (SG)" userId="S::adriana-nicoleta.mungiu-patrascu@ec.europa.eu::5379f007-3537-4f8f-8e60-732e024de8d4" providerId="AD" clId="Web-{5401F1C8-DDD5-FE92-684E-F3CD727A0CEC}" dt="2023-04-14T16:49:31.322" v="24"/>
        <pc:sldMkLst>
          <pc:docMk/>
          <pc:sldMk cId="440021409" sldId="256"/>
        </pc:sldMkLst>
        <pc:spChg chg="mod">
          <ac:chgData name="MUNGIU PATRASCU Adriana-Nicoleta (SG)" userId="S::adriana-nicoleta.mungiu-patrascu@ec.europa.eu::5379f007-3537-4f8f-8e60-732e024de8d4" providerId="AD" clId="Web-{5401F1C8-DDD5-FE92-684E-F3CD727A0CEC}" dt="2023-04-14T16:45:27.288" v="7" actId="1076"/>
          <ac:spMkLst>
            <pc:docMk/>
            <pc:sldMk cId="440021409" sldId="256"/>
            <ac:spMk id="3" creationId="{8BA24656-68AB-EE3D-FE7C-DC78E74EAD7E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UNGIU PATRASCU Adriana-Nicoleta (SG)" userId="S::adriana-nicoleta.mungiu-patrascu@ec.europa.eu::5379f007-3537-4f8f-8e60-732e024de8d4" providerId="AD" clId="Web-{5401F1C8-DDD5-FE92-684E-F3CD727A0CEC}" dt="2023-04-14T16:49:31.322" v="24"/>
              <pc2:cmMkLst xmlns:pc2="http://schemas.microsoft.com/office/powerpoint/2019/9/main/command">
                <pc:docMk/>
                <pc:sldMk cId="440021409" sldId="256"/>
                <pc2:cmMk id="{9E7C982F-B064-4DC0-B87C-E6196989BEBC}"/>
              </pc2:cmMkLst>
            </pc226:cmChg>
          </p:ext>
        </pc:extLst>
      </pc:sldChg>
      <pc:sldChg chg="modSp">
        <pc:chgData name="MUNGIU PATRASCU Adriana-Nicoleta (SG)" userId="S::adriana-nicoleta.mungiu-patrascu@ec.europa.eu::5379f007-3537-4f8f-8e60-732e024de8d4" providerId="AD" clId="Web-{5401F1C8-DDD5-FE92-684E-F3CD727A0CEC}" dt="2023-04-14T16:46:15.073" v="14" actId="20577"/>
        <pc:sldMkLst>
          <pc:docMk/>
          <pc:sldMk cId="1062535801" sldId="271"/>
        </pc:sldMkLst>
        <pc:spChg chg="mod">
          <ac:chgData name="MUNGIU PATRASCU Adriana-Nicoleta (SG)" userId="S::adriana-nicoleta.mungiu-patrascu@ec.europa.eu::5379f007-3537-4f8f-8e60-732e024de8d4" providerId="AD" clId="Web-{5401F1C8-DDD5-FE92-684E-F3CD727A0CEC}" dt="2023-04-14T16:46:15.073" v="14" actId="20577"/>
          <ac:spMkLst>
            <pc:docMk/>
            <pc:sldMk cId="1062535801" sldId="271"/>
            <ac:spMk id="5" creationId="{1DF57331-B8E8-3FA4-DEBD-F9BE015CBD47}"/>
          </ac:spMkLst>
        </pc:spChg>
      </pc:sldChg>
      <pc:sldChg chg="addCm modCm">
        <pc:chgData name="MUNGIU PATRASCU Adriana-Nicoleta (SG)" userId="S::adriana-nicoleta.mungiu-patrascu@ec.europa.eu::5379f007-3537-4f8f-8e60-732e024de8d4" providerId="AD" clId="Web-{5401F1C8-DDD5-FE92-684E-F3CD727A0CEC}" dt="2023-04-14T16:47:23.516" v="17"/>
        <pc:sldMkLst>
          <pc:docMk/>
          <pc:sldMk cId="1532651043" sldId="27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MUNGIU PATRASCU Adriana-Nicoleta (SG)" userId="S::adriana-nicoleta.mungiu-patrascu@ec.europa.eu::5379f007-3537-4f8f-8e60-732e024de8d4" providerId="AD" clId="Web-{5401F1C8-DDD5-FE92-684E-F3CD727A0CEC}" dt="2023-04-14T16:47:23.516" v="17"/>
              <pc2:cmMkLst xmlns:pc2="http://schemas.microsoft.com/office/powerpoint/2019/9/main/command">
                <pc:docMk/>
                <pc:sldMk cId="1532651043" sldId="273"/>
                <pc2:cmMk id="{37CA1FDB-18E8-467E-AB56-E253FB92D8A5}"/>
              </pc2:cmMkLst>
            </pc226:cmChg>
          </p:ext>
        </pc:extLst>
      </pc:sldChg>
      <pc:sldChg chg="modSp addCm">
        <pc:chgData name="MUNGIU PATRASCU Adriana-Nicoleta (SG)" userId="S::adriana-nicoleta.mungiu-patrascu@ec.europa.eu::5379f007-3537-4f8f-8e60-732e024de8d4" providerId="AD" clId="Web-{5401F1C8-DDD5-FE92-684E-F3CD727A0CEC}" dt="2023-04-14T16:49:14.258" v="23"/>
        <pc:sldMkLst>
          <pc:docMk/>
          <pc:sldMk cId="3241230454" sldId="274"/>
        </pc:sldMkLst>
        <pc:spChg chg="mod">
          <ac:chgData name="MUNGIU PATRASCU Adriana-Nicoleta (SG)" userId="S::adriana-nicoleta.mungiu-patrascu@ec.europa.eu::5379f007-3537-4f8f-8e60-732e024de8d4" providerId="AD" clId="Web-{5401F1C8-DDD5-FE92-684E-F3CD727A0CEC}" dt="2023-04-14T16:48:42.600" v="22" actId="20577"/>
          <ac:spMkLst>
            <pc:docMk/>
            <pc:sldMk cId="3241230454" sldId="274"/>
            <ac:spMk id="42" creationId="{17F54A7F-C20F-D7EF-1FE2-F3C6196FAFE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UNGIU PATRASCU Adriana-Nicoleta (SG)" userId="S::adriana-nicoleta.mungiu-patrascu@ec.europa.eu::5379f007-3537-4f8f-8e60-732e024de8d4" providerId="AD" clId="Web-{5401F1C8-DDD5-FE92-684E-F3CD727A0CEC}" dt="2023-04-14T16:49:14.258" v="23"/>
              <pc2:cmMkLst xmlns:pc2="http://schemas.microsoft.com/office/powerpoint/2019/9/main/command">
                <pc:docMk/>
                <pc:sldMk cId="3241230454" sldId="274"/>
                <pc2:cmMk id="{BE73215F-0143-4243-B213-C0573EAC2B98}"/>
              </pc2:cmMkLst>
            </pc226:cmChg>
          </p:ext>
        </pc:ext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BFE6924-B8F1-8741-FBD5-DE990976DBB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82C6F2-06BD-1A1C-F870-042068938CD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BD4F303-C512-491E-8120-BC573599DECC}" type="datetimeFigureOut">
              <a:rPr lang="en-GB" smtClean="0"/>
              <a:t>04/06/2023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A5363F-4C77-1834-BC88-FE16A384605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52F9CC-370C-F609-0C89-9A7B420FEC9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47B1CB7-7B16-4538-962E-033AF662F3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99837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DC6F2CB-BB0B-477B-88A3-7B49F4C55307}" type="datetimeFigureOut">
              <a:rPr lang="en-GB" smtClean="0"/>
              <a:t>04/06/2023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ga"/>
              <a:t>Click to edit Master text styles</a:t>
            </a:r>
          </a:p>
          <a:p>
            <a:pPr lvl="1" rtl="0"/>
            <a:r>
              <a:rPr lang="ga"/>
              <a:t>Second level</a:t>
            </a:r>
          </a:p>
          <a:p>
            <a:pPr lvl="2" rtl="0"/>
            <a:r>
              <a:rPr lang="ga"/>
              <a:t>Third level</a:t>
            </a:r>
          </a:p>
          <a:p>
            <a:pPr lvl="3" rtl="0"/>
            <a:r>
              <a:rPr lang="ga"/>
              <a:t>Fourth level</a:t>
            </a:r>
          </a:p>
          <a:p>
            <a:pPr lvl="4" rtl="0"/>
            <a:r>
              <a:rPr lang="ga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7113DED-87A6-47AA-80FE-94F01BCE1E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6100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9757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69584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74823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86853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D1DD5EC-780B-486E-8694-498A7C42C2C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97031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84277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53647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1286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22B7C2-06F2-F296-F284-22EB8B444D8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13" t="14877" r="-5213" b="15418"/>
          <a:stretch/>
        </p:blipFill>
        <p:spPr bwMode="auto">
          <a:xfrm>
            <a:off x="666750" y="0"/>
            <a:ext cx="10858500" cy="685343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08A047-523B-55A3-84D9-02AC64CC3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68702" y="1498600"/>
            <a:ext cx="5054598" cy="3860802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>
              <a:defRPr sz="3600" b="1">
                <a:solidFill>
                  <a:schemeClr val="accent1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886EEA-E4C7-BD81-1CFE-22A9931B77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33851" y="879085"/>
            <a:ext cx="3924300" cy="305984"/>
          </a:xfrm>
          <a:prstGeom prst="rect">
            <a:avLst/>
          </a:prstGeom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sz="1800" b="1" cap="all" spc="-20" baseline="0">
                <a:solidFill>
                  <a:schemeClr val="accent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ga"/>
              <a:t>Student’s Pack</a:t>
            </a:r>
            <a:endParaRPr lang="en-GB" dirty="0"/>
          </a:p>
        </p:txBody>
      </p:sp>
      <p:sp>
        <p:nvSpPr>
          <p:cNvPr id="7" name="Free-form: Shape 6">
            <a:extLst>
              <a:ext uri="{FF2B5EF4-FFF2-40B4-BE49-F238E27FC236}">
                <a16:creationId xmlns:a16="http://schemas.microsoft.com/office/drawing/2014/main" id="{6FF976A4-1C6C-9775-8F0F-84846B543D7F}"/>
              </a:ext>
            </a:extLst>
          </p:cNvPr>
          <p:cNvSpPr/>
          <p:nvPr userDrawn="1"/>
        </p:nvSpPr>
        <p:spPr>
          <a:xfrm>
            <a:off x="10267826" y="296822"/>
            <a:ext cx="314541" cy="314515"/>
          </a:xfrm>
          <a:custGeom>
            <a:avLst/>
            <a:gdLst>
              <a:gd name="connsiteX0" fmla="*/ 314580 w 314580"/>
              <a:gd name="connsiteY0" fmla="*/ 157290 h 314580"/>
              <a:gd name="connsiteX1" fmla="*/ 157290 w 314580"/>
              <a:gd name="connsiteY1" fmla="*/ 314580 h 314580"/>
              <a:gd name="connsiteX2" fmla="*/ 1 w 314580"/>
              <a:gd name="connsiteY2" fmla="*/ 157290 h 314580"/>
              <a:gd name="connsiteX3" fmla="*/ 157290 w 314580"/>
              <a:gd name="connsiteY3" fmla="*/ 0 h 314580"/>
              <a:gd name="connsiteX4" fmla="*/ 314580 w 314580"/>
              <a:gd name="connsiteY4" fmla="*/ 157290 h 31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580" h="314580">
                <a:moveTo>
                  <a:pt x="314580" y="157290"/>
                </a:moveTo>
                <a:cubicBezTo>
                  <a:pt x="314580" y="244159"/>
                  <a:pt x="244159" y="314580"/>
                  <a:pt x="157290" y="314580"/>
                </a:cubicBezTo>
                <a:cubicBezTo>
                  <a:pt x="70421" y="314580"/>
                  <a:pt x="1" y="244159"/>
                  <a:pt x="1" y="157290"/>
                </a:cubicBezTo>
                <a:cubicBezTo>
                  <a:pt x="1" y="70421"/>
                  <a:pt x="70422" y="0"/>
                  <a:pt x="157290" y="0"/>
                </a:cubicBezTo>
                <a:cubicBezTo>
                  <a:pt x="244159" y="0"/>
                  <a:pt x="314580" y="70421"/>
                  <a:pt x="314580" y="157290"/>
                </a:cubicBezTo>
                <a:close/>
              </a:path>
            </a:pathLst>
          </a:custGeom>
          <a:solidFill>
            <a:srgbClr val="164094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" name="Free-form: Shape 8">
            <a:extLst>
              <a:ext uri="{FF2B5EF4-FFF2-40B4-BE49-F238E27FC236}">
                <a16:creationId xmlns:a16="http://schemas.microsoft.com/office/drawing/2014/main" id="{89209106-A843-6C1C-8523-EA1AAECAA8C9}"/>
              </a:ext>
            </a:extLst>
          </p:cNvPr>
          <p:cNvSpPr/>
          <p:nvPr userDrawn="1"/>
        </p:nvSpPr>
        <p:spPr>
          <a:xfrm>
            <a:off x="1" y="0"/>
            <a:ext cx="1579423" cy="1032077"/>
          </a:xfrm>
          <a:custGeom>
            <a:avLst/>
            <a:gdLst>
              <a:gd name="connsiteX0" fmla="*/ 1574300 w 1579619"/>
              <a:gd name="connsiteY0" fmla="*/ 70 h 1032290"/>
              <a:gd name="connsiteX1" fmla="*/ 1466920 w 1579619"/>
              <a:gd name="connsiteY1" fmla="*/ 70 h 1032290"/>
              <a:gd name="connsiteX2" fmla="*/ 1472870 w 1579619"/>
              <a:gd name="connsiteY2" fmla="*/ 99260 h 1032290"/>
              <a:gd name="connsiteX3" fmla="*/ 646520 w 1579619"/>
              <a:gd name="connsiteY3" fmla="*/ 925610 h 1032290"/>
              <a:gd name="connsiteX4" fmla="*/ 0 w 1579619"/>
              <a:gd name="connsiteY4" fmla="*/ 613270 h 1032290"/>
              <a:gd name="connsiteX5" fmla="*/ 0 w 1579619"/>
              <a:gd name="connsiteY5" fmla="*/ 771330 h 1032290"/>
              <a:gd name="connsiteX6" fmla="*/ 646520 w 1579619"/>
              <a:gd name="connsiteY6" fmla="*/ 1032290 h 1032290"/>
              <a:gd name="connsiteX7" fmla="*/ 1579620 w 1579619"/>
              <a:gd name="connsiteY7" fmla="*/ 99190 h 1032290"/>
              <a:gd name="connsiteX8" fmla="*/ 1574370 w 1579619"/>
              <a:gd name="connsiteY8" fmla="*/ 0 h 1032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9619" h="1032290">
                <a:moveTo>
                  <a:pt x="1574300" y="70"/>
                </a:moveTo>
                <a:lnTo>
                  <a:pt x="1466920" y="70"/>
                </a:lnTo>
                <a:cubicBezTo>
                  <a:pt x="1470840" y="32620"/>
                  <a:pt x="1472870" y="65660"/>
                  <a:pt x="1472870" y="99260"/>
                </a:cubicBezTo>
                <a:cubicBezTo>
                  <a:pt x="1472870" y="554960"/>
                  <a:pt x="1102150" y="925610"/>
                  <a:pt x="646520" y="925610"/>
                </a:cubicBezTo>
                <a:cubicBezTo>
                  <a:pt x="385000" y="925610"/>
                  <a:pt x="151550" y="803460"/>
                  <a:pt x="0" y="613270"/>
                </a:cubicBezTo>
                <a:lnTo>
                  <a:pt x="0" y="771330"/>
                </a:lnTo>
                <a:cubicBezTo>
                  <a:pt x="167860" y="932820"/>
                  <a:pt x="395780" y="1032290"/>
                  <a:pt x="646520" y="1032290"/>
                </a:cubicBezTo>
                <a:cubicBezTo>
                  <a:pt x="1161020" y="1032290"/>
                  <a:pt x="1579620" y="613690"/>
                  <a:pt x="1579620" y="99190"/>
                </a:cubicBezTo>
                <a:cubicBezTo>
                  <a:pt x="1579620" y="65660"/>
                  <a:pt x="1577800" y="32620"/>
                  <a:pt x="1574370" y="0"/>
                </a:cubicBezTo>
                <a:close/>
              </a:path>
            </a:pathLst>
          </a:custGeom>
          <a:solidFill>
            <a:srgbClr val="5CB247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1" name="Free-form: Shape 10">
            <a:extLst>
              <a:ext uri="{FF2B5EF4-FFF2-40B4-BE49-F238E27FC236}">
                <a16:creationId xmlns:a16="http://schemas.microsoft.com/office/drawing/2014/main" id="{EC910B09-AB27-F00E-B8F2-7E4D4908E20A}"/>
              </a:ext>
            </a:extLst>
          </p:cNvPr>
          <p:cNvSpPr/>
          <p:nvPr userDrawn="1"/>
        </p:nvSpPr>
        <p:spPr>
          <a:xfrm>
            <a:off x="10829900" y="0"/>
            <a:ext cx="1008574" cy="535878"/>
          </a:xfrm>
          <a:custGeom>
            <a:avLst/>
            <a:gdLst>
              <a:gd name="connsiteX0" fmla="*/ 925960 w 1008699"/>
              <a:gd name="connsiteY0" fmla="*/ 0 h 535989"/>
              <a:gd name="connsiteX1" fmla="*/ 927290 w 1008699"/>
              <a:gd name="connsiteY1" fmla="*/ 31640 h 535989"/>
              <a:gd name="connsiteX2" fmla="*/ 504350 w 1008699"/>
              <a:gd name="connsiteY2" fmla="*/ 454580 h 535989"/>
              <a:gd name="connsiteX3" fmla="*/ 81410 w 1008699"/>
              <a:gd name="connsiteY3" fmla="*/ 31640 h 535989"/>
              <a:gd name="connsiteX4" fmla="*/ 82740 w 1008699"/>
              <a:gd name="connsiteY4" fmla="*/ 0 h 535989"/>
              <a:gd name="connsiteX5" fmla="*/ 1120 w 1008699"/>
              <a:gd name="connsiteY5" fmla="*/ 0 h 535989"/>
              <a:gd name="connsiteX6" fmla="*/ 0 w 1008699"/>
              <a:gd name="connsiteY6" fmla="*/ 31640 h 535989"/>
              <a:gd name="connsiteX7" fmla="*/ 504350 w 1008699"/>
              <a:gd name="connsiteY7" fmla="*/ 535990 h 535989"/>
              <a:gd name="connsiteX8" fmla="*/ 1008700 w 1008699"/>
              <a:gd name="connsiteY8" fmla="*/ 31640 h 535989"/>
              <a:gd name="connsiteX9" fmla="*/ 1007580 w 1008699"/>
              <a:gd name="connsiteY9" fmla="*/ 0 h 535989"/>
              <a:gd name="connsiteX10" fmla="*/ 925960 w 1008699"/>
              <a:gd name="connsiteY10" fmla="*/ 0 h 535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8699" h="535989">
                <a:moveTo>
                  <a:pt x="925960" y="0"/>
                </a:moveTo>
                <a:cubicBezTo>
                  <a:pt x="926730" y="10500"/>
                  <a:pt x="927290" y="21000"/>
                  <a:pt x="927290" y="31640"/>
                </a:cubicBezTo>
                <a:cubicBezTo>
                  <a:pt x="927290" y="264880"/>
                  <a:pt x="737520" y="454580"/>
                  <a:pt x="504350" y="454580"/>
                </a:cubicBezTo>
                <a:cubicBezTo>
                  <a:pt x="271180" y="454580"/>
                  <a:pt x="81410" y="264810"/>
                  <a:pt x="81410" y="31640"/>
                </a:cubicBezTo>
                <a:cubicBezTo>
                  <a:pt x="81410" y="21000"/>
                  <a:pt x="81970" y="10430"/>
                  <a:pt x="82740" y="0"/>
                </a:cubicBezTo>
                <a:lnTo>
                  <a:pt x="1120" y="0"/>
                </a:lnTo>
                <a:cubicBezTo>
                  <a:pt x="490" y="10500"/>
                  <a:pt x="0" y="21000"/>
                  <a:pt x="0" y="31640"/>
                </a:cubicBezTo>
                <a:cubicBezTo>
                  <a:pt x="0" y="309750"/>
                  <a:pt x="226240" y="535990"/>
                  <a:pt x="504350" y="535990"/>
                </a:cubicBezTo>
                <a:cubicBezTo>
                  <a:pt x="782460" y="535990"/>
                  <a:pt x="1008700" y="309750"/>
                  <a:pt x="1008700" y="31640"/>
                </a:cubicBezTo>
                <a:cubicBezTo>
                  <a:pt x="1008700" y="21000"/>
                  <a:pt x="1008279" y="10430"/>
                  <a:pt x="1007580" y="0"/>
                </a:cubicBezTo>
                <a:lnTo>
                  <a:pt x="925960" y="0"/>
                </a:lnTo>
                <a:close/>
              </a:path>
            </a:pathLst>
          </a:custGeom>
          <a:solidFill>
            <a:srgbClr val="FFD241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2" name="Free-form: Shape 11">
            <a:extLst>
              <a:ext uri="{FF2B5EF4-FFF2-40B4-BE49-F238E27FC236}">
                <a16:creationId xmlns:a16="http://schemas.microsoft.com/office/drawing/2014/main" id="{578A990F-D815-CE22-BB04-B1D75288C48F}"/>
              </a:ext>
            </a:extLst>
          </p:cNvPr>
          <p:cNvSpPr/>
          <p:nvPr userDrawn="1"/>
        </p:nvSpPr>
        <p:spPr>
          <a:xfrm>
            <a:off x="11831686" y="2635778"/>
            <a:ext cx="360314" cy="720570"/>
          </a:xfrm>
          <a:custGeom>
            <a:avLst/>
            <a:gdLst>
              <a:gd name="connsiteX0" fmla="*/ 360360 w 360359"/>
              <a:gd name="connsiteY0" fmla="*/ 0 h 720719"/>
              <a:gd name="connsiteX1" fmla="*/ 0 w 360359"/>
              <a:gd name="connsiteY1" fmla="*/ 360360 h 720719"/>
              <a:gd name="connsiteX2" fmla="*/ 360360 w 360359"/>
              <a:gd name="connsiteY2" fmla="*/ 720720 h 720719"/>
              <a:gd name="connsiteX3" fmla="*/ 360360 w 360359"/>
              <a:gd name="connsiteY3" fmla="*/ 0 h 720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359" h="720719">
                <a:moveTo>
                  <a:pt x="360360" y="0"/>
                </a:moveTo>
                <a:cubicBezTo>
                  <a:pt x="161349" y="0"/>
                  <a:pt x="0" y="161350"/>
                  <a:pt x="0" y="360360"/>
                </a:cubicBezTo>
                <a:cubicBezTo>
                  <a:pt x="0" y="559370"/>
                  <a:pt x="161349" y="720720"/>
                  <a:pt x="360360" y="720720"/>
                </a:cubicBezTo>
                <a:lnTo>
                  <a:pt x="360360" y="0"/>
                </a:lnTo>
                <a:close/>
              </a:path>
            </a:pathLst>
          </a:custGeom>
          <a:solidFill>
            <a:srgbClr val="4AC0EE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grpSp>
        <p:nvGrpSpPr>
          <p:cNvPr id="16" name="Graphic 1">
            <a:extLst>
              <a:ext uri="{FF2B5EF4-FFF2-40B4-BE49-F238E27FC236}">
                <a16:creationId xmlns:a16="http://schemas.microsoft.com/office/drawing/2014/main" id="{317C6561-6A90-6D1C-094C-66B95036994C}"/>
              </a:ext>
            </a:extLst>
          </p:cNvPr>
          <p:cNvGrpSpPr/>
          <p:nvPr userDrawn="1"/>
        </p:nvGrpSpPr>
        <p:grpSpPr>
          <a:xfrm>
            <a:off x="0" y="5475040"/>
            <a:ext cx="2043769" cy="1382960"/>
            <a:chOff x="0" y="-95"/>
            <a:chExt cx="2043493" cy="1381981"/>
          </a:xfrm>
        </p:grpSpPr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722BFC52-0C27-3A4C-5FE0-5611609E490C}"/>
                </a:ext>
              </a:extLst>
            </p:cNvPr>
            <p:cNvSpPr/>
            <p:nvPr userDrawn="1"/>
          </p:nvSpPr>
          <p:spPr>
            <a:xfrm>
              <a:off x="1253007" y="76428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16F36844-5EAB-59A1-E088-B2E5B19613D7}"/>
                </a:ext>
              </a:extLst>
            </p:cNvPr>
            <p:cNvSpPr/>
            <p:nvPr userDrawn="1"/>
          </p:nvSpPr>
          <p:spPr>
            <a:xfrm>
              <a:off x="1807839" y="1174426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00C9CD4C-183E-D019-B982-FF1C7A191244}"/>
                </a:ext>
              </a:extLst>
            </p:cNvPr>
            <p:cNvSpPr/>
            <p:nvPr userDrawn="1"/>
          </p:nvSpPr>
          <p:spPr>
            <a:xfrm>
              <a:off x="1667916" y="89934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A12F0988-967B-F796-3956-23FE1A9DF76C}"/>
                </a:ext>
              </a:extLst>
            </p:cNvPr>
            <p:cNvSpPr/>
            <p:nvPr userDrawn="1"/>
          </p:nvSpPr>
          <p:spPr>
            <a:xfrm>
              <a:off x="1670298" y="124434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EA3AE15-C856-0BB6-BF86-2860F34E621B}"/>
                </a:ext>
              </a:extLst>
            </p:cNvPr>
            <p:cNvSpPr/>
            <p:nvPr userDrawn="1"/>
          </p:nvSpPr>
          <p:spPr>
            <a:xfrm>
              <a:off x="2015330" y="1243679"/>
              <a:ext cx="22447" cy="56483"/>
            </a:xfrm>
            <a:custGeom>
              <a:avLst/>
              <a:gdLst>
                <a:gd name="connsiteX0" fmla="*/ 22448 w 22447"/>
                <a:gd name="connsiteY0" fmla="*/ 0 h 56483"/>
                <a:gd name="connsiteX1" fmla="*/ 1588 w 22447"/>
                <a:gd name="connsiteY1" fmla="*/ 20860 h 56483"/>
                <a:gd name="connsiteX2" fmla="*/ 12256 w 22447"/>
                <a:gd name="connsiteY2" fmla="*/ 56483 h 56483"/>
                <a:gd name="connsiteX3" fmla="*/ 22352 w 22447"/>
                <a:gd name="connsiteY3" fmla="*/ 95 h 56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47" h="56483">
                  <a:moveTo>
                    <a:pt x="22448" y="0"/>
                  </a:moveTo>
                  <a:cubicBezTo>
                    <a:pt x="12923" y="3143"/>
                    <a:pt x="5017" y="10573"/>
                    <a:pt x="1588" y="20860"/>
                  </a:cubicBezTo>
                  <a:cubicBezTo>
                    <a:pt x="-2698" y="34195"/>
                    <a:pt x="1969" y="48196"/>
                    <a:pt x="12256" y="56483"/>
                  </a:cubicBezTo>
                  <a:cubicBezTo>
                    <a:pt x="16161" y="37719"/>
                    <a:pt x="19495" y="18859"/>
                    <a:pt x="22352" y="9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FEA7A1CC-EE7A-A2D1-7813-A68A45C7163D}"/>
                </a:ext>
              </a:extLst>
            </p:cNvPr>
            <p:cNvSpPr/>
            <p:nvPr userDrawn="1"/>
          </p:nvSpPr>
          <p:spPr>
            <a:xfrm>
              <a:off x="1390453" y="69427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242959D7-3F9F-EC3F-FB77-F8B6735DBE3A}"/>
                </a:ext>
              </a:extLst>
            </p:cNvPr>
            <p:cNvSpPr/>
            <p:nvPr userDrawn="1"/>
          </p:nvSpPr>
          <p:spPr>
            <a:xfrm>
              <a:off x="1877848" y="1311872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5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1E9D1D48-3FFE-9D47-1A97-6EFC1E69ED40}"/>
                </a:ext>
              </a:extLst>
            </p:cNvPr>
            <p:cNvSpPr/>
            <p:nvPr userDrawn="1"/>
          </p:nvSpPr>
          <p:spPr>
            <a:xfrm>
              <a:off x="1325302" y="124672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B9B0EF3C-44F5-E219-0C90-7AF687037A32}"/>
                </a:ext>
              </a:extLst>
            </p:cNvPr>
            <p:cNvSpPr/>
            <p:nvPr userDrawn="1"/>
          </p:nvSpPr>
          <p:spPr>
            <a:xfrm>
              <a:off x="1392834" y="103926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ACB80D7D-DFED-B679-ABEA-3B33B6B24503}"/>
                </a:ext>
              </a:extLst>
            </p:cNvPr>
            <p:cNvSpPr/>
            <p:nvPr userDrawn="1"/>
          </p:nvSpPr>
          <p:spPr>
            <a:xfrm>
              <a:off x="1460367" y="831812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4CC6B73B-033E-27B7-1908-875915889B74}"/>
                </a:ext>
              </a:extLst>
            </p:cNvPr>
            <p:cNvSpPr/>
            <p:nvPr userDrawn="1"/>
          </p:nvSpPr>
          <p:spPr>
            <a:xfrm>
              <a:off x="1462843" y="117680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4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14B83DD4-A888-C89E-7B5C-66AD07BF433A}"/>
                </a:ext>
              </a:extLst>
            </p:cNvPr>
            <p:cNvSpPr/>
            <p:nvPr userDrawn="1"/>
          </p:nvSpPr>
          <p:spPr>
            <a:xfrm>
              <a:off x="1600384" y="1106799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9CC63385-39DB-BF00-7190-D6932CA1E9EF}"/>
                </a:ext>
              </a:extLst>
            </p:cNvPr>
            <p:cNvSpPr/>
            <p:nvPr userDrawn="1"/>
          </p:nvSpPr>
          <p:spPr>
            <a:xfrm>
              <a:off x="1532852" y="1314348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CF1849A1-6535-F2D9-F2B1-817CCA8EFC90}"/>
                </a:ext>
              </a:extLst>
            </p:cNvPr>
            <p:cNvSpPr/>
            <p:nvPr userDrawn="1"/>
          </p:nvSpPr>
          <p:spPr>
            <a:xfrm>
              <a:off x="1255389" y="110927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AFC398F-477F-35C7-C63C-0DF1377C666A}"/>
                </a:ext>
              </a:extLst>
            </p:cNvPr>
            <p:cNvSpPr/>
            <p:nvPr userDrawn="1"/>
          </p:nvSpPr>
          <p:spPr>
            <a:xfrm>
              <a:off x="2012913" y="898969"/>
              <a:ext cx="30580" cy="63245"/>
            </a:xfrm>
            <a:custGeom>
              <a:avLst/>
              <a:gdLst>
                <a:gd name="connsiteX0" fmla="*/ 22579 w 30580"/>
                <a:gd name="connsiteY0" fmla="*/ 61817 h 63245"/>
                <a:gd name="connsiteX1" fmla="*/ 30580 w 30580"/>
                <a:gd name="connsiteY1" fmla="*/ 63246 h 63245"/>
                <a:gd name="connsiteX2" fmla="*/ 21627 w 30580"/>
                <a:gd name="connsiteY2" fmla="*/ 0 h 63245"/>
                <a:gd name="connsiteX3" fmla="*/ 1624 w 30580"/>
                <a:gd name="connsiteY3" fmla="*/ 20479 h 63245"/>
                <a:gd name="connsiteX4" fmla="*/ 22675 w 30580"/>
                <a:gd name="connsiteY4" fmla="*/ 61722 h 6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80" h="63245">
                  <a:moveTo>
                    <a:pt x="22579" y="61817"/>
                  </a:moveTo>
                  <a:cubicBezTo>
                    <a:pt x="25246" y="62675"/>
                    <a:pt x="27913" y="63056"/>
                    <a:pt x="30580" y="63246"/>
                  </a:cubicBezTo>
                  <a:cubicBezTo>
                    <a:pt x="28199" y="42005"/>
                    <a:pt x="25151" y="20955"/>
                    <a:pt x="21627" y="0"/>
                  </a:cubicBezTo>
                  <a:cubicBezTo>
                    <a:pt x="12483" y="3334"/>
                    <a:pt x="4863" y="10573"/>
                    <a:pt x="1624" y="20479"/>
                  </a:cubicBezTo>
                  <a:cubicBezTo>
                    <a:pt x="-3995" y="37624"/>
                    <a:pt x="5434" y="56102"/>
                    <a:pt x="22675" y="61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8397A44-87EF-B9B8-0A3C-E620FFF4B356}"/>
                </a:ext>
              </a:extLst>
            </p:cNvPr>
            <p:cNvSpPr/>
            <p:nvPr userDrawn="1"/>
          </p:nvSpPr>
          <p:spPr>
            <a:xfrm>
              <a:off x="0" y="922305"/>
              <a:ext cx="8480" cy="43814"/>
            </a:xfrm>
            <a:custGeom>
              <a:avLst/>
              <a:gdLst>
                <a:gd name="connsiteX0" fmla="*/ 0 w 8480"/>
                <a:gd name="connsiteY0" fmla="*/ 0 h 43814"/>
                <a:gd name="connsiteX1" fmla="*/ 0 w 8480"/>
                <a:gd name="connsiteY1" fmla="*/ 43815 h 43814"/>
                <a:gd name="connsiteX2" fmla="*/ 6858 w 8480"/>
                <a:gd name="connsiteY2" fmla="*/ 32004 h 43814"/>
                <a:gd name="connsiteX3" fmla="*/ 7239 w 8480"/>
                <a:gd name="connsiteY3" fmla="*/ 12859 h 43814"/>
                <a:gd name="connsiteX4" fmla="*/ 0 w 8480"/>
                <a:gd name="connsiteY4" fmla="*/ 0 h 4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80" h="43814">
                  <a:moveTo>
                    <a:pt x="0" y="0"/>
                  </a:moveTo>
                  <a:lnTo>
                    <a:pt x="0" y="43815"/>
                  </a:lnTo>
                  <a:cubicBezTo>
                    <a:pt x="3048" y="40481"/>
                    <a:pt x="5429" y="36576"/>
                    <a:pt x="6858" y="32004"/>
                  </a:cubicBezTo>
                  <a:cubicBezTo>
                    <a:pt x="8954" y="25527"/>
                    <a:pt x="8954" y="18955"/>
                    <a:pt x="7239" y="12859"/>
                  </a:cubicBezTo>
                  <a:cubicBezTo>
                    <a:pt x="5906" y="8096"/>
                    <a:pt x="3334" y="3715"/>
                    <a:pt x="0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7BF75A6C-8BF5-74D7-3508-2070B75C6886}"/>
                </a:ext>
              </a:extLst>
            </p:cNvPr>
            <p:cNvSpPr/>
            <p:nvPr userDrawn="1"/>
          </p:nvSpPr>
          <p:spPr>
            <a:xfrm>
              <a:off x="0" y="1264729"/>
              <a:ext cx="10826" cy="48577"/>
            </a:xfrm>
            <a:custGeom>
              <a:avLst/>
              <a:gdLst>
                <a:gd name="connsiteX0" fmla="*/ 0 w 10826"/>
                <a:gd name="connsiteY0" fmla="*/ 48578 h 48577"/>
                <a:gd name="connsiteX1" fmla="*/ 9239 w 10826"/>
                <a:gd name="connsiteY1" fmla="*/ 34480 h 48577"/>
                <a:gd name="connsiteX2" fmla="*/ 0 w 10826"/>
                <a:gd name="connsiteY2" fmla="*/ 0 h 48577"/>
                <a:gd name="connsiteX3" fmla="*/ 0 w 10826"/>
                <a:gd name="connsiteY3" fmla="*/ 48482 h 4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26" h="48577">
                  <a:moveTo>
                    <a:pt x="0" y="48578"/>
                  </a:moveTo>
                  <a:cubicBezTo>
                    <a:pt x="4096" y="44863"/>
                    <a:pt x="7429" y="40196"/>
                    <a:pt x="9239" y="34480"/>
                  </a:cubicBezTo>
                  <a:cubicBezTo>
                    <a:pt x="13335" y="21812"/>
                    <a:pt x="9239" y="8382"/>
                    <a:pt x="0" y="0"/>
                  </a:cubicBezTo>
                  <a:lnTo>
                    <a:pt x="0" y="48482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509B7101-D6DC-E92E-FAAF-EEBBFDAB1EEC}"/>
                </a:ext>
              </a:extLst>
            </p:cNvPr>
            <p:cNvSpPr/>
            <p:nvPr userDrawn="1"/>
          </p:nvSpPr>
          <p:spPr>
            <a:xfrm>
              <a:off x="1945322" y="110441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32DD5761-F2A3-2BD2-E6B1-0D80F1C9DFF5}"/>
                </a:ext>
              </a:extLst>
            </p:cNvPr>
            <p:cNvSpPr/>
            <p:nvPr userDrawn="1"/>
          </p:nvSpPr>
          <p:spPr>
            <a:xfrm>
              <a:off x="1872990" y="621972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5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821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5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05B87415-AC11-D48D-B3E5-03EDC95893D5}"/>
                </a:ext>
              </a:extLst>
            </p:cNvPr>
            <p:cNvSpPr/>
            <p:nvPr userDrawn="1"/>
          </p:nvSpPr>
          <p:spPr>
            <a:xfrm>
              <a:off x="1875371" y="96687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6ECD13D9-248A-2EFB-62FB-3C9CA9720965}"/>
                </a:ext>
              </a:extLst>
            </p:cNvPr>
            <p:cNvSpPr/>
            <p:nvPr userDrawn="1"/>
          </p:nvSpPr>
          <p:spPr>
            <a:xfrm>
              <a:off x="220497" y="111651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61C20A69-D3B7-584C-ADC2-F1A92BBA228C}"/>
                </a:ext>
              </a:extLst>
            </p:cNvPr>
            <p:cNvSpPr/>
            <p:nvPr userDrawn="1"/>
          </p:nvSpPr>
          <p:spPr>
            <a:xfrm>
              <a:off x="218021" y="771519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0AFDD081-8DC1-B397-E3C3-B4EEFCE9B8F8}"/>
                </a:ext>
              </a:extLst>
            </p:cNvPr>
            <p:cNvSpPr/>
            <p:nvPr userDrawn="1"/>
          </p:nvSpPr>
          <p:spPr>
            <a:xfrm>
              <a:off x="632931" y="906583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5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7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F841D8FF-1FBE-F900-5105-FFB3AE416C50}"/>
                </a:ext>
              </a:extLst>
            </p:cNvPr>
            <p:cNvSpPr/>
            <p:nvPr userDrawn="1"/>
          </p:nvSpPr>
          <p:spPr>
            <a:xfrm>
              <a:off x="565435" y="1114034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E2266361-BCE8-0370-0AE7-D89D0ABF2CB6}"/>
                </a:ext>
              </a:extLst>
            </p:cNvPr>
            <p:cNvSpPr/>
            <p:nvPr userDrawn="1"/>
          </p:nvSpPr>
          <p:spPr>
            <a:xfrm>
              <a:off x="630549" y="56168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841B0429-8ACD-0165-7859-189FA46D61D3}"/>
                </a:ext>
              </a:extLst>
            </p:cNvPr>
            <p:cNvSpPr/>
            <p:nvPr userDrawn="1"/>
          </p:nvSpPr>
          <p:spPr>
            <a:xfrm>
              <a:off x="635406" y="125157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C85E67AF-68DC-2B73-7DAD-697217587087}"/>
                </a:ext>
              </a:extLst>
            </p:cNvPr>
            <p:cNvSpPr/>
            <p:nvPr userDrawn="1"/>
          </p:nvSpPr>
          <p:spPr>
            <a:xfrm>
              <a:off x="563016" y="76913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7E17E33F-6608-101F-09F6-B9B9306B8A7F}"/>
                </a:ext>
              </a:extLst>
            </p:cNvPr>
            <p:cNvSpPr/>
            <p:nvPr userDrawn="1"/>
          </p:nvSpPr>
          <p:spPr>
            <a:xfrm>
              <a:off x="1942903" y="75951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DDD6C0E3-7F02-0FD3-FC04-FD521EEE6799}"/>
                </a:ext>
              </a:extLst>
            </p:cNvPr>
            <p:cNvSpPr/>
            <p:nvPr userDrawn="1"/>
          </p:nvSpPr>
          <p:spPr>
            <a:xfrm>
              <a:off x="497966" y="1321587"/>
              <a:ext cx="65443" cy="60299"/>
            </a:xfrm>
            <a:custGeom>
              <a:avLst/>
              <a:gdLst>
                <a:gd name="connsiteX0" fmla="*/ 63818 w 65443"/>
                <a:gd name="connsiteY0" fmla="*/ 42868 h 60299"/>
                <a:gd name="connsiteX1" fmla="*/ 42863 w 65443"/>
                <a:gd name="connsiteY1" fmla="*/ 1625 h 60299"/>
                <a:gd name="connsiteX2" fmla="*/ 1620 w 65443"/>
                <a:gd name="connsiteY2" fmla="*/ 22580 h 60299"/>
                <a:gd name="connsiteX3" fmla="*/ 15240 w 65443"/>
                <a:gd name="connsiteY3" fmla="*/ 60299 h 60299"/>
                <a:gd name="connsiteX4" fmla="*/ 50102 w 65443"/>
                <a:gd name="connsiteY4" fmla="*/ 60299 h 60299"/>
                <a:gd name="connsiteX5" fmla="*/ 63818 w 65443"/>
                <a:gd name="connsiteY5" fmla="*/ 42868 h 60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0299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39" y="5435"/>
                    <a:pt x="1620" y="22580"/>
                  </a:cubicBezTo>
                  <a:cubicBezTo>
                    <a:pt x="-3143" y="37058"/>
                    <a:pt x="2953" y="52393"/>
                    <a:pt x="15240" y="60299"/>
                  </a:cubicBezTo>
                  <a:lnTo>
                    <a:pt x="50102" y="60299"/>
                  </a:lnTo>
                  <a:cubicBezTo>
                    <a:pt x="56293" y="56394"/>
                    <a:pt x="61341" y="50488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4FFB5A54-69F8-4FC0-283D-7E836785FA7B}"/>
                </a:ext>
              </a:extLst>
            </p:cNvPr>
            <p:cNvSpPr/>
            <p:nvPr userDrawn="1"/>
          </p:nvSpPr>
          <p:spPr>
            <a:xfrm>
              <a:off x="427952" y="118404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E45C8041-DE12-E55F-4A0C-19C1AF101BAB}"/>
                </a:ext>
              </a:extLst>
            </p:cNvPr>
            <p:cNvSpPr/>
            <p:nvPr userDrawn="1"/>
          </p:nvSpPr>
          <p:spPr>
            <a:xfrm>
              <a:off x="425475" y="8390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4EECF0DC-74B7-8434-58F9-1D3D116B88DF}"/>
                </a:ext>
              </a:extLst>
            </p:cNvPr>
            <p:cNvSpPr/>
            <p:nvPr userDrawn="1"/>
          </p:nvSpPr>
          <p:spPr>
            <a:xfrm>
              <a:off x="702939" y="1044124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5A563E22-196A-0DC8-6477-F2803DF3B001}"/>
                </a:ext>
              </a:extLst>
            </p:cNvPr>
            <p:cNvSpPr/>
            <p:nvPr userDrawn="1"/>
          </p:nvSpPr>
          <p:spPr>
            <a:xfrm>
              <a:off x="495484" y="976592"/>
              <a:ext cx="65448" cy="65448"/>
            </a:xfrm>
            <a:custGeom>
              <a:avLst/>
              <a:gdLst>
                <a:gd name="connsiteX0" fmla="*/ 22580 w 65448"/>
                <a:gd name="connsiteY0" fmla="*/ 63824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4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4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5" name="Free-form: Shape 94">
              <a:extLst>
                <a:ext uri="{FF2B5EF4-FFF2-40B4-BE49-F238E27FC236}">
                  <a16:creationId xmlns:a16="http://schemas.microsoft.com/office/drawing/2014/main" id="{F588885D-B9CB-46A5-90A1-08F87513C1DF}"/>
                </a:ext>
              </a:extLst>
            </p:cNvPr>
            <p:cNvSpPr/>
            <p:nvPr userDrawn="1"/>
          </p:nvSpPr>
          <p:spPr>
            <a:xfrm>
              <a:off x="288030" y="9090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0" name="Free-form: Shape 99">
              <a:extLst>
                <a:ext uri="{FF2B5EF4-FFF2-40B4-BE49-F238E27FC236}">
                  <a16:creationId xmlns:a16="http://schemas.microsoft.com/office/drawing/2014/main" id="{A8710C93-CB65-E95A-ECEA-E0CD7EFA124F}"/>
                </a:ext>
              </a:extLst>
            </p:cNvPr>
            <p:cNvSpPr/>
            <p:nvPr userDrawn="1"/>
          </p:nvSpPr>
          <p:spPr>
            <a:xfrm>
              <a:off x="82957" y="1186428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4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2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820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DD7DA7E4-5951-8348-8F15-F8A05D5D6017}"/>
                </a:ext>
              </a:extLst>
            </p:cNvPr>
            <p:cNvSpPr/>
            <p:nvPr userDrawn="1"/>
          </p:nvSpPr>
          <p:spPr>
            <a:xfrm>
              <a:off x="152967" y="1323969"/>
              <a:ext cx="65446" cy="57822"/>
            </a:xfrm>
            <a:custGeom>
              <a:avLst/>
              <a:gdLst>
                <a:gd name="connsiteX0" fmla="*/ 63822 w 65446"/>
                <a:gd name="connsiteY0" fmla="*/ 42868 h 57822"/>
                <a:gd name="connsiteX1" fmla="*/ 42867 w 65446"/>
                <a:gd name="connsiteY1" fmla="*/ 1625 h 57822"/>
                <a:gd name="connsiteX2" fmla="*/ 1623 w 65446"/>
                <a:gd name="connsiteY2" fmla="*/ 22580 h 57822"/>
                <a:gd name="connsiteX3" fmla="*/ 11815 w 65446"/>
                <a:gd name="connsiteY3" fmla="*/ 57823 h 57822"/>
                <a:gd name="connsiteX4" fmla="*/ 53535 w 65446"/>
                <a:gd name="connsiteY4" fmla="*/ 57823 h 57822"/>
                <a:gd name="connsiteX5" fmla="*/ 63822 w 65446"/>
                <a:gd name="connsiteY5" fmla="*/ 42868 h 57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6" h="57822">
                  <a:moveTo>
                    <a:pt x="63822" y="42868"/>
                  </a:moveTo>
                  <a:cubicBezTo>
                    <a:pt x="69441" y="25723"/>
                    <a:pt x="60012" y="7245"/>
                    <a:pt x="42867" y="1625"/>
                  </a:cubicBezTo>
                  <a:cubicBezTo>
                    <a:pt x="25626" y="-3995"/>
                    <a:pt x="7243" y="5435"/>
                    <a:pt x="1623" y="22580"/>
                  </a:cubicBezTo>
                  <a:cubicBezTo>
                    <a:pt x="-2663" y="35725"/>
                    <a:pt x="1814" y="49536"/>
                    <a:pt x="11815" y="57823"/>
                  </a:cubicBezTo>
                  <a:lnTo>
                    <a:pt x="53535" y="57823"/>
                  </a:lnTo>
                  <a:cubicBezTo>
                    <a:pt x="58107" y="54013"/>
                    <a:pt x="61821" y="48964"/>
                    <a:pt x="63822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5B2344E5-E6F9-8850-2B67-A70F65241886}"/>
                </a:ext>
              </a:extLst>
            </p:cNvPr>
            <p:cNvSpPr/>
            <p:nvPr userDrawn="1"/>
          </p:nvSpPr>
          <p:spPr>
            <a:xfrm>
              <a:off x="838003" y="6292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A45DB040-BABD-1119-3961-9EC39551880C}"/>
                </a:ext>
              </a:extLst>
            </p:cNvPr>
            <p:cNvSpPr/>
            <p:nvPr userDrawn="1"/>
          </p:nvSpPr>
          <p:spPr>
            <a:xfrm>
              <a:off x="13043" y="1048982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7060B462-5C31-3B34-9D76-01F05580D5A0}"/>
                </a:ext>
              </a:extLst>
            </p:cNvPr>
            <p:cNvSpPr/>
            <p:nvPr userDrawn="1"/>
          </p:nvSpPr>
          <p:spPr>
            <a:xfrm>
              <a:off x="290411" y="12539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7166DB82-035C-E9F8-01B0-BC83738756B9}"/>
                </a:ext>
              </a:extLst>
            </p:cNvPr>
            <p:cNvSpPr/>
            <p:nvPr userDrawn="1"/>
          </p:nvSpPr>
          <p:spPr>
            <a:xfrm>
              <a:off x="355562" y="70160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CF4FFF1B-A748-DF78-25D5-4BFAD99CA828}"/>
                </a:ext>
              </a:extLst>
            </p:cNvPr>
            <p:cNvSpPr/>
            <p:nvPr userDrawn="1"/>
          </p:nvSpPr>
          <p:spPr>
            <a:xfrm>
              <a:off x="357981" y="104650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303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449788C5-3EE3-DEBE-341D-E6C4ADA10B92}"/>
                </a:ext>
              </a:extLst>
            </p:cNvPr>
            <p:cNvSpPr/>
            <p:nvPr userDrawn="1"/>
          </p:nvSpPr>
          <p:spPr>
            <a:xfrm>
              <a:off x="1182999" y="62673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609DB22B-1E39-F6DD-0C2A-4D43926DE5FC}"/>
                </a:ext>
              </a:extLst>
            </p:cNvPr>
            <p:cNvSpPr/>
            <p:nvPr userDrawn="1"/>
          </p:nvSpPr>
          <p:spPr>
            <a:xfrm>
              <a:off x="977925" y="90420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ED2961CB-6212-C4FE-F06B-89206F893C3B}"/>
                </a:ext>
              </a:extLst>
            </p:cNvPr>
            <p:cNvSpPr/>
            <p:nvPr userDrawn="1"/>
          </p:nvSpPr>
          <p:spPr>
            <a:xfrm>
              <a:off x="910393" y="111165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50E8F501-52DB-B791-34F9-7E4A06B504A3}"/>
                </a:ext>
              </a:extLst>
            </p:cNvPr>
            <p:cNvSpPr/>
            <p:nvPr userDrawn="1"/>
          </p:nvSpPr>
          <p:spPr>
            <a:xfrm>
              <a:off x="975544" y="55920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9297FADB-98C1-FD97-1CA5-91BA1DCBACD5}"/>
                </a:ext>
              </a:extLst>
            </p:cNvPr>
            <p:cNvSpPr/>
            <p:nvPr userDrawn="1"/>
          </p:nvSpPr>
          <p:spPr>
            <a:xfrm>
              <a:off x="1187894" y="1316726"/>
              <a:ext cx="65408" cy="65160"/>
            </a:xfrm>
            <a:custGeom>
              <a:avLst/>
              <a:gdLst>
                <a:gd name="connsiteX0" fmla="*/ 47498 w 65408"/>
                <a:gd name="connsiteY0" fmla="*/ 61922 h 65160"/>
                <a:gd name="connsiteX1" fmla="*/ 63786 w 65408"/>
                <a:gd name="connsiteY1" fmla="*/ 42872 h 65160"/>
                <a:gd name="connsiteX2" fmla="*/ 64167 w 65408"/>
                <a:gd name="connsiteY2" fmla="*/ 23727 h 65160"/>
                <a:gd name="connsiteX3" fmla="*/ 42831 w 65408"/>
                <a:gd name="connsiteY3" fmla="*/ 1629 h 65160"/>
                <a:gd name="connsiteX4" fmla="*/ 12541 w 65408"/>
                <a:gd name="connsiteY4" fmla="*/ 6963 h 65160"/>
                <a:gd name="connsiteX5" fmla="*/ 1588 w 65408"/>
                <a:gd name="connsiteY5" fmla="*/ 22679 h 65160"/>
                <a:gd name="connsiteX6" fmla="*/ 3588 w 65408"/>
                <a:gd name="connsiteY6" fmla="*/ 47635 h 65160"/>
                <a:gd name="connsiteX7" fmla="*/ 22638 w 65408"/>
                <a:gd name="connsiteY7" fmla="*/ 63923 h 65160"/>
                <a:gd name="connsiteX8" fmla="*/ 28448 w 65408"/>
                <a:gd name="connsiteY8" fmla="*/ 65161 h 65160"/>
                <a:gd name="connsiteX9" fmla="*/ 36830 w 65408"/>
                <a:gd name="connsiteY9" fmla="*/ 65161 h 65160"/>
                <a:gd name="connsiteX10" fmla="*/ 47593 w 65408"/>
                <a:gd name="connsiteY10" fmla="*/ 61922 h 6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408" h="65160">
                  <a:moveTo>
                    <a:pt x="47498" y="61922"/>
                  </a:move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24543" y="64589"/>
                    <a:pt x="26448" y="64875"/>
                    <a:pt x="28448" y="65161"/>
                  </a:cubicBezTo>
                  <a:lnTo>
                    <a:pt x="36830" y="65161"/>
                  </a:lnTo>
                  <a:cubicBezTo>
                    <a:pt x="40640" y="64685"/>
                    <a:pt x="44260" y="63637"/>
                    <a:pt x="47593" y="619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CE62A653-9A2A-3974-865E-AA63968F2004}"/>
                </a:ext>
              </a:extLst>
            </p:cNvPr>
            <p:cNvSpPr/>
            <p:nvPr userDrawn="1"/>
          </p:nvSpPr>
          <p:spPr>
            <a:xfrm>
              <a:off x="1117848" y="117918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66ECFFEA-4BA7-38D9-6443-65FF612B1FCC}"/>
                </a:ext>
              </a:extLst>
            </p:cNvPr>
            <p:cNvSpPr/>
            <p:nvPr userDrawn="1"/>
          </p:nvSpPr>
          <p:spPr>
            <a:xfrm>
              <a:off x="1185475" y="971734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A5E5F0BD-8505-8866-7248-C17643C12A75}"/>
                </a:ext>
              </a:extLst>
            </p:cNvPr>
            <p:cNvSpPr/>
            <p:nvPr userDrawn="1"/>
          </p:nvSpPr>
          <p:spPr>
            <a:xfrm>
              <a:off x="1045458" y="69674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2079013A-1259-E6AC-0E9D-40F662E2DA21}"/>
                </a:ext>
              </a:extLst>
            </p:cNvPr>
            <p:cNvSpPr/>
            <p:nvPr userDrawn="1"/>
          </p:nvSpPr>
          <p:spPr>
            <a:xfrm>
              <a:off x="770471" y="83667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C904185D-1C57-401B-752D-A4F156E84BBD}"/>
                </a:ext>
              </a:extLst>
            </p:cNvPr>
            <p:cNvSpPr/>
            <p:nvPr userDrawn="1"/>
          </p:nvSpPr>
          <p:spPr>
            <a:xfrm>
              <a:off x="980439" y="124919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5FEE6405-158B-2CAD-175D-B04B5C59EF8B}"/>
                </a:ext>
              </a:extLst>
            </p:cNvPr>
            <p:cNvSpPr/>
            <p:nvPr userDrawn="1"/>
          </p:nvSpPr>
          <p:spPr>
            <a:xfrm>
              <a:off x="842866" y="1319111"/>
              <a:ext cx="65443" cy="62680"/>
            </a:xfrm>
            <a:custGeom>
              <a:avLst/>
              <a:gdLst>
                <a:gd name="connsiteX0" fmla="*/ 63818 w 65443"/>
                <a:gd name="connsiteY0" fmla="*/ 42868 h 62680"/>
                <a:gd name="connsiteX1" fmla="*/ 42863 w 65443"/>
                <a:gd name="connsiteY1" fmla="*/ 1625 h 62680"/>
                <a:gd name="connsiteX2" fmla="*/ 1620 w 65443"/>
                <a:gd name="connsiteY2" fmla="*/ 22580 h 62680"/>
                <a:gd name="connsiteX3" fmla="*/ 19908 w 65443"/>
                <a:gd name="connsiteY3" fmla="*/ 62680 h 62680"/>
                <a:gd name="connsiteX4" fmla="*/ 45530 w 65443"/>
                <a:gd name="connsiteY4" fmla="*/ 62680 h 62680"/>
                <a:gd name="connsiteX5" fmla="*/ 63818 w 65443"/>
                <a:gd name="connsiteY5" fmla="*/ 42868 h 6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2680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40" y="5435"/>
                    <a:pt x="1620" y="22580"/>
                  </a:cubicBezTo>
                  <a:cubicBezTo>
                    <a:pt x="-3714" y="38868"/>
                    <a:pt x="4573" y="56108"/>
                    <a:pt x="19908" y="62680"/>
                  </a:cubicBezTo>
                  <a:lnTo>
                    <a:pt x="45530" y="62680"/>
                  </a:lnTo>
                  <a:cubicBezTo>
                    <a:pt x="53912" y="59061"/>
                    <a:pt x="60770" y="52203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47454BDF-DD60-FA11-54C0-40E973624BAE}"/>
                </a:ext>
              </a:extLst>
            </p:cNvPr>
            <p:cNvSpPr/>
            <p:nvPr userDrawn="1"/>
          </p:nvSpPr>
          <p:spPr>
            <a:xfrm>
              <a:off x="772890" y="118166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889DEC09-5110-9F72-5F87-455DED2C391B}"/>
                </a:ext>
              </a:extLst>
            </p:cNvPr>
            <p:cNvSpPr/>
            <p:nvPr userDrawn="1"/>
          </p:nvSpPr>
          <p:spPr>
            <a:xfrm>
              <a:off x="840480" y="9741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0B5CF2BC-A723-02E0-02EA-A0A268C57177}"/>
                </a:ext>
              </a:extLst>
            </p:cNvPr>
            <p:cNvSpPr/>
            <p:nvPr userDrawn="1"/>
          </p:nvSpPr>
          <p:spPr>
            <a:xfrm>
              <a:off x="1047934" y="104174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93F3F7E6-B865-D010-2BC4-9F5D3E1C2B3C}"/>
                </a:ext>
              </a:extLst>
            </p:cNvPr>
            <p:cNvSpPr/>
            <p:nvPr userDrawn="1"/>
          </p:nvSpPr>
          <p:spPr>
            <a:xfrm>
              <a:off x="0" y="581406"/>
              <a:ext cx="9021" cy="41338"/>
            </a:xfrm>
            <a:custGeom>
              <a:avLst/>
              <a:gdLst>
                <a:gd name="connsiteX0" fmla="*/ 0 w 9021"/>
                <a:gd name="connsiteY0" fmla="*/ 41338 h 41338"/>
                <a:gd name="connsiteX1" fmla="*/ 7429 w 9021"/>
                <a:gd name="connsiteY1" fmla="*/ 28956 h 41338"/>
                <a:gd name="connsiteX2" fmla="*/ 2953 w 9021"/>
                <a:gd name="connsiteY2" fmla="*/ 0 h 41338"/>
                <a:gd name="connsiteX3" fmla="*/ 0 w 9021"/>
                <a:gd name="connsiteY3" fmla="*/ 5905 h 41338"/>
                <a:gd name="connsiteX4" fmla="*/ 0 w 9021"/>
                <a:gd name="connsiteY4" fmla="*/ 41338 h 41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1" h="41338">
                  <a:moveTo>
                    <a:pt x="0" y="41338"/>
                  </a:moveTo>
                  <a:cubicBezTo>
                    <a:pt x="3239" y="37909"/>
                    <a:pt x="5906" y="33719"/>
                    <a:pt x="7429" y="28956"/>
                  </a:cubicBezTo>
                  <a:cubicBezTo>
                    <a:pt x="10763" y="18764"/>
                    <a:pt x="8668" y="8096"/>
                    <a:pt x="2953" y="0"/>
                  </a:cubicBezTo>
                  <a:cubicBezTo>
                    <a:pt x="1905" y="1905"/>
                    <a:pt x="953" y="3905"/>
                    <a:pt x="0" y="5905"/>
                  </a:cubicBezTo>
                  <a:lnTo>
                    <a:pt x="0" y="41338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07A2C30B-FAA5-5C62-FF8E-7041FA425FE5}"/>
                </a:ext>
              </a:extLst>
            </p:cNvPr>
            <p:cNvSpPr/>
            <p:nvPr userDrawn="1"/>
          </p:nvSpPr>
          <p:spPr>
            <a:xfrm>
              <a:off x="695604" y="18383"/>
              <a:ext cx="65505" cy="56298"/>
            </a:xfrm>
            <a:custGeom>
              <a:avLst/>
              <a:gdLst>
                <a:gd name="connsiteX0" fmla="*/ 22676 w 65505"/>
                <a:gd name="connsiteY0" fmla="*/ 54674 h 56298"/>
                <a:gd name="connsiteX1" fmla="*/ 63919 w 65505"/>
                <a:gd name="connsiteY1" fmla="*/ 33719 h 56298"/>
                <a:gd name="connsiteX2" fmla="*/ 55251 w 65505"/>
                <a:gd name="connsiteY2" fmla="*/ 0 h 56298"/>
                <a:gd name="connsiteX3" fmla="*/ 2197 w 65505"/>
                <a:gd name="connsiteY3" fmla="*/ 12097 h 56298"/>
                <a:gd name="connsiteX4" fmla="*/ 1625 w 65505"/>
                <a:gd name="connsiteY4" fmla="*/ 13526 h 56298"/>
                <a:gd name="connsiteX5" fmla="*/ 22580 w 65505"/>
                <a:gd name="connsiteY5" fmla="*/ 54769 h 56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505" h="56298">
                  <a:moveTo>
                    <a:pt x="22676" y="54674"/>
                  </a:moveTo>
                  <a:cubicBezTo>
                    <a:pt x="39820" y="60293"/>
                    <a:pt x="58299" y="50864"/>
                    <a:pt x="63919" y="33719"/>
                  </a:cubicBezTo>
                  <a:cubicBezTo>
                    <a:pt x="67919" y="21336"/>
                    <a:pt x="64109" y="8382"/>
                    <a:pt x="55251" y="0"/>
                  </a:cubicBezTo>
                  <a:cubicBezTo>
                    <a:pt x="37439" y="3620"/>
                    <a:pt x="19818" y="7620"/>
                    <a:pt x="2197" y="12097"/>
                  </a:cubicBezTo>
                  <a:cubicBezTo>
                    <a:pt x="2006" y="12573"/>
                    <a:pt x="1720" y="12954"/>
                    <a:pt x="1625" y="13526"/>
                  </a:cubicBezTo>
                  <a:cubicBezTo>
                    <a:pt x="-3995" y="30671"/>
                    <a:pt x="5435" y="49149"/>
                    <a:pt x="22580" y="547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1955BA4D-5035-E128-276F-52F31729A2D5}"/>
                </a:ext>
              </a:extLst>
            </p:cNvPr>
            <p:cNvSpPr/>
            <p:nvPr userDrawn="1"/>
          </p:nvSpPr>
          <p:spPr>
            <a:xfrm>
              <a:off x="628167" y="216683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4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725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4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0CED7FFD-B1F9-9C2B-6A6F-11D8532ACD92}"/>
                </a:ext>
              </a:extLst>
            </p:cNvPr>
            <p:cNvSpPr/>
            <p:nvPr userDrawn="1"/>
          </p:nvSpPr>
          <p:spPr>
            <a:xfrm>
              <a:off x="1805362" y="82943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2E2F42AF-91AA-5FFD-DA4E-D8BBF376D35C}"/>
                </a:ext>
              </a:extLst>
            </p:cNvPr>
            <p:cNvSpPr/>
            <p:nvPr userDrawn="1"/>
          </p:nvSpPr>
          <p:spPr>
            <a:xfrm>
              <a:off x="698081" y="35413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1E268157-95BB-74EE-61EA-7ED3651089C0}"/>
                </a:ext>
              </a:extLst>
            </p:cNvPr>
            <p:cNvSpPr/>
            <p:nvPr userDrawn="1"/>
          </p:nvSpPr>
          <p:spPr>
            <a:xfrm>
              <a:off x="558254" y="7924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56B96C92-9CD6-A398-A44B-541CDC402193}"/>
                </a:ext>
              </a:extLst>
            </p:cNvPr>
            <p:cNvSpPr/>
            <p:nvPr userDrawn="1"/>
          </p:nvSpPr>
          <p:spPr>
            <a:xfrm>
              <a:off x="560635" y="42414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F744BA09-622D-F187-F8D8-8928A949560D}"/>
                </a:ext>
              </a:extLst>
            </p:cNvPr>
            <p:cNvSpPr/>
            <p:nvPr userDrawn="1"/>
          </p:nvSpPr>
          <p:spPr>
            <a:xfrm>
              <a:off x="700595" y="699125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3FEFA90E-1CB9-D1C0-D5E1-158C43AEE5FD}"/>
                </a:ext>
              </a:extLst>
            </p:cNvPr>
            <p:cNvSpPr/>
            <p:nvPr userDrawn="1"/>
          </p:nvSpPr>
          <p:spPr>
            <a:xfrm>
              <a:off x="903155" y="76765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A5CE9DE3-18F1-5CC9-AF3E-FF23764AB700}"/>
                </a:ext>
              </a:extLst>
            </p:cNvPr>
            <p:cNvSpPr/>
            <p:nvPr userDrawn="1"/>
          </p:nvSpPr>
          <p:spPr>
            <a:xfrm>
              <a:off x="854487" y="-95"/>
              <a:ext cx="28098" cy="4724"/>
            </a:xfrm>
            <a:custGeom>
              <a:avLst/>
              <a:gdLst>
                <a:gd name="connsiteX0" fmla="*/ 28099 w 28098"/>
                <a:gd name="connsiteY0" fmla="*/ 95 h 4724"/>
                <a:gd name="connsiteX1" fmla="*/ 0 w 28098"/>
                <a:gd name="connsiteY1" fmla="*/ 2572 h 4724"/>
                <a:gd name="connsiteX2" fmla="*/ 1333 w 28098"/>
                <a:gd name="connsiteY2" fmla="*/ 3143 h 4724"/>
                <a:gd name="connsiteX3" fmla="*/ 28099 w 28098"/>
                <a:gd name="connsiteY3" fmla="*/ 0 h 4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98" h="4724">
                  <a:moveTo>
                    <a:pt x="28099" y="95"/>
                  </a:moveTo>
                  <a:cubicBezTo>
                    <a:pt x="18669" y="857"/>
                    <a:pt x="9335" y="1619"/>
                    <a:pt x="0" y="2572"/>
                  </a:cubicBezTo>
                  <a:cubicBezTo>
                    <a:pt x="476" y="2762"/>
                    <a:pt x="857" y="3048"/>
                    <a:pt x="1333" y="3143"/>
                  </a:cubicBezTo>
                  <a:cubicBezTo>
                    <a:pt x="10668" y="6191"/>
                    <a:pt x="20288" y="4667"/>
                    <a:pt x="28099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D9836CE2-2523-BE7D-728D-72E10D161155}"/>
                </a:ext>
              </a:extLst>
            </p:cNvPr>
            <p:cNvSpPr/>
            <p:nvPr userDrawn="1"/>
          </p:nvSpPr>
          <p:spPr>
            <a:xfrm>
              <a:off x="765613" y="14677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9713828-29E3-A499-33A0-B501DD2E72C8}"/>
                </a:ext>
              </a:extLst>
            </p:cNvPr>
            <p:cNvSpPr/>
            <p:nvPr userDrawn="1"/>
          </p:nvSpPr>
          <p:spPr>
            <a:xfrm>
              <a:off x="908049" y="76665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B6CB1087-8107-94C5-C2DF-5ADDF60183CA}"/>
                </a:ext>
              </a:extLst>
            </p:cNvPr>
            <p:cNvSpPr/>
            <p:nvPr userDrawn="1"/>
          </p:nvSpPr>
          <p:spPr>
            <a:xfrm>
              <a:off x="768090" y="491674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149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723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4DE52A1F-6BB3-885C-3F9F-5983557C04B6}"/>
                </a:ext>
              </a:extLst>
            </p:cNvPr>
            <p:cNvSpPr/>
            <p:nvPr userDrawn="1"/>
          </p:nvSpPr>
          <p:spPr>
            <a:xfrm>
              <a:off x="835623" y="284216"/>
              <a:ext cx="65445" cy="65452"/>
            </a:xfrm>
            <a:custGeom>
              <a:avLst/>
              <a:gdLst>
                <a:gd name="connsiteX0" fmla="*/ 22579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5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79" y="63827"/>
                  </a:moveTo>
                  <a:cubicBezTo>
                    <a:pt x="39820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4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2DA244C9-57B7-56D0-F329-9F23E5E18E1E}"/>
                </a:ext>
              </a:extLst>
            </p:cNvPr>
            <p:cNvSpPr/>
            <p:nvPr userDrawn="1"/>
          </p:nvSpPr>
          <p:spPr>
            <a:xfrm>
              <a:off x="905535" y="42176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0B5A330C-C664-F9E6-9468-7363A1E78D59}"/>
                </a:ext>
              </a:extLst>
            </p:cNvPr>
            <p:cNvSpPr/>
            <p:nvPr userDrawn="1"/>
          </p:nvSpPr>
          <p:spPr>
            <a:xfrm>
              <a:off x="148107" y="63407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0EE0AA5F-2934-3C34-A5F4-0E1FDF2171E4}"/>
                </a:ext>
              </a:extLst>
            </p:cNvPr>
            <p:cNvSpPr/>
            <p:nvPr userDrawn="1"/>
          </p:nvSpPr>
          <p:spPr>
            <a:xfrm>
              <a:off x="163544" y="306038"/>
              <a:ext cx="47619" cy="48488"/>
            </a:xfrm>
            <a:custGeom>
              <a:avLst/>
              <a:gdLst>
                <a:gd name="connsiteX0" fmla="*/ 46006 w 47619"/>
                <a:gd name="connsiteY0" fmla="*/ 25908 h 48488"/>
                <a:gd name="connsiteX1" fmla="*/ 43434 w 47619"/>
                <a:gd name="connsiteY1" fmla="*/ 0 h 48488"/>
                <a:gd name="connsiteX2" fmla="*/ 0 w 47619"/>
                <a:gd name="connsiteY2" fmla="*/ 44768 h 48488"/>
                <a:gd name="connsiteX3" fmla="*/ 4667 w 47619"/>
                <a:gd name="connsiteY3" fmla="*/ 46863 h 48488"/>
                <a:gd name="connsiteX4" fmla="*/ 45910 w 47619"/>
                <a:gd name="connsiteY4" fmla="*/ 25908 h 4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19" h="48488">
                  <a:moveTo>
                    <a:pt x="46006" y="25908"/>
                  </a:moveTo>
                  <a:cubicBezTo>
                    <a:pt x="48958" y="16954"/>
                    <a:pt x="47720" y="7715"/>
                    <a:pt x="43434" y="0"/>
                  </a:cubicBezTo>
                  <a:cubicBezTo>
                    <a:pt x="28575" y="14478"/>
                    <a:pt x="14097" y="29432"/>
                    <a:pt x="0" y="44768"/>
                  </a:cubicBezTo>
                  <a:cubicBezTo>
                    <a:pt x="1524" y="45529"/>
                    <a:pt x="3048" y="46292"/>
                    <a:pt x="4667" y="46863"/>
                  </a:cubicBezTo>
                  <a:cubicBezTo>
                    <a:pt x="21907" y="52483"/>
                    <a:pt x="40291" y="43053"/>
                    <a:pt x="45910" y="2590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2635C935-BD6B-ED7A-AEF2-95EDFC6BEA75}"/>
                </a:ext>
              </a:extLst>
            </p:cNvPr>
            <p:cNvSpPr/>
            <p:nvPr userDrawn="1"/>
          </p:nvSpPr>
          <p:spPr>
            <a:xfrm>
              <a:off x="80480" y="84152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9096EB4-5AEE-C3D7-3F08-7A83AE8E346B}"/>
                </a:ext>
              </a:extLst>
            </p:cNvPr>
            <p:cNvSpPr/>
            <p:nvPr userDrawn="1"/>
          </p:nvSpPr>
          <p:spPr>
            <a:xfrm>
              <a:off x="78136" y="496528"/>
              <a:ext cx="65408" cy="65420"/>
            </a:xfrm>
            <a:custGeom>
              <a:avLst/>
              <a:gdLst>
                <a:gd name="connsiteX0" fmla="*/ 22543 w 65408"/>
                <a:gd name="connsiteY0" fmla="*/ 63827 h 65420"/>
                <a:gd name="connsiteX1" fmla="*/ 47498 w 65408"/>
                <a:gd name="connsiteY1" fmla="*/ 61922 h 65420"/>
                <a:gd name="connsiteX2" fmla="*/ 63786 w 65408"/>
                <a:gd name="connsiteY2" fmla="*/ 42872 h 65420"/>
                <a:gd name="connsiteX3" fmla="*/ 64167 w 65408"/>
                <a:gd name="connsiteY3" fmla="*/ 23727 h 65420"/>
                <a:gd name="connsiteX4" fmla="*/ 42831 w 65408"/>
                <a:gd name="connsiteY4" fmla="*/ 1629 h 65420"/>
                <a:gd name="connsiteX5" fmla="*/ 12541 w 65408"/>
                <a:gd name="connsiteY5" fmla="*/ 6963 h 65420"/>
                <a:gd name="connsiteX6" fmla="*/ 1588 w 65408"/>
                <a:gd name="connsiteY6" fmla="*/ 22679 h 65420"/>
                <a:gd name="connsiteX7" fmla="*/ 3588 w 65408"/>
                <a:gd name="connsiteY7" fmla="*/ 47635 h 65420"/>
                <a:gd name="connsiteX8" fmla="*/ 22638 w 65408"/>
                <a:gd name="connsiteY8" fmla="*/ 63923 h 6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408" h="65420">
                  <a:moveTo>
                    <a:pt x="22543" y="63827"/>
                  </a:moveTo>
                  <a:cubicBezTo>
                    <a:pt x="31115" y="66590"/>
                    <a:pt x="40069" y="65637"/>
                    <a:pt x="47498" y="61922"/>
                  </a:cubicBez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F99310F9-9B57-05DF-FC68-627C3A5F1A6F}"/>
                </a:ext>
              </a:extLst>
            </p:cNvPr>
            <p:cNvSpPr/>
            <p:nvPr userDrawn="1"/>
          </p:nvSpPr>
          <p:spPr>
            <a:xfrm>
              <a:off x="150526" y="978969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3A2BB890-AD7E-59BD-461F-9CF40A193591}"/>
                </a:ext>
              </a:extLst>
            </p:cNvPr>
            <p:cNvSpPr/>
            <p:nvPr userDrawn="1"/>
          </p:nvSpPr>
          <p:spPr>
            <a:xfrm>
              <a:off x="10566" y="70398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DCA81871-8D43-17AA-526E-5FFCDFD89AB2}"/>
                </a:ext>
              </a:extLst>
            </p:cNvPr>
            <p:cNvSpPr/>
            <p:nvPr userDrawn="1"/>
          </p:nvSpPr>
          <p:spPr>
            <a:xfrm>
              <a:off x="283172" y="219244"/>
              <a:ext cx="65448" cy="65368"/>
            </a:xfrm>
            <a:custGeom>
              <a:avLst/>
              <a:gdLst>
                <a:gd name="connsiteX0" fmla="*/ 22580 w 65448"/>
                <a:gd name="connsiteY0" fmla="*/ 63743 h 65368"/>
                <a:gd name="connsiteX1" fmla="*/ 63823 w 65448"/>
                <a:gd name="connsiteY1" fmla="*/ 42788 h 65368"/>
                <a:gd name="connsiteX2" fmla="*/ 42868 w 65448"/>
                <a:gd name="connsiteY2" fmla="*/ 1545 h 65368"/>
                <a:gd name="connsiteX3" fmla="*/ 22104 w 65448"/>
                <a:gd name="connsiteY3" fmla="*/ 1831 h 65368"/>
                <a:gd name="connsiteX4" fmla="*/ 5435 w 65448"/>
                <a:gd name="connsiteY4" fmla="*/ 14785 h 65368"/>
                <a:gd name="connsiteX5" fmla="*/ 1625 w 65448"/>
                <a:gd name="connsiteY5" fmla="*/ 22500 h 65368"/>
                <a:gd name="connsiteX6" fmla="*/ 22580 w 65448"/>
                <a:gd name="connsiteY6" fmla="*/ 63743 h 65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8" h="65368">
                  <a:moveTo>
                    <a:pt x="22580" y="63743"/>
                  </a:moveTo>
                  <a:cubicBezTo>
                    <a:pt x="39820" y="69363"/>
                    <a:pt x="58204" y="59933"/>
                    <a:pt x="63823" y="42788"/>
                  </a:cubicBezTo>
                  <a:cubicBezTo>
                    <a:pt x="69443" y="25548"/>
                    <a:pt x="60013" y="7165"/>
                    <a:pt x="42868" y="1545"/>
                  </a:cubicBezTo>
                  <a:cubicBezTo>
                    <a:pt x="35820" y="-741"/>
                    <a:pt x="28581" y="-360"/>
                    <a:pt x="22104" y="1831"/>
                  </a:cubicBezTo>
                  <a:cubicBezTo>
                    <a:pt x="16484" y="6117"/>
                    <a:pt x="10960" y="10403"/>
                    <a:pt x="5435" y="14785"/>
                  </a:cubicBezTo>
                  <a:cubicBezTo>
                    <a:pt x="3911" y="17166"/>
                    <a:pt x="2482" y="19643"/>
                    <a:pt x="1625" y="22500"/>
                  </a:cubicBezTo>
                  <a:cubicBezTo>
                    <a:pt x="-3995" y="39645"/>
                    <a:pt x="5435" y="58124"/>
                    <a:pt x="22580" y="6374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EBCE1138-5DE8-5ABC-8F44-DABBB440B300}"/>
                </a:ext>
              </a:extLst>
            </p:cNvPr>
            <p:cNvSpPr/>
            <p:nvPr userDrawn="1"/>
          </p:nvSpPr>
          <p:spPr>
            <a:xfrm>
              <a:off x="420714" y="149151"/>
              <a:ext cx="65445" cy="65452"/>
            </a:xfrm>
            <a:custGeom>
              <a:avLst/>
              <a:gdLst>
                <a:gd name="connsiteX0" fmla="*/ 22580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4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80" y="63827"/>
                  </a:moveTo>
                  <a:cubicBezTo>
                    <a:pt x="39724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4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2" name="Free-form: Shape 351">
              <a:extLst>
                <a:ext uri="{FF2B5EF4-FFF2-40B4-BE49-F238E27FC236}">
                  <a16:creationId xmlns:a16="http://schemas.microsoft.com/office/drawing/2014/main" id="{74695F91-A211-1998-91BD-BA277E4BEDAF}"/>
                </a:ext>
              </a:extLst>
            </p:cNvPr>
            <p:cNvSpPr/>
            <p:nvPr userDrawn="1"/>
          </p:nvSpPr>
          <p:spPr>
            <a:xfrm>
              <a:off x="353181" y="356610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2" y="25723"/>
                    <a:pt x="60013" y="7245"/>
                    <a:pt x="42868" y="1625"/>
                  </a:cubicBezTo>
                  <a:cubicBezTo>
                    <a:pt x="25627" y="-3995"/>
                    <a:pt x="7149" y="5435"/>
                    <a:pt x="1624" y="22580"/>
                  </a:cubicBezTo>
                  <a:cubicBezTo>
                    <a:pt x="-3995" y="39725"/>
                    <a:pt x="5435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3" name="Free-form: Shape 352">
              <a:extLst>
                <a:ext uri="{FF2B5EF4-FFF2-40B4-BE49-F238E27FC236}">
                  <a16:creationId xmlns:a16="http://schemas.microsoft.com/office/drawing/2014/main" id="{B77DE71E-4C56-4661-9F4E-EF309886304A}"/>
                </a:ext>
              </a:extLst>
            </p:cNvPr>
            <p:cNvSpPr/>
            <p:nvPr userDrawn="1"/>
          </p:nvSpPr>
          <p:spPr>
            <a:xfrm>
              <a:off x="215640" y="42661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4" name="Free-form: Shape 353">
              <a:extLst>
                <a:ext uri="{FF2B5EF4-FFF2-40B4-BE49-F238E27FC236}">
                  <a16:creationId xmlns:a16="http://schemas.microsoft.com/office/drawing/2014/main" id="{4A4A7D9C-9386-1325-BA09-ECCDBAF04E5B}"/>
                </a:ext>
              </a:extLst>
            </p:cNvPr>
            <p:cNvSpPr/>
            <p:nvPr userDrawn="1"/>
          </p:nvSpPr>
          <p:spPr>
            <a:xfrm>
              <a:off x="423094" y="4941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5" name="Free-form: Shape 354">
              <a:extLst>
                <a:ext uri="{FF2B5EF4-FFF2-40B4-BE49-F238E27FC236}">
                  <a16:creationId xmlns:a16="http://schemas.microsoft.com/office/drawing/2014/main" id="{AAB43190-AA35-A22F-6911-0581F5143D1E}"/>
                </a:ext>
              </a:extLst>
            </p:cNvPr>
            <p:cNvSpPr/>
            <p:nvPr userDrawn="1"/>
          </p:nvSpPr>
          <p:spPr>
            <a:xfrm>
              <a:off x="285591" y="564060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6" name="Free-form: Shape 355">
              <a:extLst>
                <a:ext uri="{FF2B5EF4-FFF2-40B4-BE49-F238E27FC236}">
                  <a16:creationId xmlns:a16="http://schemas.microsoft.com/office/drawing/2014/main" id="{72B8FBFC-9EF0-73CD-4B21-6991A3CAB18C}"/>
                </a:ext>
              </a:extLst>
            </p:cNvPr>
            <p:cNvSpPr/>
            <p:nvPr userDrawn="1"/>
          </p:nvSpPr>
          <p:spPr>
            <a:xfrm>
              <a:off x="490626" y="28669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7" name="Free-form: Shape 356">
              <a:extLst>
                <a:ext uri="{FF2B5EF4-FFF2-40B4-BE49-F238E27FC236}">
                  <a16:creationId xmlns:a16="http://schemas.microsoft.com/office/drawing/2014/main" id="{000DDE3C-FB7A-D9A6-0F03-3E3FC709E6D0}"/>
                </a:ext>
              </a:extLst>
            </p:cNvPr>
            <p:cNvSpPr/>
            <p:nvPr userDrawn="1"/>
          </p:nvSpPr>
          <p:spPr>
            <a:xfrm>
              <a:off x="493045" y="631592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8" name="Free-form: Shape 357">
              <a:extLst>
                <a:ext uri="{FF2B5EF4-FFF2-40B4-BE49-F238E27FC236}">
                  <a16:creationId xmlns:a16="http://schemas.microsoft.com/office/drawing/2014/main" id="{0540AF5F-E3DC-A538-7D62-E4BD16A679DC}"/>
                </a:ext>
              </a:extLst>
            </p:cNvPr>
            <p:cNvSpPr/>
            <p:nvPr userDrawn="1"/>
          </p:nvSpPr>
          <p:spPr>
            <a:xfrm>
              <a:off x="1530413" y="969349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9" name="Free-form: Shape 358">
              <a:extLst>
                <a:ext uri="{FF2B5EF4-FFF2-40B4-BE49-F238E27FC236}">
                  <a16:creationId xmlns:a16="http://schemas.microsoft.com/office/drawing/2014/main" id="{F1880AF5-6450-E0E0-1AE8-74511FE59F82}"/>
                </a:ext>
              </a:extLst>
            </p:cNvPr>
            <p:cNvSpPr/>
            <p:nvPr userDrawn="1"/>
          </p:nvSpPr>
          <p:spPr>
            <a:xfrm>
              <a:off x="1527994" y="62435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0" name="Free-form: Shape 359">
              <a:extLst>
                <a:ext uri="{FF2B5EF4-FFF2-40B4-BE49-F238E27FC236}">
                  <a16:creationId xmlns:a16="http://schemas.microsoft.com/office/drawing/2014/main" id="{EDEBE1B2-6A17-186D-B02B-66795BB4F32A}"/>
                </a:ext>
              </a:extLst>
            </p:cNvPr>
            <p:cNvSpPr/>
            <p:nvPr userDrawn="1"/>
          </p:nvSpPr>
          <p:spPr>
            <a:xfrm>
              <a:off x="1597907" y="761898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1" name="Free-form: Shape 360">
              <a:extLst>
                <a:ext uri="{FF2B5EF4-FFF2-40B4-BE49-F238E27FC236}">
                  <a16:creationId xmlns:a16="http://schemas.microsoft.com/office/drawing/2014/main" id="{A6D3EEEF-9760-5181-47D6-9ACEBD6C5156}"/>
                </a:ext>
              </a:extLst>
            </p:cNvPr>
            <p:cNvSpPr/>
            <p:nvPr userDrawn="1"/>
          </p:nvSpPr>
          <p:spPr>
            <a:xfrm>
              <a:off x="1455604" y="14191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9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2" name="Free-form: Shape 361">
              <a:extLst>
                <a:ext uri="{FF2B5EF4-FFF2-40B4-BE49-F238E27FC236}">
                  <a16:creationId xmlns:a16="http://schemas.microsoft.com/office/drawing/2014/main" id="{2867DB51-2FE7-4AB7-58B5-C11696D02666}"/>
                </a:ext>
              </a:extLst>
            </p:cNvPr>
            <p:cNvSpPr/>
            <p:nvPr userDrawn="1"/>
          </p:nvSpPr>
          <p:spPr>
            <a:xfrm>
              <a:off x="1525613" y="27945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3" name="Free-form: Shape 362">
              <a:extLst>
                <a:ext uri="{FF2B5EF4-FFF2-40B4-BE49-F238E27FC236}">
                  <a16:creationId xmlns:a16="http://schemas.microsoft.com/office/drawing/2014/main" id="{73820FD4-9448-3949-564D-3B954F7F5F0C}"/>
                </a:ext>
              </a:extLst>
            </p:cNvPr>
            <p:cNvSpPr/>
            <p:nvPr userDrawn="1"/>
          </p:nvSpPr>
          <p:spPr>
            <a:xfrm>
              <a:off x="1457985" y="486812"/>
              <a:ext cx="65446" cy="65547"/>
            </a:xfrm>
            <a:custGeom>
              <a:avLst/>
              <a:gdLst>
                <a:gd name="connsiteX0" fmla="*/ 42869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9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9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820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249"/>
                    <a:pt x="42869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4" name="Free-form: Shape 363">
              <a:extLst>
                <a:ext uri="{FF2B5EF4-FFF2-40B4-BE49-F238E27FC236}">
                  <a16:creationId xmlns:a16="http://schemas.microsoft.com/office/drawing/2014/main" id="{27CB3B74-3A66-6394-3E9F-230AE7F9DF6E}"/>
                </a:ext>
              </a:extLst>
            </p:cNvPr>
            <p:cNvSpPr/>
            <p:nvPr userDrawn="1"/>
          </p:nvSpPr>
          <p:spPr>
            <a:xfrm>
              <a:off x="1595526" y="41690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5" name="Free-form: Shape 364">
              <a:extLst>
                <a:ext uri="{FF2B5EF4-FFF2-40B4-BE49-F238E27FC236}">
                  <a16:creationId xmlns:a16="http://schemas.microsoft.com/office/drawing/2014/main" id="{0BEED3F0-A0C9-2104-6FFA-C6CF8DC7ADEF}"/>
                </a:ext>
              </a:extLst>
            </p:cNvPr>
            <p:cNvSpPr/>
            <p:nvPr userDrawn="1"/>
          </p:nvSpPr>
          <p:spPr>
            <a:xfrm>
              <a:off x="1735449" y="69189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6" name="Free-form: Shape 365">
              <a:extLst>
                <a:ext uri="{FF2B5EF4-FFF2-40B4-BE49-F238E27FC236}">
                  <a16:creationId xmlns:a16="http://schemas.microsoft.com/office/drawing/2014/main" id="{A707AB44-25BF-775B-E0E2-0AD9FAB9D44C}"/>
                </a:ext>
              </a:extLst>
            </p:cNvPr>
            <p:cNvSpPr/>
            <p:nvPr userDrawn="1"/>
          </p:nvSpPr>
          <p:spPr>
            <a:xfrm>
              <a:off x="1737867" y="1036881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7" name="Free-form: Shape 366">
              <a:extLst>
                <a:ext uri="{FF2B5EF4-FFF2-40B4-BE49-F238E27FC236}">
                  <a16:creationId xmlns:a16="http://schemas.microsoft.com/office/drawing/2014/main" id="{8AFD995E-F9EA-581B-0261-DF26C85067F3}"/>
                </a:ext>
              </a:extLst>
            </p:cNvPr>
            <p:cNvSpPr/>
            <p:nvPr userDrawn="1"/>
          </p:nvSpPr>
          <p:spPr>
            <a:xfrm>
              <a:off x="1802981" y="484530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8" name="Free-form: Shape 367">
              <a:extLst>
                <a:ext uri="{FF2B5EF4-FFF2-40B4-BE49-F238E27FC236}">
                  <a16:creationId xmlns:a16="http://schemas.microsoft.com/office/drawing/2014/main" id="{0100BBD8-B467-32F6-6093-EBC480FA8302}"/>
                </a:ext>
              </a:extLst>
            </p:cNvPr>
            <p:cNvSpPr/>
            <p:nvPr userDrawn="1"/>
          </p:nvSpPr>
          <p:spPr>
            <a:xfrm>
              <a:off x="1665440" y="554440"/>
              <a:ext cx="65540" cy="65452"/>
            </a:xfrm>
            <a:custGeom>
              <a:avLst/>
              <a:gdLst>
                <a:gd name="connsiteX0" fmla="*/ 1625 w 65540"/>
                <a:gd name="connsiteY0" fmla="*/ 22584 h 65452"/>
                <a:gd name="connsiteX1" fmla="*/ 22675 w 65540"/>
                <a:gd name="connsiteY1" fmla="*/ 63827 h 65452"/>
                <a:gd name="connsiteX2" fmla="*/ 63918 w 65540"/>
                <a:gd name="connsiteY2" fmla="*/ 42872 h 65452"/>
                <a:gd name="connsiteX3" fmla="*/ 64299 w 65540"/>
                <a:gd name="connsiteY3" fmla="*/ 23727 h 65452"/>
                <a:gd name="connsiteX4" fmla="*/ 42963 w 65540"/>
                <a:gd name="connsiteY4" fmla="*/ 1629 h 65452"/>
                <a:gd name="connsiteX5" fmla="*/ 12673 w 65540"/>
                <a:gd name="connsiteY5" fmla="*/ 6963 h 65452"/>
                <a:gd name="connsiteX6" fmla="*/ 1720 w 65540"/>
                <a:gd name="connsiteY6" fmla="*/ 22679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452">
                  <a:moveTo>
                    <a:pt x="1625" y="22584"/>
                  </a:moveTo>
                  <a:cubicBezTo>
                    <a:pt x="-3995" y="39729"/>
                    <a:pt x="5434" y="58208"/>
                    <a:pt x="22675" y="63827"/>
                  </a:cubicBezTo>
                  <a:cubicBezTo>
                    <a:pt x="39820" y="69447"/>
                    <a:pt x="58298" y="60017"/>
                    <a:pt x="63918" y="42872"/>
                  </a:cubicBezTo>
                  <a:cubicBezTo>
                    <a:pt x="66013" y="36395"/>
                    <a:pt x="66013" y="29823"/>
                    <a:pt x="64299" y="23727"/>
                  </a:cubicBezTo>
                  <a:cubicBezTo>
                    <a:pt x="61442" y="13631"/>
                    <a:pt x="53726" y="5058"/>
                    <a:pt x="42963" y="1629"/>
                  </a:cubicBezTo>
                  <a:cubicBezTo>
                    <a:pt x="32200" y="-1895"/>
                    <a:pt x="20960" y="486"/>
                    <a:pt x="12673" y="6963"/>
                  </a:cubicBezTo>
                  <a:cubicBezTo>
                    <a:pt x="7721" y="10868"/>
                    <a:pt x="3815" y="16202"/>
                    <a:pt x="1720" y="2267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9" name="Free-form: Shape 368">
              <a:extLst>
                <a:ext uri="{FF2B5EF4-FFF2-40B4-BE49-F238E27FC236}">
                  <a16:creationId xmlns:a16="http://schemas.microsoft.com/office/drawing/2014/main" id="{B62CDA7C-C8A9-CD46-927B-21C8EB1006E3}"/>
                </a:ext>
              </a:extLst>
            </p:cNvPr>
            <p:cNvSpPr/>
            <p:nvPr userDrawn="1"/>
          </p:nvSpPr>
          <p:spPr>
            <a:xfrm>
              <a:off x="1732972" y="347090"/>
              <a:ext cx="64680" cy="65347"/>
            </a:xfrm>
            <a:custGeom>
              <a:avLst/>
              <a:gdLst>
                <a:gd name="connsiteX0" fmla="*/ 22676 w 64680"/>
                <a:gd name="connsiteY0" fmla="*/ 63722 h 65347"/>
                <a:gd name="connsiteX1" fmla="*/ 63919 w 64680"/>
                <a:gd name="connsiteY1" fmla="*/ 42767 h 65347"/>
                <a:gd name="connsiteX2" fmla="*/ 64681 w 64680"/>
                <a:gd name="connsiteY2" fmla="*/ 39148 h 65347"/>
                <a:gd name="connsiteX3" fmla="*/ 30391 w 64680"/>
                <a:gd name="connsiteY3" fmla="*/ 0 h 65347"/>
                <a:gd name="connsiteX4" fmla="*/ 1625 w 64680"/>
                <a:gd name="connsiteY4" fmla="*/ 22479 h 65347"/>
                <a:gd name="connsiteX5" fmla="*/ 22580 w 64680"/>
                <a:gd name="connsiteY5" fmla="*/ 63722 h 65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680" h="65347">
                  <a:moveTo>
                    <a:pt x="22676" y="63722"/>
                  </a:moveTo>
                  <a:cubicBezTo>
                    <a:pt x="39916" y="69342"/>
                    <a:pt x="58299" y="59912"/>
                    <a:pt x="63919" y="42767"/>
                  </a:cubicBezTo>
                  <a:cubicBezTo>
                    <a:pt x="64300" y="41529"/>
                    <a:pt x="64490" y="40386"/>
                    <a:pt x="64681" y="39148"/>
                  </a:cubicBezTo>
                  <a:cubicBezTo>
                    <a:pt x="53632" y="25813"/>
                    <a:pt x="42202" y="12764"/>
                    <a:pt x="30391" y="0"/>
                  </a:cubicBezTo>
                  <a:cubicBezTo>
                    <a:pt x="17532" y="953"/>
                    <a:pt x="5816" y="9430"/>
                    <a:pt x="1625" y="22479"/>
                  </a:cubicBezTo>
                  <a:cubicBezTo>
                    <a:pt x="-3995" y="39624"/>
                    <a:pt x="5435" y="58103"/>
                    <a:pt x="22580" y="63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0" name="Free-form: Shape 369">
              <a:extLst>
                <a:ext uri="{FF2B5EF4-FFF2-40B4-BE49-F238E27FC236}">
                  <a16:creationId xmlns:a16="http://schemas.microsoft.com/office/drawing/2014/main" id="{F22FAE79-53B1-9000-F584-EC1C6FCAF687}"/>
                </a:ext>
              </a:extLst>
            </p:cNvPr>
            <p:cNvSpPr/>
            <p:nvPr userDrawn="1"/>
          </p:nvSpPr>
          <p:spPr>
            <a:xfrm>
              <a:off x="1664874" y="252507"/>
              <a:ext cx="24860" cy="21621"/>
            </a:xfrm>
            <a:custGeom>
              <a:avLst/>
              <a:gdLst>
                <a:gd name="connsiteX0" fmla="*/ 20765 w 24860"/>
                <a:gd name="connsiteY0" fmla="*/ 20765 h 21621"/>
                <a:gd name="connsiteX1" fmla="*/ 24860 w 24860"/>
                <a:gd name="connsiteY1" fmla="*/ 21622 h 21621"/>
                <a:gd name="connsiteX2" fmla="*/ 0 w 24860"/>
                <a:gd name="connsiteY2" fmla="*/ 0 h 21621"/>
                <a:gd name="connsiteX3" fmla="*/ 20765 w 24860"/>
                <a:gd name="connsiteY3" fmla="*/ 20669 h 21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860" h="21621">
                  <a:moveTo>
                    <a:pt x="20765" y="20765"/>
                  </a:moveTo>
                  <a:cubicBezTo>
                    <a:pt x="22098" y="21241"/>
                    <a:pt x="23432" y="21431"/>
                    <a:pt x="24860" y="21622"/>
                  </a:cubicBezTo>
                  <a:cubicBezTo>
                    <a:pt x="16669" y="14288"/>
                    <a:pt x="8477" y="7144"/>
                    <a:pt x="0" y="0"/>
                  </a:cubicBezTo>
                  <a:cubicBezTo>
                    <a:pt x="3143" y="9430"/>
                    <a:pt x="10573" y="17431"/>
                    <a:pt x="20765" y="206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1" name="Free-form: Shape 370">
              <a:extLst>
                <a:ext uri="{FF2B5EF4-FFF2-40B4-BE49-F238E27FC236}">
                  <a16:creationId xmlns:a16="http://schemas.microsoft.com/office/drawing/2014/main" id="{99F9A8FD-E80A-B780-286D-D56DEB312088}"/>
                </a:ext>
              </a:extLst>
            </p:cNvPr>
            <p:cNvSpPr/>
            <p:nvPr userDrawn="1"/>
          </p:nvSpPr>
          <p:spPr>
            <a:xfrm>
              <a:off x="1043076" y="351748"/>
              <a:ext cx="65446" cy="65547"/>
            </a:xfrm>
            <a:custGeom>
              <a:avLst/>
              <a:gdLst>
                <a:gd name="connsiteX0" fmla="*/ 42868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8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8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725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153"/>
                    <a:pt x="42868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2" name="Free-form: Shape 371">
              <a:extLst>
                <a:ext uri="{FF2B5EF4-FFF2-40B4-BE49-F238E27FC236}">
                  <a16:creationId xmlns:a16="http://schemas.microsoft.com/office/drawing/2014/main" id="{F4F9DD59-2E45-C867-74FE-1165C282FBDB}"/>
                </a:ext>
              </a:extLst>
            </p:cNvPr>
            <p:cNvSpPr/>
            <p:nvPr userDrawn="1"/>
          </p:nvSpPr>
          <p:spPr>
            <a:xfrm>
              <a:off x="1110609" y="14429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3" name="Free-form: Shape 372">
              <a:extLst>
                <a:ext uri="{FF2B5EF4-FFF2-40B4-BE49-F238E27FC236}">
                  <a16:creationId xmlns:a16="http://schemas.microsoft.com/office/drawing/2014/main" id="{494C9F9F-E2E0-80C6-58F0-E3F0578ACD5B}"/>
                </a:ext>
              </a:extLst>
            </p:cNvPr>
            <p:cNvSpPr/>
            <p:nvPr userDrawn="1"/>
          </p:nvSpPr>
          <p:spPr>
            <a:xfrm>
              <a:off x="1112990" y="48929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4" name="Free-form: Shape 373">
              <a:extLst>
                <a:ext uri="{FF2B5EF4-FFF2-40B4-BE49-F238E27FC236}">
                  <a16:creationId xmlns:a16="http://schemas.microsoft.com/office/drawing/2014/main" id="{79C30007-9CA8-AC62-418E-7675E131347C}"/>
                </a:ext>
              </a:extLst>
            </p:cNvPr>
            <p:cNvSpPr/>
            <p:nvPr userDrawn="1"/>
          </p:nvSpPr>
          <p:spPr>
            <a:xfrm>
              <a:off x="1115504" y="834284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5" name="Free-form: Shape 374">
              <a:extLst>
                <a:ext uri="{FF2B5EF4-FFF2-40B4-BE49-F238E27FC236}">
                  <a16:creationId xmlns:a16="http://schemas.microsoft.com/office/drawing/2014/main" id="{F9D826C2-8A4F-56E5-BAC6-025E76E5C4AA}"/>
                </a:ext>
              </a:extLst>
            </p:cNvPr>
            <p:cNvSpPr/>
            <p:nvPr userDrawn="1"/>
          </p:nvSpPr>
          <p:spPr>
            <a:xfrm>
              <a:off x="1180617" y="28183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6" name="Free-form: Shape 375">
              <a:extLst>
                <a:ext uri="{FF2B5EF4-FFF2-40B4-BE49-F238E27FC236}">
                  <a16:creationId xmlns:a16="http://schemas.microsoft.com/office/drawing/2014/main" id="{0A6E8812-F5DB-469A-968D-B64B5CCCC865}"/>
                </a:ext>
              </a:extLst>
            </p:cNvPr>
            <p:cNvSpPr/>
            <p:nvPr userDrawn="1"/>
          </p:nvSpPr>
          <p:spPr>
            <a:xfrm>
              <a:off x="973163" y="21430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7" name="Free-form: Shape 376">
              <a:extLst>
                <a:ext uri="{FF2B5EF4-FFF2-40B4-BE49-F238E27FC236}">
                  <a16:creationId xmlns:a16="http://schemas.microsoft.com/office/drawing/2014/main" id="{D0259263-8F3F-2AE3-7544-A2963EF48AC6}"/>
                </a:ext>
              </a:extLst>
            </p:cNvPr>
            <p:cNvSpPr/>
            <p:nvPr userDrawn="1"/>
          </p:nvSpPr>
          <p:spPr>
            <a:xfrm>
              <a:off x="1040695" y="685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8" name="Free-form: Shape 377">
              <a:extLst>
                <a:ext uri="{FF2B5EF4-FFF2-40B4-BE49-F238E27FC236}">
                  <a16:creationId xmlns:a16="http://schemas.microsoft.com/office/drawing/2014/main" id="{EC7AF6AF-BFC0-D647-5F75-580049E8DC45}"/>
                </a:ext>
              </a:extLst>
            </p:cNvPr>
            <p:cNvSpPr/>
            <p:nvPr userDrawn="1"/>
          </p:nvSpPr>
          <p:spPr>
            <a:xfrm>
              <a:off x="1250532" y="419280"/>
              <a:ext cx="65540" cy="65547"/>
            </a:xfrm>
            <a:custGeom>
              <a:avLst/>
              <a:gdLst>
                <a:gd name="connsiteX0" fmla="*/ 42868 w 65540"/>
                <a:gd name="connsiteY0" fmla="*/ 1629 h 65547"/>
                <a:gd name="connsiteX1" fmla="*/ 12578 w 65540"/>
                <a:gd name="connsiteY1" fmla="*/ 6963 h 65547"/>
                <a:gd name="connsiteX2" fmla="*/ 1625 w 65540"/>
                <a:gd name="connsiteY2" fmla="*/ 22679 h 65547"/>
                <a:gd name="connsiteX3" fmla="*/ 22675 w 65540"/>
                <a:gd name="connsiteY3" fmla="*/ 63923 h 65547"/>
                <a:gd name="connsiteX4" fmla="*/ 63918 w 65540"/>
                <a:gd name="connsiteY4" fmla="*/ 42968 h 65547"/>
                <a:gd name="connsiteX5" fmla="*/ 64299 w 65540"/>
                <a:gd name="connsiteY5" fmla="*/ 23822 h 65547"/>
                <a:gd name="connsiteX6" fmla="*/ 42963 w 65540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547">
                  <a:moveTo>
                    <a:pt x="42868" y="1629"/>
                  </a:move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4" y="58303"/>
                    <a:pt x="22675" y="63923"/>
                  </a:cubicBezTo>
                  <a:cubicBezTo>
                    <a:pt x="39915" y="69542"/>
                    <a:pt x="58298" y="60113"/>
                    <a:pt x="63918" y="42968"/>
                  </a:cubicBezTo>
                  <a:cubicBezTo>
                    <a:pt x="66013" y="36491"/>
                    <a:pt x="66013" y="29918"/>
                    <a:pt x="64299" y="23822"/>
                  </a:cubicBezTo>
                  <a:cubicBezTo>
                    <a:pt x="61442" y="13726"/>
                    <a:pt x="53726" y="5153"/>
                    <a:pt x="42963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9" name="Free-form: Shape 378">
              <a:extLst>
                <a:ext uri="{FF2B5EF4-FFF2-40B4-BE49-F238E27FC236}">
                  <a16:creationId xmlns:a16="http://schemas.microsoft.com/office/drawing/2014/main" id="{71F57AD8-28A7-D632-32FA-FDEDD8C79B7A}"/>
                </a:ext>
              </a:extLst>
            </p:cNvPr>
            <p:cNvSpPr/>
            <p:nvPr userDrawn="1"/>
          </p:nvSpPr>
          <p:spPr>
            <a:xfrm>
              <a:off x="1322958" y="90181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0" name="Free-form: Shape 379">
              <a:extLst>
                <a:ext uri="{FF2B5EF4-FFF2-40B4-BE49-F238E27FC236}">
                  <a16:creationId xmlns:a16="http://schemas.microsoft.com/office/drawing/2014/main" id="{EFE652F1-57B2-88CB-E08C-19999A470708}"/>
                </a:ext>
              </a:extLst>
            </p:cNvPr>
            <p:cNvSpPr/>
            <p:nvPr userDrawn="1"/>
          </p:nvSpPr>
          <p:spPr>
            <a:xfrm>
              <a:off x="1248150" y="7438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1" name="Free-form: Shape 380">
              <a:extLst>
                <a:ext uri="{FF2B5EF4-FFF2-40B4-BE49-F238E27FC236}">
                  <a16:creationId xmlns:a16="http://schemas.microsoft.com/office/drawing/2014/main" id="{6235D536-7EDF-D8A8-C9B1-BB73600B1E28}"/>
                </a:ext>
              </a:extLst>
            </p:cNvPr>
            <p:cNvSpPr/>
            <p:nvPr userDrawn="1"/>
          </p:nvSpPr>
          <p:spPr>
            <a:xfrm>
              <a:off x="1320540" y="55682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2" name="Free-form: Shape 381">
              <a:extLst>
                <a:ext uri="{FF2B5EF4-FFF2-40B4-BE49-F238E27FC236}">
                  <a16:creationId xmlns:a16="http://schemas.microsoft.com/office/drawing/2014/main" id="{6BCC6059-8578-E1A6-1C71-7D353586BCB9}"/>
                </a:ext>
              </a:extLst>
            </p:cNvPr>
            <p:cNvSpPr/>
            <p:nvPr userDrawn="1"/>
          </p:nvSpPr>
          <p:spPr>
            <a:xfrm>
              <a:off x="1388072" y="349371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3" name="Free-form: Shape 382">
              <a:extLst>
                <a:ext uri="{FF2B5EF4-FFF2-40B4-BE49-F238E27FC236}">
                  <a16:creationId xmlns:a16="http://schemas.microsoft.com/office/drawing/2014/main" id="{6D8CF1B3-34AB-87A7-8F9F-EECE1252816D}"/>
                </a:ext>
              </a:extLst>
            </p:cNvPr>
            <p:cNvSpPr/>
            <p:nvPr userDrawn="1"/>
          </p:nvSpPr>
          <p:spPr>
            <a:xfrm>
              <a:off x="1318063" y="211925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7" name="Graphic 1">
            <a:extLst>
              <a:ext uri="{FF2B5EF4-FFF2-40B4-BE49-F238E27FC236}">
                <a16:creationId xmlns:a16="http://schemas.microsoft.com/office/drawing/2014/main" id="{85317C95-A34C-703F-5D27-D955F6A8E236}"/>
              </a:ext>
            </a:extLst>
          </p:cNvPr>
          <p:cNvSpPr/>
          <p:nvPr userDrawn="1"/>
        </p:nvSpPr>
        <p:spPr>
          <a:xfrm>
            <a:off x="323178" y="4669132"/>
            <a:ext cx="436572" cy="436536"/>
          </a:xfrm>
          <a:custGeom>
            <a:avLst/>
            <a:gdLst>
              <a:gd name="connsiteX0" fmla="*/ 436626 w 436626"/>
              <a:gd name="connsiteY0" fmla="*/ 218313 h 436626"/>
              <a:gd name="connsiteX1" fmla="*/ 218313 w 436626"/>
              <a:gd name="connsiteY1" fmla="*/ 436626 h 436626"/>
              <a:gd name="connsiteX2" fmla="*/ 0 w 436626"/>
              <a:gd name="connsiteY2" fmla="*/ 218313 h 436626"/>
              <a:gd name="connsiteX3" fmla="*/ 218313 w 436626"/>
              <a:gd name="connsiteY3" fmla="*/ 0 h 436626"/>
              <a:gd name="connsiteX4" fmla="*/ 436626 w 436626"/>
              <a:gd name="connsiteY4" fmla="*/ 218313 h 436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6626" h="436626">
                <a:moveTo>
                  <a:pt x="436626" y="218313"/>
                </a:moveTo>
                <a:cubicBezTo>
                  <a:pt x="436626" y="338884"/>
                  <a:pt x="338884" y="436626"/>
                  <a:pt x="218313" y="436626"/>
                </a:cubicBezTo>
                <a:cubicBezTo>
                  <a:pt x="97742" y="436626"/>
                  <a:pt x="0" y="338884"/>
                  <a:pt x="0" y="218313"/>
                </a:cubicBezTo>
                <a:cubicBezTo>
                  <a:pt x="0" y="97742"/>
                  <a:pt x="97742" y="0"/>
                  <a:pt x="218313" y="0"/>
                </a:cubicBezTo>
                <a:cubicBezTo>
                  <a:pt x="338884" y="0"/>
                  <a:pt x="436626" y="97742"/>
                  <a:pt x="436626" y="218313"/>
                </a:cubicBezTo>
                <a:close/>
              </a:path>
            </a:pathLst>
          </a:custGeom>
          <a:solidFill>
            <a:srgbClr val="DD3423"/>
          </a:solidFill>
          <a:ln w="9525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6" name="Picture 5" descr="A picture containing font, graphics, screenshot, text&#10;&#10;Description automatically generated">
            <a:extLst>
              <a:ext uri="{FF2B5EF4-FFF2-40B4-BE49-F238E27FC236}">
                <a16:creationId xmlns:a16="http://schemas.microsoft.com/office/drawing/2014/main" id="{2CA28F6A-25CC-A8C6-C846-A570A07EA6C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029" y="6007174"/>
            <a:ext cx="1872680" cy="568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087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FAE4CCE-B3AC-5731-B3D5-6C3528442A76}"/>
              </a:ext>
            </a:extLst>
          </p:cNvPr>
          <p:cNvGrpSpPr/>
          <p:nvPr userDrawn="1"/>
        </p:nvGrpSpPr>
        <p:grpSpPr>
          <a:xfrm rot="10800000">
            <a:off x="96710" y="5748337"/>
            <a:ext cx="2148941" cy="1109659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4A1F8084-399A-01BC-D985-C4BF2A5F4144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0A85482B-3383-7B43-6409-6C14A3C86CB8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4A979AC4-720D-333A-A59A-D9B6739D944C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42CBA981-1244-3083-1DFF-90AC3F8754C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9956AEC1-B3F1-7F04-2FCC-8DB08A7A7DC1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747B85D3-2A86-31A6-A8A2-6F292563DF99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224FCFE1-B37B-945B-6930-F542630BDC18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ECCFC121-D2A4-B9F5-3DE8-D2B78F67EC01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32D37B96-8464-DE74-7F26-19E451EA5CCC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C56E7C48-D38C-AEE1-F02E-2C222DA8204C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CCDB819-9D3E-EA31-1ED7-49B57DC80A9A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8B3DEC56-5F2E-BDA5-EAA8-909C7F8543DE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85669D12-135F-C171-51C2-7A7B9B9B07BD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D2EDF302-6656-B594-1EEC-72465245FC9F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9BC9BE71-FCB0-4F9B-E40D-EE94785EA6DE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BB00BFD0-57ED-2F00-EF4E-C7F0FFCCFC16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B18EC96F-04EF-76E9-AF87-2A8068503F9A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89FB8C7E-3AE0-2DA5-E111-563B12238D08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A7E0CFBD-A21D-63A6-997A-34217F8161E2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3F591B67-C346-71CF-E466-677AF0BD293B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2D2BD905-1529-5DE6-4E9A-1F3BF36F2FDB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C514931B-E02C-D5D8-B8F8-519690664EB3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B51E66CA-4841-6AF6-ACCF-5ECC81B2219F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3058814E-79D9-086F-271A-7BB9FAA87A76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437B1399-2639-7B57-EDDD-80A6298C8E88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9B1DD271-B319-703D-0F12-1318381C7BFB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99FE26C9-85DB-8631-F17F-73018E7DC208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9710307C-47DE-A0E9-A6A4-20DAF69F8C06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F356AA57-3595-A96F-E6E0-CBDCC03943D9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75B5663A-6302-C51A-326A-386469882B18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818317BA-BF85-7416-AAB6-B3DAB0724301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C9043930-46CB-46E3-B022-7876CE275075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2F91244C-4FD3-7277-0265-9D6912A0D20A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3DBD7240-E786-A90D-A2F6-883EFB482FD6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8BAFC6D-22B8-BE2A-51FA-98C1D5FE941F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CEAFCC21-133C-71D0-2C1B-04205376FEBA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E37468FB-49B7-2CA6-60D3-FC9C47C47509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7CBC0C75-EF99-27EB-A220-EEA813BECBBD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1BB6E2F1-BE28-BB4C-98A5-BCAE9AF5C511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E2F6681F-E8FD-B4CA-25EA-E82C43150B81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BCCAEBDD-FEA7-2654-012E-0A29B0EA2F5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33E9CEC3-174C-F323-EADA-D45583E90B03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604D551E-3AFF-413E-76D2-BD4001DA6ABA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6D274CC5-1684-02D7-8FA1-00EBB0898084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4CF2FCA3-1500-78A2-2153-F238C378C198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55A00CED-B037-9A5C-801F-5B97FFE05707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8B23D38E-3A5C-24F2-2D27-A02F360AB7B5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02485B45-B42D-897A-3EC3-07EF82CB5A19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F81410B-EAF5-8248-8EA6-50625696849B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6" name="Free-form: Shape 95">
              <a:extLst>
                <a:ext uri="{FF2B5EF4-FFF2-40B4-BE49-F238E27FC236}">
                  <a16:creationId xmlns:a16="http://schemas.microsoft.com/office/drawing/2014/main" id="{8DBA2196-2BAC-B227-B062-ACDE1E52EA3A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7" name="Free-form: Shape 96">
              <a:extLst>
                <a:ext uri="{FF2B5EF4-FFF2-40B4-BE49-F238E27FC236}">
                  <a16:creationId xmlns:a16="http://schemas.microsoft.com/office/drawing/2014/main" id="{81A07350-34C7-95D8-9539-5DA41931C7C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8" name="Free-form: Shape 97">
              <a:extLst>
                <a:ext uri="{FF2B5EF4-FFF2-40B4-BE49-F238E27FC236}">
                  <a16:creationId xmlns:a16="http://schemas.microsoft.com/office/drawing/2014/main" id="{C390DC8A-363D-BDDC-62DA-E86B683CCAE0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9" name="Free-form: Shape 98">
              <a:extLst>
                <a:ext uri="{FF2B5EF4-FFF2-40B4-BE49-F238E27FC236}">
                  <a16:creationId xmlns:a16="http://schemas.microsoft.com/office/drawing/2014/main" id="{C83D708E-F02A-DC4B-E1FB-D8BD519CDE29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1" name="Free-form: Shape 100">
              <a:extLst>
                <a:ext uri="{FF2B5EF4-FFF2-40B4-BE49-F238E27FC236}">
                  <a16:creationId xmlns:a16="http://schemas.microsoft.com/office/drawing/2014/main" id="{16DC38D5-A4B5-DA82-98E4-6D1E7281A507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2" name="Free-form: Shape 101">
              <a:extLst>
                <a:ext uri="{FF2B5EF4-FFF2-40B4-BE49-F238E27FC236}">
                  <a16:creationId xmlns:a16="http://schemas.microsoft.com/office/drawing/2014/main" id="{4DF50F47-8535-1CFA-B081-49D35FDF1CBD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3" name="Free-form: Shape 102">
              <a:extLst>
                <a:ext uri="{FF2B5EF4-FFF2-40B4-BE49-F238E27FC236}">
                  <a16:creationId xmlns:a16="http://schemas.microsoft.com/office/drawing/2014/main" id="{CAD6190A-5562-D904-0440-CD8A19706696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4" name="Free-form: Shape 103">
              <a:extLst>
                <a:ext uri="{FF2B5EF4-FFF2-40B4-BE49-F238E27FC236}">
                  <a16:creationId xmlns:a16="http://schemas.microsoft.com/office/drawing/2014/main" id="{E4A4D516-349B-FF7E-F09A-00DDFD16D3C0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2DA19AC1-EA7A-8FE6-DA4F-3EBA12074621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569AD0E9-E134-DDA3-F416-8DFED02450C7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B7B4BE99-D918-7D20-FCD1-E13A9369CABB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2CA9020A-041C-AC49-1DD1-594800FBBEB9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B75262DC-F996-5D79-204C-1D48CC7FBB39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AA02AC0-2C2C-5070-E4BA-1F41D697A5EB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B63C1542-41D1-427A-CA8E-AD32A58E9E77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05E18713-537D-84BB-66D8-EF3C1034F127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8AE91876-778D-A647-6A2D-8B4242AABAB9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48E47890-B3FA-5254-214B-271AD7EF1615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B2C3015-D07B-4984-4C2A-A84E036A04F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08786794-00C3-6836-CC6A-4FA9BEC69438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BF69C773-9700-1BC1-BC37-42AA090E94AD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116D020F-F34D-72F2-126A-CA5AEC21F4E1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37926D92-8592-EBD8-D374-DBDBECEBDF01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31CE6689-BE9A-6F3F-EB04-91A94A7E9379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2A3EA2B9-4160-2440-D4DB-AF8D0C161F74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043F3478-1213-BEBE-283B-C041A8AB7F23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59FA1527-6CDA-1226-281B-9885D4DDF3BC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36F3762C-810A-0027-C8CB-D93D5B3A7439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1121221E-FBCA-B53C-FC72-90242CF186A6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02B6F294-3377-D9AD-A1B1-82941F19ADAA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8CD73534-8656-7D59-AC87-44E739231674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9D46B912-CF10-07E5-11F5-2096875E3499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BC516F0F-700F-D962-611E-2319F56A604B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03B8195B-68F8-7866-36DE-77AFB36F301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3AA725E1-7185-60B6-BD09-47BAFACFD1E1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771DA055-A91E-F2F0-8272-EEF2F407B843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3040BCA2-B0BF-F68F-EBCF-7E04D1BD6009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EB07D015-B76B-20FD-8F29-9E771F1CF408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187" name="Graphic 39">
            <a:extLst>
              <a:ext uri="{FF2B5EF4-FFF2-40B4-BE49-F238E27FC236}">
                <a16:creationId xmlns:a16="http://schemas.microsoft.com/office/drawing/2014/main" id="{1FED6511-CAF1-8F58-FCB5-BBA0580D9AD4}"/>
              </a:ext>
            </a:extLst>
          </p:cNvPr>
          <p:cNvGrpSpPr/>
          <p:nvPr userDrawn="1"/>
        </p:nvGrpSpPr>
        <p:grpSpPr>
          <a:xfrm>
            <a:off x="10334976" y="247362"/>
            <a:ext cx="1694367" cy="1694060"/>
            <a:chOff x="-96" y="1"/>
            <a:chExt cx="3207710" cy="3207169"/>
          </a:xfrm>
          <a:solidFill>
            <a:schemeClr val="accent2"/>
          </a:solidFill>
        </p:grpSpPr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94B8730B-F18C-2CE0-C967-B20F69F895ED}"/>
                </a:ext>
              </a:extLst>
            </p:cNvPr>
            <p:cNvSpPr/>
            <p:nvPr userDrawn="1"/>
          </p:nvSpPr>
          <p:spPr>
            <a:xfrm>
              <a:off x="1876505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55F2000C-3E2F-F4FA-CDE1-58765F300BDC}"/>
                </a:ext>
              </a:extLst>
            </p:cNvPr>
            <p:cNvSpPr/>
            <p:nvPr userDrawn="1"/>
          </p:nvSpPr>
          <p:spPr>
            <a:xfrm>
              <a:off x="1876505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EB2019F5-4FE4-FBF0-31E8-3AD8DDC719DC}"/>
                </a:ext>
              </a:extLst>
            </p:cNvPr>
            <p:cNvSpPr/>
            <p:nvPr userDrawn="1"/>
          </p:nvSpPr>
          <p:spPr>
            <a:xfrm>
              <a:off x="2038143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664D1897-8B1C-650C-D903-69E295A725AD}"/>
                </a:ext>
              </a:extLst>
            </p:cNvPr>
            <p:cNvSpPr/>
            <p:nvPr userDrawn="1"/>
          </p:nvSpPr>
          <p:spPr>
            <a:xfrm>
              <a:off x="1876505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2" name="Free-form: Shape 191">
              <a:extLst>
                <a:ext uri="{FF2B5EF4-FFF2-40B4-BE49-F238E27FC236}">
                  <a16:creationId xmlns:a16="http://schemas.microsoft.com/office/drawing/2014/main" id="{9097177E-2C08-1C72-CF18-8DA7F73D43C2}"/>
                </a:ext>
              </a:extLst>
            </p:cNvPr>
            <p:cNvSpPr/>
            <p:nvPr userDrawn="1"/>
          </p:nvSpPr>
          <p:spPr>
            <a:xfrm>
              <a:off x="1876505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3" name="Free-form: Shape 192">
              <a:extLst>
                <a:ext uri="{FF2B5EF4-FFF2-40B4-BE49-F238E27FC236}">
                  <a16:creationId xmlns:a16="http://schemas.microsoft.com/office/drawing/2014/main" id="{ECF55CC2-1AC6-169E-5887-0F76A8EA1638}"/>
                </a:ext>
              </a:extLst>
            </p:cNvPr>
            <p:cNvSpPr/>
            <p:nvPr userDrawn="1"/>
          </p:nvSpPr>
          <p:spPr>
            <a:xfrm>
              <a:off x="1876505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4" name="Free-form: Shape 193">
              <a:extLst>
                <a:ext uri="{FF2B5EF4-FFF2-40B4-BE49-F238E27FC236}">
                  <a16:creationId xmlns:a16="http://schemas.microsoft.com/office/drawing/2014/main" id="{174D6A4B-BA8B-4371-F28B-5EDAEFAB765F}"/>
                </a:ext>
              </a:extLst>
            </p:cNvPr>
            <p:cNvSpPr/>
            <p:nvPr userDrawn="1"/>
          </p:nvSpPr>
          <p:spPr>
            <a:xfrm>
              <a:off x="2199877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5" name="Free-form: Shape 194">
              <a:extLst>
                <a:ext uri="{FF2B5EF4-FFF2-40B4-BE49-F238E27FC236}">
                  <a16:creationId xmlns:a16="http://schemas.microsoft.com/office/drawing/2014/main" id="{218AAB53-572C-21F3-EB7C-1931C86FAE7C}"/>
                </a:ext>
              </a:extLst>
            </p:cNvPr>
            <p:cNvSpPr/>
            <p:nvPr userDrawn="1"/>
          </p:nvSpPr>
          <p:spPr>
            <a:xfrm>
              <a:off x="1876505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6" name="Free-form: Shape 195">
              <a:extLst>
                <a:ext uri="{FF2B5EF4-FFF2-40B4-BE49-F238E27FC236}">
                  <a16:creationId xmlns:a16="http://schemas.microsoft.com/office/drawing/2014/main" id="{3B4CEC8A-9DE7-7ABC-769A-FCB70E81DA28}"/>
                </a:ext>
              </a:extLst>
            </p:cNvPr>
            <p:cNvSpPr/>
            <p:nvPr userDrawn="1"/>
          </p:nvSpPr>
          <p:spPr>
            <a:xfrm>
              <a:off x="1876505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7" name="Free-form: Shape 196">
              <a:extLst>
                <a:ext uri="{FF2B5EF4-FFF2-40B4-BE49-F238E27FC236}">
                  <a16:creationId xmlns:a16="http://schemas.microsoft.com/office/drawing/2014/main" id="{7899570E-79DA-399A-9B6E-6AA0FA78049F}"/>
                </a:ext>
              </a:extLst>
            </p:cNvPr>
            <p:cNvSpPr/>
            <p:nvPr userDrawn="1"/>
          </p:nvSpPr>
          <p:spPr>
            <a:xfrm>
              <a:off x="203823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8" name="Free-form: Shape 197">
              <a:extLst>
                <a:ext uri="{FF2B5EF4-FFF2-40B4-BE49-F238E27FC236}">
                  <a16:creationId xmlns:a16="http://schemas.microsoft.com/office/drawing/2014/main" id="{7697EEB7-DEEC-9556-A667-7A04D3EC9A75}"/>
                </a:ext>
              </a:extLst>
            </p:cNvPr>
            <p:cNvSpPr/>
            <p:nvPr userDrawn="1"/>
          </p:nvSpPr>
          <p:spPr>
            <a:xfrm>
              <a:off x="2038143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9" name="Free-form: Shape 198">
              <a:extLst>
                <a:ext uri="{FF2B5EF4-FFF2-40B4-BE49-F238E27FC236}">
                  <a16:creationId xmlns:a16="http://schemas.microsoft.com/office/drawing/2014/main" id="{FA417604-622C-842E-7835-36ED1D8707E8}"/>
                </a:ext>
              </a:extLst>
            </p:cNvPr>
            <p:cNvSpPr/>
            <p:nvPr userDrawn="1"/>
          </p:nvSpPr>
          <p:spPr>
            <a:xfrm>
              <a:off x="203823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0" name="Free-form: Shape 199">
              <a:extLst>
                <a:ext uri="{FF2B5EF4-FFF2-40B4-BE49-F238E27FC236}">
                  <a16:creationId xmlns:a16="http://schemas.microsoft.com/office/drawing/2014/main" id="{8678E0BD-C6B0-86E7-BA7F-F40C2D06F65F}"/>
                </a:ext>
              </a:extLst>
            </p:cNvPr>
            <p:cNvSpPr/>
            <p:nvPr userDrawn="1"/>
          </p:nvSpPr>
          <p:spPr>
            <a:xfrm>
              <a:off x="2038143" y="257080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1" name="Free-form: Shape 200">
              <a:extLst>
                <a:ext uri="{FF2B5EF4-FFF2-40B4-BE49-F238E27FC236}">
                  <a16:creationId xmlns:a16="http://schemas.microsoft.com/office/drawing/2014/main" id="{4E70D3FD-FE62-7983-C3DC-03A072B604F4}"/>
                </a:ext>
              </a:extLst>
            </p:cNvPr>
            <p:cNvSpPr/>
            <p:nvPr userDrawn="1"/>
          </p:nvSpPr>
          <p:spPr>
            <a:xfrm>
              <a:off x="2199877" y="3006288"/>
              <a:ext cx="96963" cy="84296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2" name="Free-form: Shape 201">
              <a:extLst>
                <a:ext uri="{FF2B5EF4-FFF2-40B4-BE49-F238E27FC236}">
                  <a16:creationId xmlns:a16="http://schemas.microsoft.com/office/drawing/2014/main" id="{2E8D416D-13DE-8CB2-2BD4-F85CF8F3CD0F}"/>
                </a:ext>
              </a:extLst>
            </p:cNvPr>
            <p:cNvSpPr/>
            <p:nvPr userDrawn="1"/>
          </p:nvSpPr>
          <p:spPr>
            <a:xfrm>
              <a:off x="2038238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3" name="Free-form: Shape 202">
              <a:extLst>
                <a:ext uri="{FF2B5EF4-FFF2-40B4-BE49-F238E27FC236}">
                  <a16:creationId xmlns:a16="http://schemas.microsoft.com/office/drawing/2014/main" id="{1F0951B4-485A-1FF3-117F-FA94AE0EC29C}"/>
                </a:ext>
              </a:extLst>
            </p:cNvPr>
            <p:cNvSpPr/>
            <p:nvPr userDrawn="1"/>
          </p:nvSpPr>
          <p:spPr>
            <a:xfrm>
              <a:off x="2038238" y="1874238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4" name="Free-form: Shape 203">
              <a:extLst>
                <a:ext uri="{FF2B5EF4-FFF2-40B4-BE49-F238E27FC236}">
                  <a16:creationId xmlns:a16="http://schemas.microsoft.com/office/drawing/2014/main" id="{5E66CAE6-C98A-E73D-59EC-5B3379A84828}"/>
                </a:ext>
              </a:extLst>
            </p:cNvPr>
            <p:cNvSpPr/>
            <p:nvPr userDrawn="1"/>
          </p:nvSpPr>
          <p:spPr>
            <a:xfrm>
              <a:off x="2038143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5" name="Free-form: Shape 204">
              <a:extLst>
                <a:ext uri="{FF2B5EF4-FFF2-40B4-BE49-F238E27FC236}">
                  <a16:creationId xmlns:a16="http://schemas.microsoft.com/office/drawing/2014/main" id="{12CCEF1B-95A1-02C2-E907-8A0D9A54F8D0}"/>
                </a:ext>
              </a:extLst>
            </p:cNvPr>
            <p:cNvSpPr/>
            <p:nvPr userDrawn="1"/>
          </p:nvSpPr>
          <p:spPr>
            <a:xfrm>
              <a:off x="2038143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6" name="Free-form: Shape 205">
              <a:extLst>
                <a:ext uri="{FF2B5EF4-FFF2-40B4-BE49-F238E27FC236}">
                  <a16:creationId xmlns:a16="http://schemas.microsoft.com/office/drawing/2014/main" id="{920A03C4-5732-90E1-1FF0-A00ABF0E9549}"/>
                </a:ext>
              </a:extLst>
            </p:cNvPr>
            <p:cNvSpPr/>
            <p:nvPr userDrawn="1"/>
          </p:nvSpPr>
          <p:spPr>
            <a:xfrm>
              <a:off x="2199877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7" name="Free-form: Shape 206">
              <a:extLst>
                <a:ext uri="{FF2B5EF4-FFF2-40B4-BE49-F238E27FC236}">
                  <a16:creationId xmlns:a16="http://schemas.microsoft.com/office/drawing/2014/main" id="{1EC6BFFF-B686-DE0D-C118-C9156EC7FCF9}"/>
                </a:ext>
              </a:extLst>
            </p:cNvPr>
            <p:cNvSpPr/>
            <p:nvPr userDrawn="1"/>
          </p:nvSpPr>
          <p:spPr>
            <a:xfrm>
              <a:off x="1553039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8" name="Free-form: Shape 207">
              <a:extLst>
                <a:ext uri="{FF2B5EF4-FFF2-40B4-BE49-F238E27FC236}">
                  <a16:creationId xmlns:a16="http://schemas.microsoft.com/office/drawing/2014/main" id="{207AFC72-CCF3-593F-772C-4E5AA1274725}"/>
                </a:ext>
              </a:extLst>
            </p:cNvPr>
            <p:cNvSpPr/>
            <p:nvPr userDrawn="1"/>
          </p:nvSpPr>
          <p:spPr>
            <a:xfrm>
              <a:off x="1553039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9" name="Free-form: Shape 208">
              <a:extLst>
                <a:ext uri="{FF2B5EF4-FFF2-40B4-BE49-F238E27FC236}">
                  <a16:creationId xmlns:a16="http://schemas.microsoft.com/office/drawing/2014/main" id="{45EE5E89-EA1F-A1E9-30B1-175EB9C1E734}"/>
                </a:ext>
              </a:extLst>
            </p:cNvPr>
            <p:cNvSpPr/>
            <p:nvPr userDrawn="1"/>
          </p:nvSpPr>
          <p:spPr>
            <a:xfrm>
              <a:off x="1553039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0" name="Free-form: Shape 209">
              <a:extLst>
                <a:ext uri="{FF2B5EF4-FFF2-40B4-BE49-F238E27FC236}">
                  <a16:creationId xmlns:a16="http://schemas.microsoft.com/office/drawing/2014/main" id="{F05E3F45-77DA-5F37-2235-4DF2DC78B2F2}"/>
                </a:ext>
              </a:extLst>
            </p:cNvPr>
            <p:cNvSpPr/>
            <p:nvPr userDrawn="1"/>
          </p:nvSpPr>
          <p:spPr>
            <a:xfrm>
              <a:off x="1718201" y="3176501"/>
              <a:ext cx="85819" cy="30669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1" name="Free-form: Shape 210">
              <a:extLst>
                <a:ext uri="{FF2B5EF4-FFF2-40B4-BE49-F238E27FC236}">
                  <a16:creationId xmlns:a16="http://schemas.microsoft.com/office/drawing/2014/main" id="{C05CEE11-B1EE-79AA-FA3B-3FAC29561771}"/>
                </a:ext>
              </a:extLst>
            </p:cNvPr>
            <p:cNvSpPr/>
            <p:nvPr userDrawn="1"/>
          </p:nvSpPr>
          <p:spPr>
            <a:xfrm>
              <a:off x="1553039" y="3006289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2" name="Free-form: Shape 211">
              <a:extLst>
                <a:ext uri="{FF2B5EF4-FFF2-40B4-BE49-F238E27FC236}">
                  <a16:creationId xmlns:a16="http://schemas.microsoft.com/office/drawing/2014/main" id="{F2D2C1CC-310C-A1D6-A475-E6A718C69A79}"/>
                </a:ext>
              </a:extLst>
            </p:cNvPr>
            <p:cNvSpPr/>
            <p:nvPr userDrawn="1"/>
          </p:nvSpPr>
          <p:spPr>
            <a:xfrm>
              <a:off x="1553039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3" name="Free-form: Shape 212">
              <a:extLst>
                <a:ext uri="{FF2B5EF4-FFF2-40B4-BE49-F238E27FC236}">
                  <a16:creationId xmlns:a16="http://schemas.microsoft.com/office/drawing/2014/main" id="{30EEA7BD-478D-4E28-B63A-CB57209B5E11}"/>
                </a:ext>
              </a:extLst>
            </p:cNvPr>
            <p:cNvSpPr/>
            <p:nvPr userDrawn="1"/>
          </p:nvSpPr>
          <p:spPr>
            <a:xfrm>
              <a:off x="1553039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4" name="Free-form: Shape 213">
              <a:extLst>
                <a:ext uri="{FF2B5EF4-FFF2-40B4-BE49-F238E27FC236}">
                  <a16:creationId xmlns:a16="http://schemas.microsoft.com/office/drawing/2014/main" id="{F4C84F87-2FBA-2625-071D-C87DD9F890D1}"/>
                </a:ext>
              </a:extLst>
            </p:cNvPr>
            <p:cNvSpPr/>
            <p:nvPr userDrawn="1"/>
          </p:nvSpPr>
          <p:spPr>
            <a:xfrm>
              <a:off x="1876505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5" name="Free-form: Shape 214">
              <a:extLst>
                <a:ext uri="{FF2B5EF4-FFF2-40B4-BE49-F238E27FC236}">
                  <a16:creationId xmlns:a16="http://schemas.microsoft.com/office/drawing/2014/main" id="{251DD95A-F572-E375-6D4B-D098FE51689C}"/>
                </a:ext>
              </a:extLst>
            </p:cNvPr>
            <p:cNvSpPr/>
            <p:nvPr userDrawn="1"/>
          </p:nvSpPr>
          <p:spPr>
            <a:xfrm>
              <a:off x="1553039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6" name="Free-form: Shape 215">
              <a:extLst>
                <a:ext uri="{FF2B5EF4-FFF2-40B4-BE49-F238E27FC236}">
                  <a16:creationId xmlns:a16="http://schemas.microsoft.com/office/drawing/2014/main" id="{E7BCC36C-07A7-2970-DF4C-675EDA6F4F0D}"/>
                </a:ext>
              </a:extLst>
            </p:cNvPr>
            <p:cNvSpPr/>
            <p:nvPr userDrawn="1"/>
          </p:nvSpPr>
          <p:spPr>
            <a:xfrm>
              <a:off x="1553039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7" name="Free-form: Shape 216">
              <a:extLst>
                <a:ext uri="{FF2B5EF4-FFF2-40B4-BE49-F238E27FC236}">
                  <a16:creationId xmlns:a16="http://schemas.microsoft.com/office/drawing/2014/main" id="{C2E4551B-0A08-7415-5F5C-74446C8C2239}"/>
                </a:ext>
              </a:extLst>
            </p:cNvPr>
            <p:cNvSpPr/>
            <p:nvPr userDrawn="1"/>
          </p:nvSpPr>
          <p:spPr>
            <a:xfrm>
              <a:off x="1553039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8" name="Free-form: Shape 217">
              <a:extLst>
                <a:ext uri="{FF2B5EF4-FFF2-40B4-BE49-F238E27FC236}">
                  <a16:creationId xmlns:a16="http://schemas.microsoft.com/office/drawing/2014/main" id="{1311F655-9ADF-2ED4-D228-EC231AF9D2AD}"/>
                </a:ext>
              </a:extLst>
            </p:cNvPr>
            <p:cNvSpPr/>
            <p:nvPr userDrawn="1"/>
          </p:nvSpPr>
          <p:spPr>
            <a:xfrm>
              <a:off x="1714677" y="284455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9" name="Free-form: Shape 218">
              <a:extLst>
                <a:ext uri="{FF2B5EF4-FFF2-40B4-BE49-F238E27FC236}">
                  <a16:creationId xmlns:a16="http://schemas.microsoft.com/office/drawing/2014/main" id="{BA023563-EF55-4BEF-DEF6-A09093D2C789}"/>
                </a:ext>
              </a:extLst>
            </p:cNvPr>
            <p:cNvSpPr/>
            <p:nvPr userDrawn="1"/>
          </p:nvSpPr>
          <p:spPr>
            <a:xfrm>
              <a:off x="1714677" y="903925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0" name="Free-form: Shape 219">
              <a:extLst>
                <a:ext uri="{FF2B5EF4-FFF2-40B4-BE49-F238E27FC236}">
                  <a16:creationId xmlns:a16="http://schemas.microsoft.com/office/drawing/2014/main" id="{CC2FE4CF-E5AB-C672-98C8-8884ABAC6ADA}"/>
                </a:ext>
              </a:extLst>
            </p:cNvPr>
            <p:cNvSpPr/>
            <p:nvPr userDrawn="1"/>
          </p:nvSpPr>
          <p:spPr>
            <a:xfrm>
              <a:off x="1714677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1" name="Free-form: Shape 220">
              <a:extLst>
                <a:ext uri="{FF2B5EF4-FFF2-40B4-BE49-F238E27FC236}">
                  <a16:creationId xmlns:a16="http://schemas.microsoft.com/office/drawing/2014/main" id="{EB62F38D-D6F2-8A11-10A8-5A6DC0FD6829}"/>
                </a:ext>
              </a:extLst>
            </p:cNvPr>
            <p:cNvSpPr/>
            <p:nvPr userDrawn="1"/>
          </p:nvSpPr>
          <p:spPr>
            <a:xfrm>
              <a:off x="1714677" y="257080"/>
              <a:ext cx="97057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2" name="Free-form: Shape 221">
              <a:extLst>
                <a:ext uri="{FF2B5EF4-FFF2-40B4-BE49-F238E27FC236}">
                  <a16:creationId xmlns:a16="http://schemas.microsoft.com/office/drawing/2014/main" id="{53605BBD-0F2F-668F-99DD-C56B3AAB2D70}"/>
                </a:ext>
              </a:extLst>
            </p:cNvPr>
            <p:cNvSpPr/>
            <p:nvPr userDrawn="1"/>
          </p:nvSpPr>
          <p:spPr>
            <a:xfrm>
              <a:off x="1876505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3" name="Free-form: Shape 222">
              <a:extLst>
                <a:ext uri="{FF2B5EF4-FFF2-40B4-BE49-F238E27FC236}">
                  <a16:creationId xmlns:a16="http://schemas.microsoft.com/office/drawing/2014/main" id="{D150D9EA-D921-31B8-0138-51FDB75BA810}"/>
                </a:ext>
              </a:extLst>
            </p:cNvPr>
            <p:cNvSpPr/>
            <p:nvPr userDrawn="1"/>
          </p:nvSpPr>
          <p:spPr>
            <a:xfrm>
              <a:off x="1714677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4" name="Free-form: Shape 223">
              <a:extLst>
                <a:ext uri="{FF2B5EF4-FFF2-40B4-BE49-F238E27FC236}">
                  <a16:creationId xmlns:a16="http://schemas.microsoft.com/office/drawing/2014/main" id="{39C666FF-1A9D-83C3-6588-911F3562C5CB}"/>
                </a:ext>
              </a:extLst>
            </p:cNvPr>
            <p:cNvSpPr/>
            <p:nvPr userDrawn="1"/>
          </p:nvSpPr>
          <p:spPr>
            <a:xfrm>
              <a:off x="1714677" y="2197709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5" name="Free-form: Shape 224">
              <a:extLst>
                <a:ext uri="{FF2B5EF4-FFF2-40B4-BE49-F238E27FC236}">
                  <a16:creationId xmlns:a16="http://schemas.microsoft.com/office/drawing/2014/main" id="{C8F77172-181A-34B4-3582-D3CE6D79C8FF}"/>
                </a:ext>
              </a:extLst>
            </p:cNvPr>
            <p:cNvSpPr/>
            <p:nvPr userDrawn="1"/>
          </p:nvSpPr>
          <p:spPr>
            <a:xfrm>
              <a:off x="1714677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6" name="Free-form: Shape 225">
              <a:extLst>
                <a:ext uri="{FF2B5EF4-FFF2-40B4-BE49-F238E27FC236}">
                  <a16:creationId xmlns:a16="http://schemas.microsoft.com/office/drawing/2014/main" id="{26A1CEBE-35D3-BFD7-789D-D56FD45E1FEF}"/>
                </a:ext>
              </a:extLst>
            </p:cNvPr>
            <p:cNvSpPr/>
            <p:nvPr userDrawn="1"/>
          </p:nvSpPr>
          <p:spPr>
            <a:xfrm>
              <a:off x="1714677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7" name="Free-form: Shape 226">
              <a:extLst>
                <a:ext uri="{FF2B5EF4-FFF2-40B4-BE49-F238E27FC236}">
                  <a16:creationId xmlns:a16="http://schemas.microsoft.com/office/drawing/2014/main" id="{1C5EA7E2-FA08-B8ED-9D1C-88055BA4BEF6}"/>
                </a:ext>
              </a:extLst>
            </p:cNvPr>
            <p:cNvSpPr/>
            <p:nvPr userDrawn="1"/>
          </p:nvSpPr>
          <p:spPr>
            <a:xfrm>
              <a:off x="1714677" y="155086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8" name="Free-form: Shape 227">
              <a:extLst>
                <a:ext uri="{FF2B5EF4-FFF2-40B4-BE49-F238E27FC236}">
                  <a16:creationId xmlns:a16="http://schemas.microsoft.com/office/drawing/2014/main" id="{16A9C1DF-CA26-9113-97F5-B93EC4B85B56}"/>
                </a:ext>
              </a:extLst>
            </p:cNvPr>
            <p:cNvSpPr/>
            <p:nvPr userDrawn="1"/>
          </p:nvSpPr>
          <p:spPr>
            <a:xfrm>
              <a:off x="1876505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9" name="Free-form: Shape 228">
              <a:extLst>
                <a:ext uri="{FF2B5EF4-FFF2-40B4-BE49-F238E27FC236}">
                  <a16:creationId xmlns:a16="http://schemas.microsoft.com/office/drawing/2014/main" id="{2A9EABF5-D5E6-CF51-0EDD-33ED30CDEF1F}"/>
                </a:ext>
              </a:extLst>
            </p:cNvPr>
            <p:cNvSpPr/>
            <p:nvPr userDrawn="1"/>
          </p:nvSpPr>
          <p:spPr>
            <a:xfrm>
              <a:off x="284671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0" name="Free-form: Shape 229">
              <a:extLst>
                <a:ext uri="{FF2B5EF4-FFF2-40B4-BE49-F238E27FC236}">
                  <a16:creationId xmlns:a16="http://schemas.microsoft.com/office/drawing/2014/main" id="{0975CB2E-A90E-8BF7-F23C-B77EC48816E8}"/>
                </a:ext>
              </a:extLst>
            </p:cNvPr>
            <p:cNvSpPr/>
            <p:nvPr userDrawn="1"/>
          </p:nvSpPr>
          <p:spPr>
            <a:xfrm>
              <a:off x="2685076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1" name="Free-form: Shape 230">
              <a:extLst>
                <a:ext uri="{FF2B5EF4-FFF2-40B4-BE49-F238E27FC236}">
                  <a16:creationId xmlns:a16="http://schemas.microsoft.com/office/drawing/2014/main" id="{C627AFCB-137C-A7FE-7050-47B5E3FFF26A}"/>
                </a:ext>
              </a:extLst>
            </p:cNvPr>
            <p:cNvSpPr/>
            <p:nvPr userDrawn="1"/>
          </p:nvSpPr>
          <p:spPr>
            <a:xfrm>
              <a:off x="2685076" y="580454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ubicBezTo>
                    <a:pt x="80010" y="88487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2" name="Free-form: Shape 231">
              <a:extLst>
                <a:ext uri="{FF2B5EF4-FFF2-40B4-BE49-F238E27FC236}">
                  <a16:creationId xmlns:a16="http://schemas.microsoft.com/office/drawing/2014/main" id="{95DD8591-A5FC-C030-B73D-6EA0E1074389}"/>
                </a:ext>
              </a:extLst>
            </p:cNvPr>
            <p:cNvSpPr/>
            <p:nvPr userDrawn="1"/>
          </p:nvSpPr>
          <p:spPr>
            <a:xfrm>
              <a:off x="2685076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3" name="Free-form: Shape 232">
              <a:extLst>
                <a:ext uri="{FF2B5EF4-FFF2-40B4-BE49-F238E27FC236}">
                  <a16:creationId xmlns:a16="http://schemas.microsoft.com/office/drawing/2014/main" id="{69FFFBF5-F4D6-9D10-9FCD-5DBBB90CC927}"/>
                </a:ext>
              </a:extLst>
            </p:cNvPr>
            <p:cNvSpPr/>
            <p:nvPr userDrawn="1"/>
          </p:nvSpPr>
          <p:spPr>
            <a:xfrm>
              <a:off x="284671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4" name="Free-form: Shape 233">
              <a:extLst>
                <a:ext uri="{FF2B5EF4-FFF2-40B4-BE49-F238E27FC236}">
                  <a16:creationId xmlns:a16="http://schemas.microsoft.com/office/drawing/2014/main" id="{9A7CE825-3B7A-76B9-C42C-C24D8EECEB99}"/>
                </a:ext>
              </a:extLst>
            </p:cNvPr>
            <p:cNvSpPr/>
            <p:nvPr userDrawn="1"/>
          </p:nvSpPr>
          <p:spPr>
            <a:xfrm>
              <a:off x="2685076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5" name="Free-form: Shape 234">
              <a:extLst>
                <a:ext uri="{FF2B5EF4-FFF2-40B4-BE49-F238E27FC236}">
                  <a16:creationId xmlns:a16="http://schemas.microsoft.com/office/drawing/2014/main" id="{3420C88F-8633-D10A-73B4-41225465118F}"/>
                </a:ext>
              </a:extLst>
            </p:cNvPr>
            <p:cNvSpPr/>
            <p:nvPr userDrawn="1"/>
          </p:nvSpPr>
          <p:spPr>
            <a:xfrm>
              <a:off x="2685076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6" name="Free-form: Shape 235">
              <a:extLst>
                <a:ext uri="{FF2B5EF4-FFF2-40B4-BE49-F238E27FC236}">
                  <a16:creationId xmlns:a16="http://schemas.microsoft.com/office/drawing/2014/main" id="{D27ED6BA-96E0-9282-EE8A-9A1E37248454}"/>
                </a:ext>
              </a:extLst>
            </p:cNvPr>
            <p:cNvSpPr/>
            <p:nvPr userDrawn="1"/>
          </p:nvSpPr>
          <p:spPr>
            <a:xfrm>
              <a:off x="2685076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7" name="Free-form: Shape 236">
              <a:extLst>
                <a:ext uri="{FF2B5EF4-FFF2-40B4-BE49-F238E27FC236}">
                  <a16:creationId xmlns:a16="http://schemas.microsoft.com/office/drawing/2014/main" id="{01E6DF73-25E0-9103-D30E-66114BB38935}"/>
                </a:ext>
              </a:extLst>
            </p:cNvPr>
            <p:cNvSpPr/>
            <p:nvPr userDrawn="1"/>
          </p:nvSpPr>
          <p:spPr>
            <a:xfrm>
              <a:off x="252334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8" name="Free-form: Shape 237">
              <a:extLst>
                <a:ext uri="{FF2B5EF4-FFF2-40B4-BE49-F238E27FC236}">
                  <a16:creationId xmlns:a16="http://schemas.microsoft.com/office/drawing/2014/main" id="{A1B9435C-1690-84A6-C0BA-4C4C218EA383}"/>
                </a:ext>
              </a:extLst>
            </p:cNvPr>
            <p:cNvSpPr/>
            <p:nvPr userDrawn="1"/>
          </p:nvSpPr>
          <p:spPr>
            <a:xfrm>
              <a:off x="2685076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9" name="Free-form: Shape 238">
              <a:extLst>
                <a:ext uri="{FF2B5EF4-FFF2-40B4-BE49-F238E27FC236}">
                  <a16:creationId xmlns:a16="http://schemas.microsoft.com/office/drawing/2014/main" id="{C4C4DA57-4478-BFE2-9270-B4F7D2C8E605}"/>
                </a:ext>
              </a:extLst>
            </p:cNvPr>
            <p:cNvSpPr/>
            <p:nvPr userDrawn="1"/>
          </p:nvSpPr>
          <p:spPr>
            <a:xfrm>
              <a:off x="3008448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0" name="Free-form: Shape 239">
              <a:extLst>
                <a:ext uri="{FF2B5EF4-FFF2-40B4-BE49-F238E27FC236}">
                  <a16:creationId xmlns:a16="http://schemas.microsoft.com/office/drawing/2014/main" id="{2DFECA3B-71CA-4AEB-84E1-EE81B456E262}"/>
                </a:ext>
              </a:extLst>
            </p:cNvPr>
            <p:cNvSpPr/>
            <p:nvPr userDrawn="1"/>
          </p:nvSpPr>
          <p:spPr>
            <a:xfrm>
              <a:off x="3008352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1" name="Free-form: Shape 240">
              <a:extLst>
                <a:ext uri="{FF2B5EF4-FFF2-40B4-BE49-F238E27FC236}">
                  <a16:creationId xmlns:a16="http://schemas.microsoft.com/office/drawing/2014/main" id="{6E7F677C-16FE-50E9-762F-7003228B840A}"/>
                </a:ext>
              </a:extLst>
            </p:cNvPr>
            <p:cNvSpPr/>
            <p:nvPr userDrawn="1"/>
          </p:nvSpPr>
          <p:spPr>
            <a:xfrm>
              <a:off x="3008352" y="1227299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ubicBezTo>
                    <a:pt x="80010" y="88582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2" name="Free-form: Shape 241">
              <a:extLst>
                <a:ext uri="{FF2B5EF4-FFF2-40B4-BE49-F238E27FC236}">
                  <a16:creationId xmlns:a16="http://schemas.microsoft.com/office/drawing/2014/main" id="{4EA7EF27-0C2D-D292-1542-C03A8BDBD95E}"/>
                </a:ext>
              </a:extLst>
            </p:cNvPr>
            <p:cNvSpPr/>
            <p:nvPr userDrawn="1"/>
          </p:nvSpPr>
          <p:spPr>
            <a:xfrm>
              <a:off x="284671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3" name="Free-form: Shape 242">
              <a:extLst>
                <a:ext uri="{FF2B5EF4-FFF2-40B4-BE49-F238E27FC236}">
                  <a16:creationId xmlns:a16="http://schemas.microsoft.com/office/drawing/2014/main" id="{964149D4-3390-F037-304F-0B91198CC3F9}"/>
                </a:ext>
              </a:extLst>
            </p:cNvPr>
            <p:cNvSpPr/>
            <p:nvPr userDrawn="1"/>
          </p:nvSpPr>
          <p:spPr>
            <a:xfrm>
              <a:off x="3170086" y="1713838"/>
              <a:ext cx="37528" cy="91344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4" name="Free-form: Shape 243">
              <a:extLst>
                <a:ext uri="{FF2B5EF4-FFF2-40B4-BE49-F238E27FC236}">
                  <a16:creationId xmlns:a16="http://schemas.microsoft.com/office/drawing/2014/main" id="{37EA63FF-1697-D1D1-3803-D05C42CFFAAB}"/>
                </a:ext>
              </a:extLst>
            </p:cNvPr>
            <p:cNvSpPr/>
            <p:nvPr userDrawn="1"/>
          </p:nvSpPr>
          <p:spPr>
            <a:xfrm>
              <a:off x="252334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5" name="Free-form: Shape 244">
              <a:extLst>
                <a:ext uri="{FF2B5EF4-FFF2-40B4-BE49-F238E27FC236}">
                  <a16:creationId xmlns:a16="http://schemas.microsoft.com/office/drawing/2014/main" id="{27D0837E-8C7C-10A7-43EA-CEB5A8041292}"/>
                </a:ext>
              </a:extLst>
            </p:cNvPr>
            <p:cNvSpPr/>
            <p:nvPr userDrawn="1"/>
          </p:nvSpPr>
          <p:spPr>
            <a:xfrm>
              <a:off x="284671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6" name="Free-form: Shape 245">
              <a:extLst>
                <a:ext uri="{FF2B5EF4-FFF2-40B4-BE49-F238E27FC236}">
                  <a16:creationId xmlns:a16="http://schemas.microsoft.com/office/drawing/2014/main" id="{FC593967-B75C-494B-B5D4-364D93F82952}"/>
                </a:ext>
              </a:extLst>
            </p:cNvPr>
            <p:cNvSpPr/>
            <p:nvPr userDrawn="1"/>
          </p:nvSpPr>
          <p:spPr>
            <a:xfrm>
              <a:off x="284671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7" name="Free-form: Shape 246">
              <a:extLst>
                <a:ext uri="{FF2B5EF4-FFF2-40B4-BE49-F238E27FC236}">
                  <a16:creationId xmlns:a16="http://schemas.microsoft.com/office/drawing/2014/main" id="{AAA7A3E2-D0F7-92CD-A8DC-C888AA8F120A}"/>
                </a:ext>
              </a:extLst>
            </p:cNvPr>
            <p:cNvSpPr/>
            <p:nvPr userDrawn="1"/>
          </p:nvSpPr>
          <p:spPr>
            <a:xfrm>
              <a:off x="284671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8" name="Free-form: Shape 247">
              <a:extLst>
                <a:ext uri="{FF2B5EF4-FFF2-40B4-BE49-F238E27FC236}">
                  <a16:creationId xmlns:a16="http://schemas.microsoft.com/office/drawing/2014/main" id="{269CAF47-B298-BC6A-C5E2-F0EE0370DB93}"/>
                </a:ext>
              </a:extLst>
            </p:cNvPr>
            <p:cNvSpPr/>
            <p:nvPr userDrawn="1"/>
          </p:nvSpPr>
          <p:spPr>
            <a:xfrm>
              <a:off x="3008448" y="2197615"/>
              <a:ext cx="83629" cy="96870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9" name="Free-form: Shape 248">
              <a:extLst>
                <a:ext uri="{FF2B5EF4-FFF2-40B4-BE49-F238E27FC236}">
                  <a16:creationId xmlns:a16="http://schemas.microsoft.com/office/drawing/2014/main" id="{4E8E33E0-4A95-4A9B-EB51-1F431EFF85F1}"/>
                </a:ext>
              </a:extLst>
            </p:cNvPr>
            <p:cNvSpPr/>
            <p:nvPr userDrawn="1"/>
          </p:nvSpPr>
          <p:spPr>
            <a:xfrm>
              <a:off x="219987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0" name="Free-form: Shape 249">
              <a:extLst>
                <a:ext uri="{FF2B5EF4-FFF2-40B4-BE49-F238E27FC236}">
                  <a16:creationId xmlns:a16="http://schemas.microsoft.com/office/drawing/2014/main" id="{1BA475FC-070B-20C4-C594-A48B8BF62A7A}"/>
                </a:ext>
              </a:extLst>
            </p:cNvPr>
            <p:cNvSpPr/>
            <p:nvPr userDrawn="1"/>
          </p:nvSpPr>
          <p:spPr>
            <a:xfrm>
              <a:off x="2361609" y="2521084"/>
              <a:ext cx="97057" cy="97059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1" name="Free-form: Shape 250">
              <a:extLst>
                <a:ext uri="{FF2B5EF4-FFF2-40B4-BE49-F238E27FC236}">
                  <a16:creationId xmlns:a16="http://schemas.microsoft.com/office/drawing/2014/main" id="{072EACFC-D065-2EC1-B2DC-C79A691297CF}"/>
                </a:ext>
              </a:extLst>
            </p:cNvPr>
            <p:cNvSpPr/>
            <p:nvPr userDrawn="1"/>
          </p:nvSpPr>
          <p:spPr>
            <a:xfrm>
              <a:off x="219987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2" name="Free-form: Shape 251">
              <a:extLst>
                <a:ext uri="{FF2B5EF4-FFF2-40B4-BE49-F238E27FC236}">
                  <a16:creationId xmlns:a16="http://schemas.microsoft.com/office/drawing/2014/main" id="{810DD8AD-2DE5-AF2A-47FF-6B92A529D848}"/>
                </a:ext>
              </a:extLst>
            </p:cNvPr>
            <p:cNvSpPr/>
            <p:nvPr userDrawn="1"/>
          </p:nvSpPr>
          <p:spPr>
            <a:xfrm>
              <a:off x="2361515" y="284455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3" name="Free-form: Shape 252">
              <a:extLst>
                <a:ext uri="{FF2B5EF4-FFF2-40B4-BE49-F238E27FC236}">
                  <a16:creationId xmlns:a16="http://schemas.microsoft.com/office/drawing/2014/main" id="{222DBFC3-CC59-2A30-C303-88329BB43849}"/>
                </a:ext>
              </a:extLst>
            </p:cNvPr>
            <p:cNvSpPr/>
            <p:nvPr userDrawn="1"/>
          </p:nvSpPr>
          <p:spPr>
            <a:xfrm>
              <a:off x="236151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4" name="Free-form: Shape 253">
              <a:extLst>
                <a:ext uri="{FF2B5EF4-FFF2-40B4-BE49-F238E27FC236}">
                  <a16:creationId xmlns:a16="http://schemas.microsoft.com/office/drawing/2014/main" id="{DF8292FF-676D-3140-4771-8DC2B441ABA6}"/>
                </a:ext>
              </a:extLst>
            </p:cNvPr>
            <p:cNvSpPr/>
            <p:nvPr userDrawn="1"/>
          </p:nvSpPr>
          <p:spPr>
            <a:xfrm>
              <a:off x="2199877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5" name="Free-form: Shape 254">
              <a:extLst>
                <a:ext uri="{FF2B5EF4-FFF2-40B4-BE49-F238E27FC236}">
                  <a16:creationId xmlns:a16="http://schemas.microsoft.com/office/drawing/2014/main" id="{5939170A-C3F8-D2AD-3524-39A2E7FAD21D}"/>
                </a:ext>
              </a:extLst>
            </p:cNvPr>
            <p:cNvSpPr/>
            <p:nvPr userDrawn="1"/>
          </p:nvSpPr>
          <p:spPr>
            <a:xfrm>
              <a:off x="236160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6" name="Free-form: Shape 255">
              <a:extLst>
                <a:ext uri="{FF2B5EF4-FFF2-40B4-BE49-F238E27FC236}">
                  <a16:creationId xmlns:a16="http://schemas.microsoft.com/office/drawing/2014/main" id="{185F5BA6-46D0-DB2D-522A-9AB97F7E8C0F}"/>
                </a:ext>
              </a:extLst>
            </p:cNvPr>
            <p:cNvSpPr/>
            <p:nvPr userDrawn="1"/>
          </p:nvSpPr>
          <p:spPr>
            <a:xfrm>
              <a:off x="219987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7" name="Free-form: Shape 256">
              <a:extLst>
                <a:ext uri="{FF2B5EF4-FFF2-40B4-BE49-F238E27FC236}">
                  <a16:creationId xmlns:a16="http://schemas.microsoft.com/office/drawing/2014/main" id="{41F24FC1-9ED4-A700-B597-1D0E99280AA7}"/>
                </a:ext>
              </a:extLst>
            </p:cNvPr>
            <p:cNvSpPr/>
            <p:nvPr userDrawn="1"/>
          </p:nvSpPr>
          <p:spPr>
            <a:xfrm>
              <a:off x="219987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8" name="Free-form: Shape 257">
              <a:extLst>
                <a:ext uri="{FF2B5EF4-FFF2-40B4-BE49-F238E27FC236}">
                  <a16:creationId xmlns:a16="http://schemas.microsoft.com/office/drawing/2014/main" id="{1B3BA0E4-78AF-D83B-2CF1-7DDE410B6F8A}"/>
                </a:ext>
              </a:extLst>
            </p:cNvPr>
            <p:cNvSpPr/>
            <p:nvPr userDrawn="1"/>
          </p:nvSpPr>
          <p:spPr>
            <a:xfrm>
              <a:off x="219987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9" name="Free-form: Shape 258">
              <a:extLst>
                <a:ext uri="{FF2B5EF4-FFF2-40B4-BE49-F238E27FC236}">
                  <a16:creationId xmlns:a16="http://schemas.microsoft.com/office/drawing/2014/main" id="{2D191124-B632-A977-2333-22385E4A408B}"/>
                </a:ext>
              </a:extLst>
            </p:cNvPr>
            <p:cNvSpPr/>
            <p:nvPr userDrawn="1"/>
          </p:nvSpPr>
          <p:spPr>
            <a:xfrm>
              <a:off x="236151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0" name="Free-form: Shape 259">
              <a:extLst>
                <a:ext uri="{FF2B5EF4-FFF2-40B4-BE49-F238E27FC236}">
                  <a16:creationId xmlns:a16="http://schemas.microsoft.com/office/drawing/2014/main" id="{DE1DB8E4-47F6-3DB7-32CC-817835717CE2}"/>
                </a:ext>
              </a:extLst>
            </p:cNvPr>
            <p:cNvSpPr/>
            <p:nvPr userDrawn="1"/>
          </p:nvSpPr>
          <p:spPr>
            <a:xfrm>
              <a:off x="252334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1" name="Free-form: Shape 260">
              <a:extLst>
                <a:ext uri="{FF2B5EF4-FFF2-40B4-BE49-F238E27FC236}">
                  <a16:creationId xmlns:a16="http://schemas.microsoft.com/office/drawing/2014/main" id="{459B9B4B-54A3-DF31-A472-0577F67DDD93}"/>
                </a:ext>
              </a:extLst>
            </p:cNvPr>
            <p:cNvSpPr/>
            <p:nvPr userDrawn="1"/>
          </p:nvSpPr>
          <p:spPr>
            <a:xfrm>
              <a:off x="252334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2" name="Free-form: Shape 261">
              <a:extLst>
                <a:ext uri="{FF2B5EF4-FFF2-40B4-BE49-F238E27FC236}">
                  <a16:creationId xmlns:a16="http://schemas.microsoft.com/office/drawing/2014/main" id="{0603C788-5DEC-ABF2-5E57-6E0BE18AD28F}"/>
                </a:ext>
              </a:extLst>
            </p:cNvPr>
            <p:cNvSpPr/>
            <p:nvPr userDrawn="1"/>
          </p:nvSpPr>
          <p:spPr>
            <a:xfrm>
              <a:off x="252334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3" name="Free-form: Shape 262">
              <a:extLst>
                <a:ext uri="{FF2B5EF4-FFF2-40B4-BE49-F238E27FC236}">
                  <a16:creationId xmlns:a16="http://schemas.microsoft.com/office/drawing/2014/main" id="{D311F0EC-102E-03C3-1512-7574EC25E7E2}"/>
                </a:ext>
              </a:extLst>
            </p:cNvPr>
            <p:cNvSpPr/>
            <p:nvPr userDrawn="1"/>
          </p:nvSpPr>
          <p:spPr>
            <a:xfrm>
              <a:off x="252334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4" name="Free-form: Shape 263">
              <a:extLst>
                <a:ext uri="{FF2B5EF4-FFF2-40B4-BE49-F238E27FC236}">
                  <a16:creationId xmlns:a16="http://schemas.microsoft.com/office/drawing/2014/main" id="{08DECB72-9C4B-8696-EF5C-01FB8E52654A}"/>
                </a:ext>
              </a:extLst>
            </p:cNvPr>
            <p:cNvSpPr/>
            <p:nvPr userDrawn="1"/>
          </p:nvSpPr>
          <p:spPr>
            <a:xfrm>
              <a:off x="252334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5" name="Free-form: Shape 264">
              <a:extLst>
                <a:ext uri="{FF2B5EF4-FFF2-40B4-BE49-F238E27FC236}">
                  <a16:creationId xmlns:a16="http://schemas.microsoft.com/office/drawing/2014/main" id="{971246CD-D44D-D726-8781-65D46A862BB8}"/>
                </a:ext>
              </a:extLst>
            </p:cNvPr>
            <p:cNvSpPr/>
            <p:nvPr userDrawn="1"/>
          </p:nvSpPr>
          <p:spPr>
            <a:xfrm>
              <a:off x="2361515" y="257080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6" name="Free-form: Shape 265">
              <a:extLst>
                <a:ext uri="{FF2B5EF4-FFF2-40B4-BE49-F238E27FC236}">
                  <a16:creationId xmlns:a16="http://schemas.microsoft.com/office/drawing/2014/main" id="{50C816DB-77FA-3308-CD20-8F83BE033FB0}"/>
                </a:ext>
              </a:extLst>
            </p:cNvPr>
            <p:cNvSpPr/>
            <p:nvPr userDrawn="1"/>
          </p:nvSpPr>
          <p:spPr>
            <a:xfrm>
              <a:off x="236151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7" name="Free-form: Shape 266">
              <a:extLst>
                <a:ext uri="{FF2B5EF4-FFF2-40B4-BE49-F238E27FC236}">
                  <a16:creationId xmlns:a16="http://schemas.microsoft.com/office/drawing/2014/main" id="{FF820872-5C3E-D85E-E2F9-78C3D48345C9}"/>
                </a:ext>
              </a:extLst>
            </p:cNvPr>
            <p:cNvSpPr/>
            <p:nvPr userDrawn="1"/>
          </p:nvSpPr>
          <p:spPr>
            <a:xfrm>
              <a:off x="252334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8" name="Free-form: Shape 267">
              <a:extLst>
                <a:ext uri="{FF2B5EF4-FFF2-40B4-BE49-F238E27FC236}">
                  <a16:creationId xmlns:a16="http://schemas.microsoft.com/office/drawing/2014/main" id="{49985DCE-8CA8-4783-8199-E4AF16CDC065}"/>
                </a:ext>
              </a:extLst>
            </p:cNvPr>
            <p:cNvSpPr/>
            <p:nvPr userDrawn="1"/>
          </p:nvSpPr>
          <p:spPr>
            <a:xfrm>
              <a:off x="2361609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9" name="Free-form: Shape 268">
              <a:extLst>
                <a:ext uri="{FF2B5EF4-FFF2-40B4-BE49-F238E27FC236}">
                  <a16:creationId xmlns:a16="http://schemas.microsoft.com/office/drawing/2014/main" id="{4C5A141A-F907-27D3-2607-4D4948964B82}"/>
                </a:ext>
              </a:extLst>
            </p:cNvPr>
            <p:cNvSpPr/>
            <p:nvPr userDrawn="1"/>
          </p:nvSpPr>
          <p:spPr>
            <a:xfrm>
              <a:off x="2361609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0" name="Free-form: Shape 269">
              <a:extLst>
                <a:ext uri="{FF2B5EF4-FFF2-40B4-BE49-F238E27FC236}">
                  <a16:creationId xmlns:a16="http://schemas.microsoft.com/office/drawing/2014/main" id="{1D6F3B80-2EAC-A91D-256A-D20F88C25D22}"/>
                </a:ext>
              </a:extLst>
            </p:cNvPr>
            <p:cNvSpPr/>
            <p:nvPr userDrawn="1"/>
          </p:nvSpPr>
          <p:spPr>
            <a:xfrm>
              <a:off x="42090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1" name="Free-form: Shape 270">
              <a:extLst>
                <a:ext uri="{FF2B5EF4-FFF2-40B4-BE49-F238E27FC236}">
                  <a16:creationId xmlns:a16="http://schemas.microsoft.com/office/drawing/2014/main" id="{65B096FE-DB57-D851-C89D-676B26159440}"/>
                </a:ext>
              </a:extLst>
            </p:cNvPr>
            <p:cNvSpPr/>
            <p:nvPr userDrawn="1"/>
          </p:nvSpPr>
          <p:spPr>
            <a:xfrm>
              <a:off x="58273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2" name="Free-form: Shape 271">
              <a:extLst>
                <a:ext uri="{FF2B5EF4-FFF2-40B4-BE49-F238E27FC236}">
                  <a16:creationId xmlns:a16="http://schemas.microsoft.com/office/drawing/2014/main" id="{28DCAD0F-20B5-9CCC-2124-BD02C577ECA7}"/>
                </a:ext>
              </a:extLst>
            </p:cNvPr>
            <p:cNvSpPr/>
            <p:nvPr userDrawn="1"/>
          </p:nvSpPr>
          <p:spPr>
            <a:xfrm>
              <a:off x="58273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3" name="Free-form: Shape 272">
              <a:extLst>
                <a:ext uri="{FF2B5EF4-FFF2-40B4-BE49-F238E27FC236}">
                  <a16:creationId xmlns:a16="http://schemas.microsoft.com/office/drawing/2014/main" id="{037559E5-10BA-A95B-CDA6-BF8564DBCBEB}"/>
                </a:ext>
              </a:extLst>
            </p:cNvPr>
            <p:cNvSpPr/>
            <p:nvPr userDrawn="1"/>
          </p:nvSpPr>
          <p:spPr>
            <a:xfrm>
              <a:off x="58273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4" name="Free-form: Shape 273">
              <a:extLst>
                <a:ext uri="{FF2B5EF4-FFF2-40B4-BE49-F238E27FC236}">
                  <a16:creationId xmlns:a16="http://schemas.microsoft.com/office/drawing/2014/main" id="{3408AD8A-89D0-834C-F322-FD9BF9BC13F2}"/>
                </a:ext>
              </a:extLst>
            </p:cNvPr>
            <p:cNvSpPr/>
            <p:nvPr userDrawn="1"/>
          </p:nvSpPr>
          <p:spPr>
            <a:xfrm>
              <a:off x="420905" y="580454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5" name="Free-form: Shape 274">
              <a:extLst>
                <a:ext uri="{FF2B5EF4-FFF2-40B4-BE49-F238E27FC236}">
                  <a16:creationId xmlns:a16="http://schemas.microsoft.com/office/drawing/2014/main" id="{069E4839-10AB-0BD9-9642-8CA38FCDC866}"/>
                </a:ext>
              </a:extLst>
            </p:cNvPr>
            <p:cNvSpPr/>
            <p:nvPr userDrawn="1"/>
          </p:nvSpPr>
          <p:spPr>
            <a:xfrm>
              <a:off x="420905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8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6" name="Free-form: Shape 275">
              <a:extLst>
                <a:ext uri="{FF2B5EF4-FFF2-40B4-BE49-F238E27FC236}">
                  <a16:creationId xmlns:a16="http://schemas.microsoft.com/office/drawing/2014/main" id="{C57D0C51-7B05-6A7E-680D-C82D856EC687}"/>
                </a:ext>
              </a:extLst>
            </p:cNvPr>
            <p:cNvSpPr/>
            <p:nvPr userDrawn="1"/>
          </p:nvSpPr>
          <p:spPr>
            <a:xfrm>
              <a:off x="58273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7" name="Free-form: Shape 276">
              <a:extLst>
                <a:ext uri="{FF2B5EF4-FFF2-40B4-BE49-F238E27FC236}">
                  <a16:creationId xmlns:a16="http://schemas.microsoft.com/office/drawing/2014/main" id="{50CBCC5C-7501-BE56-49C7-95E8F30420BA}"/>
                </a:ext>
              </a:extLst>
            </p:cNvPr>
            <p:cNvSpPr/>
            <p:nvPr userDrawn="1"/>
          </p:nvSpPr>
          <p:spPr>
            <a:xfrm>
              <a:off x="42090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8" name="Free-form: Shape 277">
              <a:extLst>
                <a:ext uri="{FF2B5EF4-FFF2-40B4-BE49-F238E27FC236}">
                  <a16:creationId xmlns:a16="http://schemas.microsoft.com/office/drawing/2014/main" id="{E33CE313-C933-6873-3597-6B6DDD3113E7}"/>
                </a:ext>
              </a:extLst>
            </p:cNvPr>
            <p:cNvSpPr/>
            <p:nvPr userDrawn="1"/>
          </p:nvSpPr>
          <p:spPr>
            <a:xfrm>
              <a:off x="420905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9" name="Free-form: Shape 278">
              <a:extLst>
                <a:ext uri="{FF2B5EF4-FFF2-40B4-BE49-F238E27FC236}">
                  <a16:creationId xmlns:a16="http://schemas.microsoft.com/office/drawing/2014/main" id="{F0255BFD-F6AE-12FD-2DEA-276B1275823A}"/>
                </a:ext>
              </a:extLst>
            </p:cNvPr>
            <p:cNvSpPr/>
            <p:nvPr userDrawn="1"/>
          </p:nvSpPr>
          <p:spPr>
            <a:xfrm>
              <a:off x="42090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0" name="Free-form: Shape 279">
              <a:extLst>
                <a:ext uri="{FF2B5EF4-FFF2-40B4-BE49-F238E27FC236}">
                  <a16:creationId xmlns:a16="http://schemas.microsoft.com/office/drawing/2014/main" id="{BF38B80E-386E-B8D0-16F6-AE5E690BD4C5}"/>
                </a:ext>
              </a:extLst>
            </p:cNvPr>
            <p:cNvSpPr/>
            <p:nvPr userDrawn="1"/>
          </p:nvSpPr>
          <p:spPr>
            <a:xfrm>
              <a:off x="58273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1" name="Free-form: Shape 280">
              <a:extLst>
                <a:ext uri="{FF2B5EF4-FFF2-40B4-BE49-F238E27FC236}">
                  <a16:creationId xmlns:a16="http://schemas.microsoft.com/office/drawing/2014/main" id="{1CBE27DA-2217-D783-28AD-606721003932}"/>
                </a:ext>
              </a:extLst>
            </p:cNvPr>
            <p:cNvSpPr/>
            <p:nvPr userDrawn="1"/>
          </p:nvSpPr>
          <p:spPr>
            <a:xfrm>
              <a:off x="744468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2" name="Free-form: Shape 281">
              <a:extLst>
                <a:ext uri="{FF2B5EF4-FFF2-40B4-BE49-F238E27FC236}">
                  <a16:creationId xmlns:a16="http://schemas.microsoft.com/office/drawing/2014/main" id="{478363F1-24EF-2EC0-B79B-F9DBE97EEFA9}"/>
                </a:ext>
              </a:extLst>
            </p:cNvPr>
            <p:cNvSpPr/>
            <p:nvPr userDrawn="1"/>
          </p:nvSpPr>
          <p:spPr>
            <a:xfrm>
              <a:off x="744468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3" name="Free-form: Shape 282">
              <a:extLst>
                <a:ext uri="{FF2B5EF4-FFF2-40B4-BE49-F238E27FC236}">
                  <a16:creationId xmlns:a16="http://schemas.microsoft.com/office/drawing/2014/main" id="{2295BF96-1A0A-231F-6A50-B70008EB1D0F}"/>
                </a:ext>
              </a:extLst>
            </p:cNvPr>
            <p:cNvSpPr/>
            <p:nvPr userDrawn="1"/>
          </p:nvSpPr>
          <p:spPr>
            <a:xfrm>
              <a:off x="744468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4" name="Free-form: Shape 283">
              <a:extLst>
                <a:ext uri="{FF2B5EF4-FFF2-40B4-BE49-F238E27FC236}">
                  <a16:creationId xmlns:a16="http://schemas.microsoft.com/office/drawing/2014/main" id="{5E7A1731-E72F-DCEF-B2BD-88414C2A6799}"/>
                </a:ext>
              </a:extLst>
            </p:cNvPr>
            <p:cNvSpPr/>
            <p:nvPr userDrawn="1"/>
          </p:nvSpPr>
          <p:spPr>
            <a:xfrm>
              <a:off x="744468" y="155077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5" name="Free-form: Shape 284">
              <a:extLst>
                <a:ext uri="{FF2B5EF4-FFF2-40B4-BE49-F238E27FC236}">
                  <a16:creationId xmlns:a16="http://schemas.microsoft.com/office/drawing/2014/main" id="{5181C044-9700-84CE-EF7B-12D6C866D895}"/>
                </a:ext>
              </a:extLst>
            </p:cNvPr>
            <p:cNvSpPr/>
            <p:nvPr userDrawn="1"/>
          </p:nvSpPr>
          <p:spPr>
            <a:xfrm>
              <a:off x="58273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6" name="Free-form: Shape 285">
              <a:extLst>
                <a:ext uri="{FF2B5EF4-FFF2-40B4-BE49-F238E27FC236}">
                  <a16:creationId xmlns:a16="http://schemas.microsoft.com/office/drawing/2014/main" id="{B58CE66F-3315-7315-CF32-9A014DC4FD3B}"/>
                </a:ext>
              </a:extLst>
            </p:cNvPr>
            <p:cNvSpPr/>
            <p:nvPr userDrawn="1"/>
          </p:nvSpPr>
          <p:spPr>
            <a:xfrm>
              <a:off x="744468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7" name="Free-form: Shape 286">
              <a:extLst>
                <a:ext uri="{FF2B5EF4-FFF2-40B4-BE49-F238E27FC236}">
                  <a16:creationId xmlns:a16="http://schemas.microsoft.com/office/drawing/2014/main" id="{8FFC76B9-24DB-12C3-93D6-1B3DE3AAF338}"/>
                </a:ext>
              </a:extLst>
            </p:cNvPr>
            <p:cNvSpPr/>
            <p:nvPr userDrawn="1"/>
          </p:nvSpPr>
          <p:spPr>
            <a:xfrm>
              <a:off x="58273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8" name="Free-form: Shape 287">
              <a:extLst>
                <a:ext uri="{FF2B5EF4-FFF2-40B4-BE49-F238E27FC236}">
                  <a16:creationId xmlns:a16="http://schemas.microsoft.com/office/drawing/2014/main" id="{A704A694-133F-32C0-D58E-F2AC6E22ABD0}"/>
                </a:ext>
              </a:extLst>
            </p:cNvPr>
            <p:cNvSpPr/>
            <p:nvPr userDrawn="1"/>
          </p:nvSpPr>
          <p:spPr>
            <a:xfrm>
              <a:off x="420905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9" name="Free-form: Shape 288">
              <a:extLst>
                <a:ext uri="{FF2B5EF4-FFF2-40B4-BE49-F238E27FC236}">
                  <a16:creationId xmlns:a16="http://schemas.microsoft.com/office/drawing/2014/main" id="{7E19C953-5930-D863-E3C4-4C4A609921C5}"/>
                </a:ext>
              </a:extLst>
            </p:cNvPr>
            <p:cNvSpPr/>
            <p:nvPr userDrawn="1"/>
          </p:nvSpPr>
          <p:spPr>
            <a:xfrm>
              <a:off x="58273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0" name="Free-form: Shape 289">
              <a:extLst>
                <a:ext uri="{FF2B5EF4-FFF2-40B4-BE49-F238E27FC236}">
                  <a16:creationId xmlns:a16="http://schemas.microsoft.com/office/drawing/2014/main" id="{8B3DD287-F851-5D7D-E9CE-253B32085228}"/>
                </a:ext>
              </a:extLst>
            </p:cNvPr>
            <p:cNvSpPr/>
            <p:nvPr userDrawn="1"/>
          </p:nvSpPr>
          <p:spPr>
            <a:xfrm>
              <a:off x="1399306" y="287"/>
              <a:ext cx="85343" cy="30384"/>
            </a:xfrm>
            <a:custGeom>
              <a:avLst/>
              <a:gdLst>
                <a:gd name="connsiteX0" fmla="*/ 80677 w 85343"/>
                <a:gd name="connsiteY0" fmla="*/ 8954 h 30384"/>
                <a:gd name="connsiteX1" fmla="*/ 40481 w 85343"/>
                <a:gd name="connsiteY1" fmla="*/ 30385 h 30384"/>
                <a:gd name="connsiteX2" fmla="*/ 286 w 85343"/>
                <a:gd name="connsiteY2" fmla="*/ 8954 h 30384"/>
                <a:gd name="connsiteX3" fmla="*/ 0 w 85343"/>
                <a:gd name="connsiteY3" fmla="*/ 8477 h 30384"/>
                <a:gd name="connsiteX4" fmla="*/ 85344 w 85343"/>
                <a:gd name="connsiteY4" fmla="*/ 0 h 30384"/>
                <a:gd name="connsiteX5" fmla="*/ 80677 w 85343"/>
                <a:gd name="connsiteY5" fmla="*/ 8954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343" h="30384">
                  <a:moveTo>
                    <a:pt x="80677" y="8954"/>
                  </a:moveTo>
                  <a:cubicBezTo>
                    <a:pt x="72009" y="21812"/>
                    <a:pt x="57150" y="30385"/>
                    <a:pt x="40481" y="30385"/>
                  </a:cubicBezTo>
                  <a:cubicBezTo>
                    <a:pt x="23813" y="30385"/>
                    <a:pt x="8954" y="21908"/>
                    <a:pt x="286" y="8954"/>
                  </a:cubicBezTo>
                  <a:cubicBezTo>
                    <a:pt x="190" y="8763"/>
                    <a:pt x="95" y="8668"/>
                    <a:pt x="0" y="8477"/>
                  </a:cubicBezTo>
                  <a:cubicBezTo>
                    <a:pt x="28194" y="4858"/>
                    <a:pt x="56674" y="2096"/>
                    <a:pt x="85344" y="0"/>
                  </a:cubicBezTo>
                  <a:cubicBezTo>
                    <a:pt x="84106" y="3143"/>
                    <a:pt x="82582" y="6191"/>
                    <a:pt x="80677" y="89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1" name="Free-form: Shape 290">
              <a:extLst>
                <a:ext uri="{FF2B5EF4-FFF2-40B4-BE49-F238E27FC236}">
                  <a16:creationId xmlns:a16="http://schemas.microsoft.com/office/drawing/2014/main" id="{2C9662EC-E7E9-E110-E639-0DA7937B8D32}"/>
                </a:ext>
              </a:extLst>
            </p:cNvPr>
            <p:cNvSpPr/>
            <p:nvPr userDrawn="1"/>
          </p:nvSpPr>
          <p:spPr>
            <a:xfrm>
              <a:off x="25926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2" name="Free-form: Shape 291">
              <a:extLst>
                <a:ext uri="{FF2B5EF4-FFF2-40B4-BE49-F238E27FC236}">
                  <a16:creationId xmlns:a16="http://schemas.microsoft.com/office/drawing/2014/main" id="{12D5A229-211E-5319-D6D7-042C6CE668B0}"/>
                </a:ext>
              </a:extLst>
            </p:cNvPr>
            <p:cNvSpPr/>
            <p:nvPr userDrawn="1"/>
          </p:nvSpPr>
          <p:spPr>
            <a:xfrm>
              <a:off x="1553039" y="95346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48"/>
                    <a:pt x="75247" y="96965"/>
                    <a:pt x="48482" y="96965"/>
                  </a:cubicBez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3" name="Free-form: Shape 292">
              <a:extLst>
                <a:ext uri="{FF2B5EF4-FFF2-40B4-BE49-F238E27FC236}">
                  <a16:creationId xmlns:a16="http://schemas.microsoft.com/office/drawing/2014/main" id="{6980C8E3-A63E-80C7-A399-3F7D3D9FECEB}"/>
                </a:ext>
              </a:extLst>
            </p:cNvPr>
            <p:cNvSpPr/>
            <p:nvPr userDrawn="1"/>
          </p:nvSpPr>
          <p:spPr>
            <a:xfrm>
              <a:off x="74446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4" name="Free-form: Shape 293">
              <a:extLst>
                <a:ext uri="{FF2B5EF4-FFF2-40B4-BE49-F238E27FC236}">
                  <a16:creationId xmlns:a16="http://schemas.microsoft.com/office/drawing/2014/main" id="{9921B85C-7446-5FE3-7ECA-5B03B0D6ECBA}"/>
                </a:ext>
              </a:extLst>
            </p:cNvPr>
            <p:cNvSpPr/>
            <p:nvPr userDrawn="1"/>
          </p:nvSpPr>
          <p:spPr>
            <a:xfrm>
              <a:off x="117155" y="904782"/>
              <a:ext cx="77532" cy="96107"/>
            </a:xfrm>
            <a:custGeom>
              <a:avLst/>
              <a:gdLst>
                <a:gd name="connsiteX0" fmla="*/ 77438 w 77533"/>
                <a:gd name="connsiteY0" fmla="*/ 47625 h 96107"/>
                <a:gd name="connsiteX1" fmla="*/ 28956 w 77533"/>
                <a:gd name="connsiteY1" fmla="*/ 96107 h 96107"/>
                <a:gd name="connsiteX2" fmla="*/ 0 w 77533"/>
                <a:gd name="connsiteY2" fmla="*/ 86297 h 96107"/>
                <a:gd name="connsiteX3" fmla="*/ 38481 w 77533"/>
                <a:gd name="connsiteY3" fmla="*/ 0 h 96107"/>
                <a:gd name="connsiteX4" fmla="*/ 77534 w 77533"/>
                <a:gd name="connsiteY4" fmla="*/ 47530 h 96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33" h="96107">
                  <a:moveTo>
                    <a:pt x="77438" y="47625"/>
                  </a:moveTo>
                  <a:cubicBezTo>
                    <a:pt x="77438" y="74390"/>
                    <a:pt x="55721" y="96107"/>
                    <a:pt x="28956" y="96107"/>
                  </a:cubicBezTo>
                  <a:cubicBezTo>
                    <a:pt x="18002" y="96107"/>
                    <a:pt x="8096" y="92393"/>
                    <a:pt x="0" y="86297"/>
                  </a:cubicBezTo>
                  <a:cubicBezTo>
                    <a:pt x="12002" y="57150"/>
                    <a:pt x="24860" y="28289"/>
                    <a:pt x="38481" y="0"/>
                  </a:cubicBezTo>
                  <a:cubicBezTo>
                    <a:pt x="60770" y="4381"/>
                    <a:pt x="77534" y="24003"/>
                    <a:pt x="77534" y="475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5" name="Free-form: Shape 294">
              <a:extLst>
                <a:ext uri="{FF2B5EF4-FFF2-40B4-BE49-F238E27FC236}">
                  <a16:creationId xmlns:a16="http://schemas.microsoft.com/office/drawing/2014/main" id="{B94E3F26-046B-BF5C-BDD3-E219B3267C21}"/>
                </a:ext>
              </a:extLst>
            </p:cNvPr>
            <p:cNvSpPr/>
            <p:nvPr userDrawn="1"/>
          </p:nvSpPr>
          <p:spPr>
            <a:xfrm>
              <a:off x="1391304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6" name="Free-form: Shape 295">
              <a:extLst>
                <a:ext uri="{FF2B5EF4-FFF2-40B4-BE49-F238E27FC236}">
                  <a16:creationId xmlns:a16="http://schemas.microsoft.com/office/drawing/2014/main" id="{B49BC5E9-C4CA-C6A8-1949-878F2E129536}"/>
                </a:ext>
              </a:extLst>
            </p:cNvPr>
            <p:cNvSpPr/>
            <p:nvPr userDrawn="1"/>
          </p:nvSpPr>
          <p:spPr>
            <a:xfrm>
              <a:off x="3008351" y="904402"/>
              <a:ext cx="81056" cy="96487"/>
            </a:xfrm>
            <a:custGeom>
              <a:avLst/>
              <a:gdLst>
                <a:gd name="connsiteX0" fmla="*/ 95 w 81057"/>
                <a:gd name="connsiteY0" fmla="*/ 48006 h 96488"/>
                <a:gd name="connsiteX1" fmla="*/ 43529 w 81057"/>
                <a:gd name="connsiteY1" fmla="*/ 0 h 96488"/>
                <a:gd name="connsiteX2" fmla="*/ 81058 w 81057"/>
                <a:gd name="connsiteY2" fmla="*/ 83820 h 96488"/>
                <a:gd name="connsiteX3" fmla="*/ 48578 w 81057"/>
                <a:gd name="connsiteY3" fmla="*/ 96488 h 96488"/>
                <a:gd name="connsiteX4" fmla="*/ 0 w 81057"/>
                <a:gd name="connsiteY4" fmla="*/ 48006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057" h="96488">
                  <a:moveTo>
                    <a:pt x="95" y="48006"/>
                  </a:moveTo>
                  <a:cubicBezTo>
                    <a:pt x="95" y="22955"/>
                    <a:pt x="19145" y="2572"/>
                    <a:pt x="43529" y="0"/>
                  </a:cubicBezTo>
                  <a:cubicBezTo>
                    <a:pt x="56864" y="27527"/>
                    <a:pt x="69342" y="55531"/>
                    <a:pt x="81058" y="83820"/>
                  </a:cubicBezTo>
                  <a:cubicBezTo>
                    <a:pt x="72485" y="91631"/>
                    <a:pt x="61151" y="96488"/>
                    <a:pt x="48578" y="96488"/>
                  </a:cubicBezTo>
                  <a:cubicBezTo>
                    <a:pt x="21812" y="96488"/>
                    <a:pt x="0" y="74771"/>
                    <a:pt x="0" y="480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7" name="Free-form: Shape 296">
              <a:extLst>
                <a:ext uri="{FF2B5EF4-FFF2-40B4-BE49-F238E27FC236}">
                  <a16:creationId xmlns:a16="http://schemas.microsoft.com/office/drawing/2014/main" id="{29D97DE4-060E-BD62-DA3D-B4098095EBC7}"/>
                </a:ext>
              </a:extLst>
            </p:cNvPr>
            <p:cNvSpPr/>
            <p:nvPr userDrawn="1"/>
          </p:nvSpPr>
          <p:spPr>
            <a:xfrm>
              <a:off x="-96" y="1713838"/>
              <a:ext cx="37528" cy="91344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8" name="Free-form: Shape 297">
              <a:extLst>
                <a:ext uri="{FF2B5EF4-FFF2-40B4-BE49-F238E27FC236}">
                  <a16:creationId xmlns:a16="http://schemas.microsoft.com/office/drawing/2014/main" id="{703D2790-8F04-6199-1627-3F36E3248ACA}"/>
                </a:ext>
              </a:extLst>
            </p:cNvPr>
            <p:cNvSpPr/>
            <p:nvPr userDrawn="1"/>
          </p:nvSpPr>
          <p:spPr>
            <a:xfrm>
              <a:off x="3170180" y="1393891"/>
              <a:ext cx="36957" cy="90582"/>
            </a:xfrm>
            <a:custGeom>
              <a:avLst/>
              <a:gdLst>
                <a:gd name="connsiteX0" fmla="*/ 0 w 36957"/>
                <a:gd name="connsiteY0" fmla="*/ 43625 h 90582"/>
                <a:gd name="connsiteX1" fmla="*/ 27718 w 36957"/>
                <a:gd name="connsiteY1" fmla="*/ 0 h 90582"/>
                <a:gd name="connsiteX2" fmla="*/ 36957 w 36957"/>
                <a:gd name="connsiteY2" fmla="*/ 90583 h 90582"/>
                <a:gd name="connsiteX3" fmla="*/ 0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0" y="43625"/>
                  </a:moveTo>
                  <a:cubicBezTo>
                    <a:pt x="0" y="24289"/>
                    <a:pt x="11335" y="7811"/>
                    <a:pt x="27718" y="0"/>
                  </a:cubicBezTo>
                  <a:cubicBezTo>
                    <a:pt x="31623" y="30004"/>
                    <a:pt x="34671" y="60198"/>
                    <a:pt x="36957" y="90583"/>
                  </a:cubicBezTo>
                  <a:cubicBezTo>
                    <a:pt x="15812" y="85344"/>
                    <a:pt x="0" y="66389"/>
                    <a:pt x="0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9" name="Free-form: Shape 298">
              <a:extLst>
                <a:ext uri="{FF2B5EF4-FFF2-40B4-BE49-F238E27FC236}">
                  <a16:creationId xmlns:a16="http://schemas.microsoft.com/office/drawing/2014/main" id="{05318930-7A78-A3C2-595A-3809C7EE4C40}"/>
                </a:ext>
              </a:extLst>
            </p:cNvPr>
            <p:cNvSpPr/>
            <p:nvPr userDrawn="1"/>
          </p:nvSpPr>
          <p:spPr>
            <a:xfrm>
              <a:off x="2199877" y="114302"/>
              <a:ext cx="96106" cy="78104"/>
            </a:xfrm>
            <a:custGeom>
              <a:avLst/>
              <a:gdLst>
                <a:gd name="connsiteX0" fmla="*/ 48482 w 96107"/>
                <a:gd name="connsiteY0" fmla="*/ 78010 h 78105"/>
                <a:gd name="connsiteX1" fmla="*/ 0 w 96107"/>
                <a:gd name="connsiteY1" fmla="*/ 29528 h 78105"/>
                <a:gd name="connsiteX2" fmla="*/ 10287 w 96107"/>
                <a:gd name="connsiteY2" fmla="*/ 0 h 78105"/>
                <a:gd name="connsiteX3" fmla="*/ 96107 w 96107"/>
                <a:gd name="connsiteY3" fmla="*/ 37909 h 78105"/>
                <a:gd name="connsiteX4" fmla="*/ 48387 w 96107"/>
                <a:gd name="connsiteY4" fmla="*/ 78105 h 78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107" h="78105">
                  <a:moveTo>
                    <a:pt x="48482" y="78010"/>
                  </a:moveTo>
                  <a:cubicBezTo>
                    <a:pt x="21717" y="78010"/>
                    <a:pt x="0" y="56293"/>
                    <a:pt x="0" y="29528"/>
                  </a:cubicBezTo>
                  <a:cubicBezTo>
                    <a:pt x="0" y="18383"/>
                    <a:pt x="3905" y="8191"/>
                    <a:pt x="10287" y="0"/>
                  </a:cubicBezTo>
                  <a:cubicBezTo>
                    <a:pt x="39338" y="11811"/>
                    <a:pt x="68008" y="24479"/>
                    <a:pt x="96107" y="37909"/>
                  </a:cubicBezTo>
                  <a:cubicBezTo>
                    <a:pt x="92107" y="60674"/>
                    <a:pt x="72390" y="78105"/>
                    <a:pt x="48387" y="781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0" name="Free-form: Shape 299">
              <a:extLst>
                <a:ext uri="{FF2B5EF4-FFF2-40B4-BE49-F238E27FC236}">
                  <a16:creationId xmlns:a16="http://schemas.microsoft.com/office/drawing/2014/main" id="{4B4CB3A5-DF59-70DF-4B54-1ECB846DF722}"/>
                </a:ext>
              </a:extLst>
            </p:cNvPr>
            <p:cNvSpPr/>
            <p:nvPr userDrawn="1"/>
          </p:nvSpPr>
          <p:spPr>
            <a:xfrm>
              <a:off x="1718201" y="1"/>
              <a:ext cx="85819" cy="30669"/>
            </a:xfrm>
            <a:custGeom>
              <a:avLst/>
              <a:gdLst>
                <a:gd name="connsiteX0" fmla="*/ 85249 w 85820"/>
                <a:gd name="connsiteY0" fmla="*/ 9239 h 30670"/>
                <a:gd name="connsiteX1" fmla="*/ 45053 w 85820"/>
                <a:gd name="connsiteY1" fmla="*/ 30671 h 30670"/>
                <a:gd name="connsiteX2" fmla="*/ 4763 w 85820"/>
                <a:gd name="connsiteY2" fmla="*/ 9239 h 30670"/>
                <a:gd name="connsiteX3" fmla="*/ 0 w 85820"/>
                <a:gd name="connsiteY3" fmla="*/ 0 h 30670"/>
                <a:gd name="connsiteX4" fmla="*/ 85820 w 85820"/>
                <a:gd name="connsiteY4" fmla="*/ 8287 h 30670"/>
                <a:gd name="connsiteX5" fmla="*/ 85249 w 85820"/>
                <a:gd name="connsiteY5" fmla="*/ 9239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820" h="30670">
                  <a:moveTo>
                    <a:pt x="85249" y="9239"/>
                  </a:moveTo>
                  <a:cubicBezTo>
                    <a:pt x="76486" y="22098"/>
                    <a:pt x="61722" y="30671"/>
                    <a:pt x="45053" y="30671"/>
                  </a:cubicBezTo>
                  <a:cubicBezTo>
                    <a:pt x="28384" y="30671"/>
                    <a:pt x="13525" y="22193"/>
                    <a:pt x="4763" y="9239"/>
                  </a:cubicBezTo>
                  <a:cubicBezTo>
                    <a:pt x="2858" y="6382"/>
                    <a:pt x="1333" y="3239"/>
                    <a:pt x="0" y="0"/>
                  </a:cubicBezTo>
                  <a:cubicBezTo>
                    <a:pt x="28766" y="2000"/>
                    <a:pt x="57436" y="4763"/>
                    <a:pt x="85820" y="8287"/>
                  </a:cubicBezTo>
                  <a:cubicBezTo>
                    <a:pt x="85630" y="8573"/>
                    <a:pt x="85439" y="8954"/>
                    <a:pt x="85249" y="9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1" name="Free-form: Shape 300">
              <a:extLst>
                <a:ext uri="{FF2B5EF4-FFF2-40B4-BE49-F238E27FC236}">
                  <a16:creationId xmlns:a16="http://schemas.microsoft.com/office/drawing/2014/main" id="{3B865C18-5C39-7057-E1BA-995D0093E81F}"/>
                </a:ext>
              </a:extLst>
            </p:cNvPr>
            <p:cNvSpPr/>
            <p:nvPr userDrawn="1"/>
          </p:nvSpPr>
          <p:spPr>
            <a:xfrm>
              <a:off x="907343" y="115728"/>
              <a:ext cx="95820" cy="76582"/>
            </a:xfrm>
            <a:custGeom>
              <a:avLst/>
              <a:gdLst>
                <a:gd name="connsiteX0" fmla="*/ 95821 w 95821"/>
                <a:gd name="connsiteY0" fmla="*/ 28099 h 76581"/>
                <a:gd name="connsiteX1" fmla="*/ 47339 w 95821"/>
                <a:gd name="connsiteY1" fmla="*/ 76581 h 76581"/>
                <a:gd name="connsiteX2" fmla="*/ 0 w 95821"/>
                <a:gd name="connsiteY2" fmla="*/ 38481 h 76581"/>
                <a:gd name="connsiteX3" fmla="*/ 86677 w 95821"/>
                <a:gd name="connsiteY3" fmla="*/ 0 h 76581"/>
                <a:gd name="connsiteX4" fmla="*/ 95821 w 95821"/>
                <a:gd name="connsiteY4" fmla="*/ 28099 h 76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821" h="76581">
                  <a:moveTo>
                    <a:pt x="95821" y="28099"/>
                  </a:moveTo>
                  <a:cubicBezTo>
                    <a:pt x="95821" y="54864"/>
                    <a:pt x="74104" y="76581"/>
                    <a:pt x="47339" y="76581"/>
                  </a:cubicBezTo>
                  <a:cubicBezTo>
                    <a:pt x="24098" y="76581"/>
                    <a:pt x="4763" y="60293"/>
                    <a:pt x="0" y="38481"/>
                  </a:cubicBezTo>
                  <a:cubicBezTo>
                    <a:pt x="28384" y="24765"/>
                    <a:pt x="57340" y="12002"/>
                    <a:pt x="86677" y="0"/>
                  </a:cubicBezTo>
                  <a:cubicBezTo>
                    <a:pt x="92392" y="7906"/>
                    <a:pt x="95821" y="17621"/>
                    <a:pt x="95821" y="280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2" name="Free-form: Shape 301">
              <a:extLst>
                <a:ext uri="{FF2B5EF4-FFF2-40B4-BE49-F238E27FC236}">
                  <a16:creationId xmlns:a16="http://schemas.microsoft.com/office/drawing/2014/main" id="{391E57D1-E9A8-9647-5C8C-3343686AC5ED}"/>
                </a:ext>
              </a:extLst>
            </p:cNvPr>
            <p:cNvSpPr/>
            <p:nvPr userDrawn="1"/>
          </p:nvSpPr>
          <p:spPr>
            <a:xfrm>
              <a:off x="25926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3" name="Free-form: Shape 302">
              <a:extLst>
                <a:ext uri="{FF2B5EF4-FFF2-40B4-BE49-F238E27FC236}">
                  <a16:creationId xmlns:a16="http://schemas.microsoft.com/office/drawing/2014/main" id="{BFB89DBD-B54A-A6D0-3D5E-09FE16F75184}"/>
                </a:ext>
              </a:extLst>
            </p:cNvPr>
            <p:cNvSpPr/>
            <p:nvPr userDrawn="1"/>
          </p:nvSpPr>
          <p:spPr>
            <a:xfrm>
              <a:off x="25926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4" name="Free-form: Shape 303">
              <a:extLst>
                <a:ext uri="{FF2B5EF4-FFF2-40B4-BE49-F238E27FC236}">
                  <a16:creationId xmlns:a16="http://schemas.microsoft.com/office/drawing/2014/main" id="{855D6D97-6862-C3C0-65DE-82EC45403E2C}"/>
                </a:ext>
              </a:extLst>
            </p:cNvPr>
            <p:cNvSpPr/>
            <p:nvPr userDrawn="1"/>
          </p:nvSpPr>
          <p:spPr>
            <a:xfrm>
              <a:off x="25926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5" name="Free-form: Shape 304">
              <a:extLst>
                <a:ext uri="{FF2B5EF4-FFF2-40B4-BE49-F238E27FC236}">
                  <a16:creationId xmlns:a16="http://schemas.microsoft.com/office/drawing/2014/main" id="{51A3CF5F-5D5B-56B9-AFEE-7326E2DF1D15}"/>
                </a:ext>
              </a:extLst>
            </p:cNvPr>
            <p:cNvSpPr/>
            <p:nvPr userDrawn="1"/>
          </p:nvSpPr>
          <p:spPr>
            <a:xfrm>
              <a:off x="25926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6" name="Free-form: Shape 305">
              <a:extLst>
                <a:ext uri="{FF2B5EF4-FFF2-40B4-BE49-F238E27FC236}">
                  <a16:creationId xmlns:a16="http://schemas.microsoft.com/office/drawing/2014/main" id="{D948C552-90C8-964A-17E6-96E452B25717}"/>
                </a:ext>
              </a:extLst>
            </p:cNvPr>
            <p:cNvSpPr/>
            <p:nvPr userDrawn="1"/>
          </p:nvSpPr>
          <p:spPr>
            <a:xfrm>
              <a:off x="97532" y="1550865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7" name="Free-form: Shape 306">
              <a:extLst>
                <a:ext uri="{FF2B5EF4-FFF2-40B4-BE49-F238E27FC236}">
                  <a16:creationId xmlns:a16="http://schemas.microsoft.com/office/drawing/2014/main" id="{A2BCBC94-566D-26B9-C1E7-79947F7896A4}"/>
                </a:ext>
              </a:extLst>
            </p:cNvPr>
            <p:cNvSpPr/>
            <p:nvPr userDrawn="1"/>
          </p:nvSpPr>
          <p:spPr>
            <a:xfrm>
              <a:off x="9762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8" name="Free-form: Shape 307">
              <a:extLst>
                <a:ext uri="{FF2B5EF4-FFF2-40B4-BE49-F238E27FC236}">
                  <a16:creationId xmlns:a16="http://schemas.microsoft.com/office/drawing/2014/main" id="{4C5AE1C2-8F05-D389-B70F-D997C5F5C1F5}"/>
                </a:ext>
              </a:extLst>
            </p:cNvPr>
            <p:cNvSpPr/>
            <p:nvPr userDrawn="1"/>
          </p:nvSpPr>
          <p:spPr>
            <a:xfrm>
              <a:off x="259267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9" name="Free-form: Shape 308">
              <a:extLst>
                <a:ext uri="{FF2B5EF4-FFF2-40B4-BE49-F238E27FC236}">
                  <a16:creationId xmlns:a16="http://schemas.microsoft.com/office/drawing/2014/main" id="{C17ECFD7-A71D-F464-FD63-080AFCBCD242}"/>
                </a:ext>
              </a:extLst>
            </p:cNvPr>
            <p:cNvSpPr/>
            <p:nvPr userDrawn="1"/>
          </p:nvSpPr>
          <p:spPr>
            <a:xfrm>
              <a:off x="97532" y="1227299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5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0" name="Free-form: Shape 309">
              <a:extLst>
                <a:ext uri="{FF2B5EF4-FFF2-40B4-BE49-F238E27FC236}">
                  <a16:creationId xmlns:a16="http://schemas.microsoft.com/office/drawing/2014/main" id="{C0BD41FF-09BD-774D-7301-3635D8383EF5}"/>
                </a:ext>
              </a:extLst>
            </p:cNvPr>
            <p:cNvSpPr/>
            <p:nvPr userDrawn="1"/>
          </p:nvSpPr>
          <p:spPr>
            <a:xfrm>
              <a:off x="114487" y="2197518"/>
              <a:ext cx="80105" cy="96487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1" name="Free-form: Shape 310">
              <a:extLst>
                <a:ext uri="{FF2B5EF4-FFF2-40B4-BE49-F238E27FC236}">
                  <a16:creationId xmlns:a16="http://schemas.microsoft.com/office/drawing/2014/main" id="{E4C6BC22-3C6C-532C-F66D-D598CCC87CC1}"/>
                </a:ext>
              </a:extLst>
            </p:cNvPr>
            <p:cNvSpPr/>
            <p:nvPr userDrawn="1"/>
          </p:nvSpPr>
          <p:spPr>
            <a:xfrm>
              <a:off x="475" y="1393891"/>
              <a:ext cx="36957" cy="90582"/>
            </a:xfrm>
            <a:custGeom>
              <a:avLst/>
              <a:gdLst>
                <a:gd name="connsiteX0" fmla="*/ 36957 w 36957"/>
                <a:gd name="connsiteY0" fmla="*/ 43625 h 90582"/>
                <a:gd name="connsiteX1" fmla="*/ 0 w 36957"/>
                <a:gd name="connsiteY1" fmla="*/ 90583 h 90582"/>
                <a:gd name="connsiteX2" fmla="*/ 9239 w 36957"/>
                <a:gd name="connsiteY2" fmla="*/ 0 h 90582"/>
                <a:gd name="connsiteX3" fmla="*/ 36957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36957" y="43625"/>
                  </a:moveTo>
                  <a:cubicBezTo>
                    <a:pt x="36957" y="66389"/>
                    <a:pt x="21241" y="85344"/>
                    <a:pt x="0" y="90583"/>
                  </a:cubicBezTo>
                  <a:cubicBezTo>
                    <a:pt x="2191" y="60103"/>
                    <a:pt x="5334" y="29908"/>
                    <a:pt x="9239" y="0"/>
                  </a:cubicBezTo>
                  <a:cubicBezTo>
                    <a:pt x="25622" y="7811"/>
                    <a:pt x="36957" y="24384"/>
                    <a:pt x="36957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2" name="Free-form: Shape 311">
              <a:extLst>
                <a:ext uri="{FF2B5EF4-FFF2-40B4-BE49-F238E27FC236}">
                  <a16:creationId xmlns:a16="http://schemas.microsoft.com/office/drawing/2014/main" id="{B6ECD711-094F-0456-C6E9-4D8AC5BAD5A1}"/>
                </a:ext>
              </a:extLst>
            </p:cNvPr>
            <p:cNvSpPr/>
            <p:nvPr userDrawn="1"/>
          </p:nvSpPr>
          <p:spPr>
            <a:xfrm>
              <a:off x="1229573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3" name="Free-form: Shape 312">
              <a:extLst>
                <a:ext uri="{FF2B5EF4-FFF2-40B4-BE49-F238E27FC236}">
                  <a16:creationId xmlns:a16="http://schemas.microsoft.com/office/drawing/2014/main" id="{9C119C8B-9866-7708-A96C-2639736BDFB5}"/>
                </a:ext>
              </a:extLst>
            </p:cNvPr>
            <p:cNvSpPr/>
            <p:nvPr userDrawn="1"/>
          </p:nvSpPr>
          <p:spPr>
            <a:xfrm>
              <a:off x="1229573" y="106566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4" name="Free-form: Shape 313">
              <a:extLst>
                <a:ext uri="{FF2B5EF4-FFF2-40B4-BE49-F238E27FC236}">
                  <a16:creationId xmlns:a16="http://schemas.microsoft.com/office/drawing/2014/main" id="{D643C964-1009-122D-A02F-1F1B76300F4E}"/>
                </a:ext>
              </a:extLst>
            </p:cNvPr>
            <p:cNvSpPr/>
            <p:nvPr userDrawn="1"/>
          </p:nvSpPr>
          <p:spPr>
            <a:xfrm>
              <a:off x="1229573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5" name="Free-form: Shape 314">
              <a:extLst>
                <a:ext uri="{FF2B5EF4-FFF2-40B4-BE49-F238E27FC236}">
                  <a16:creationId xmlns:a16="http://schemas.microsoft.com/office/drawing/2014/main" id="{3E6BB846-61DC-3A26-71FE-3A1018503A13}"/>
                </a:ext>
              </a:extLst>
            </p:cNvPr>
            <p:cNvSpPr/>
            <p:nvPr userDrawn="1"/>
          </p:nvSpPr>
          <p:spPr>
            <a:xfrm>
              <a:off x="1229573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6" name="Free-form: Shape 315">
              <a:extLst>
                <a:ext uri="{FF2B5EF4-FFF2-40B4-BE49-F238E27FC236}">
                  <a16:creationId xmlns:a16="http://schemas.microsoft.com/office/drawing/2014/main" id="{4D9BF494-9267-236A-D11E-E490F574CC85}"/>
                </a:ext>
              </a:extLst>
            </p:cNvPr>
            <p:cNvSpPr/>
            <p:nvPr userDrawn="1"/>
          </p:nvSpPr>
          <p:spPr>
            <a:xfrm>
              <a:off x="1229573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7" name="Free-form: Shape 316">
              <a:extLst>
                <a:ext uri="{FF2B5EF4-FFF2-40B4-BE49-F238E27FC236}">
                  <a16:creationId xmlns:a16="http://schemas.microsoft.com/office/drawing/2014/main" id="{F9926725-7443-DB7C-2E8E-5C92AC3A19AA}"/>
                </a:ext>
              </a:extLst>
            </p:cNvPr>
            <p:cNvSpPr/>
            <p:nvPr userDrawn="1"/>
          </p:nvSpPr>
          <p:spPr>
            <a:xfrm>
              <a:off x="1229573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8" name="Free-form: Shape 317">
              <a:extLst>
                <a:ext uri="{FF2B5EF4-FFF2-40B4-BE49-F238E27FC236}">
                  <a16:creationId xmlns:a16="http://schemas.microsoft.com/office/drawing/2014/main" id="{921D8127-B24C-0610-7798-99E3076F26D1}"/>
                </a:ext>
              </a:extLst>
            </p:cNvPr>
            <p:cNvSpPr/>
            <p:nvPr userDrawn="1"/>
          </p:nvSpPr>
          <p:spPr>
            <a:xfrm>
              <a:off x="1229573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9" name="Free-form: Shape 318">
              <a:extLst>
                <a:ext uri="{FF2B5EF4-FFF2-40B4-BE49-F238E27FC236}">
                  <a16:creationId xmlns:a16="http://schemas.microsoft.com/office/drawing/2014/main" id="{EA839838-C330-87BF-AA8A-2DC4789C6D79}"/>
                </a:ext>
              </a:extLst>
            </p:cNvPr>
            <p:cNvSpPr/>
            <p:nvPr userDrawn="1"/>
          </p:nvSpPr>
          <p:spPr>
            <a:xfrm>
              <a:off x="1229573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0" name="Free-form: Shape 319">
              <a:extLst>
                <a:ext uri="{FF2B5EF4-FFF2-40B4-BE49-F238E27FC236}">
                  <a16:creationId xmlns:a16="http://schemas.microsoft.com/office/drawing/2014/main" id="{1C83D8C2-DEB0-0DC2-7B55-BF20AC0545F8}"/>
                </a:ext>
              </a:extLst>
            </p:cNvPr>
            <p:cNvSpPr/>
            <p:nvPr userDrawn="1"/>
          </p:nvSpPr>
          <p:spPr>
            <a:xfrm>
              <a:off x="1229573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1" name="Free-form: Shape 320">
              <a:extLst>
                <a:ext uri="{FF2B5EF4-FFF2-40B4-BE49-F238E27FC236}">
                  <a16:creationId xmlns:a16="http://schemas.microsoft.com/office/drawing/2014/main" id="{9C14AE43-3A04-254D-A63B-6C505FE3A843}"/>
                </a:ext>
              </a:extLst>
            </p:cNvPr>
            <p:cNvSpPr/>
            <p:nvPr userDrawn="1"/>
          </p:nvSpPr>
          <p:spPr>
            <a:xfrm>
              <a:off x="1229573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2" name="Free-form: Shape 321">
              <a:extLst>
                <a:ext uri="{FF2B5EF4-FFF2-40B4-BE49-F238E27FC236}">
                  <a16:creationId xmlns:a16="http://schemas.microsoft.com/office/drawing/2014/main" id="{1B8FEC88-E763-8758-A380-CB25B0C69EE5}"/>
                </a:ext>
              </a:extLst>
            </p:cNvPr>
            <p:cNvSpPr/>
            <p:nvPr userDrawn="1"/>
          </p:nvSpPr>
          <p:spPr>
            <a:xfrm>
              <a:off x="1391305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3" name="Free-form: Shape 322">
              <a:extLst>
                <a:ext uri="{FF2B5EF4-FFF2-40B4-BE49-F238E27FC236}">
                  <a16:creationId xmlns:a16="http://schemas.microsoft.com/office/drawing/2014/main" id="{894EB5EA-FF29-0283-642A-5782C222EAAA}"/>
                </a:ext>
              </a:extLst>
            </p:cNvPr>
            <p:cNvSpPr/>
            <p:nvPr userDrawn="1"/>
          </p:nvSpPr>
          <p:spPr>
            <a:xfrm>
              <a:off x="1391305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4" name="Free-form: Shape 323">
              <a:extLst>
                <a:ext uri="{FF2B5EF4-FFF2-40B4-BE49-F238E27FC236}">
                  <a16:creationId xmlns:a16="http://schemas.microsoft.com/office/drawing/2014/main" id="{D84CBD9E-2EC1-DEA8-52F9-E8A8C19282FC}"/>
                </a:ext>
              </a:extLst>
            </p:cNvPr>
            <p:cNvSpPr/>
            <p:nvPr userDrawn="1"/>
          </p:nvSpPr>
          <p:spPr>
            <a:xfrm>
              <a:off x="1391305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5" name="Free-form: Shape 324">
              <a:extLst>
                <a:ext uri="{FF2B5EF4-FFF2-40B4-BE49-F238E27FC236}">
                  <a16:creationId xmlns:a16="http://schemas.microsoft.com/office/drawing/2014/main" id="{D15B126B-0C91-9997-1CA0-2DEBA2E464AC}"/>
                </a:ext>
              </a:extLst>
            </p:cNvPr>
            <p:cNvSpPr/>
            <p:nvPr userDrawn="1"/>
          </p:nvSpPr>
          <p:spPr>
            <a:xfrm>
              <a:off x="1391305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6" name="Free-form: Shape 325">
              <a:extLst>
                <a:ext uri="{FF2B5EF4-FFF2-40B4-BE49-F238E27FC236}">
                  <a16:creationId xmlns:a16="http://schemas.microsoft.com/office/drawing/2014/main" id="{D61FD9E6-BE45-4E92-398D-9C650A33C4BF}"/>
                </a:ext>
              </a:extLst>
            </p:cNvPr>
            <p:cNvSpPr/>
            <p:nvPr userDrawn="1"/>
          </p:nvSpPr>
          <p:spPr>
            <a:xfrm>
              <a:off x="1391305" y="257080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4"/>
                    <a:pt x="48482" y="96964"/>
                  </a:cubicBezTo>
                  <a:cubicBezTo>
                    <a:pt x="21717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7" name="Free-form: Shape 326">
              <a:extLst>
                <a:ext uri="{FF2B5EF4-FFF2-40B4-BE49-F238E27FC236}">
                  <a16:creationId xmlns:a16="http://schemas.microsoft.com/office/drawing/2014/main" id="{45794759-AE63-4B33-89EC-8CDD5B682D12}"/>
                </a:ext>
              </a:extLst>
            </p:cNvPr>
            <p:cNvSpPr/>
            <p:nvPr userDrawn="1"/>
          </p:nvSpPr>
          <p:spPr>
            <a:xfrm>
              <a:off x="1391305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8" name="Free-form: Shape 327">
              <a:extLst>
                <a:ext uri="{FF2B5EF4-FFF2-40B4-BE49-F238E27FC236}">
                  <a16:creationId xmlns:a16="http://schemas.microsoft.com/office/drawing/2014/main" id="{F8CC3C68-3DC4-A6E0-D276-1E766A2D948C}"/>
                </a:ext>
              </a:extLst>
            </p:cNvPr>
            <p:cNvSpPr/>
            <p:nvPr userDrawn="1"/>
          </p:nvSpPr>
          <p:spPr>
            <a:xfrm>
              <a:off x="1391305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9" name="Free-form: Shape 328">
              <a:extLst>
                <a:ext uri="{FF2B5EF4-FFF2-40B4-BE49-F238E27FC236}">
                  <a16:creationId xmlns:a16="http://schemas.microsoft.com/office/drawing/2014/main" id="{75CA6121-1C2B-CE6E-B2F8-844F8E845E5C}"/>
                </a:ext>
              </a:extLst>
            </p:cNvPr>
            <p:cNvSpPr/>
            <p:nvPr userDrawn="1"/>
          </p:nvSpPr>
          <p:spPr>
            <a:xfrm>
              <a:off x="1067838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0" name="Free-form: Shape 329">
              <a:extLst>
                <a:ext uri="{FF2B5EF4-FFF2-40B4-BE49-F238E27FC236}">
                  <a16:creationId xmlns:a16="http://schemas.microsoft.com/office/drawing/2014/main" id="{3052FA77-DE33-62AC-B5B1-E490CC25312C}"/>
                </a:ext>
              </a:extLst>
            </p:cNvPr>
            <p:cNvSpPr/>
            <p:nvPr userDrawn="1"/>
          </p:nvSpPr>
          <p:spPr>
            <a:xfrm>
              <a:off x="1399307" y="3176501"/>
              <a:ext cx="85439" cy="30384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1" name="Free-form: Shape 330">
              <a:extLst>
                <a:ext uri="{FF2B5EF4-FFF2-40B4-BE49-F238E27FC236}">
                  <a16:creationId xmlns:a16="http://schemas.microsoft.com/office/drawing/2014/main" id="{2A79BD56-A11E-14BE-9A49-9B6A78D366F9}"/>
                </a:ext>
              </a:extLst>
            </p:cNvPr>
            <p:cNvSpPr/>
            <p:nvPr userDrawn="1"/>
          </p:nvSpPr>
          <p:spPr>
            <a:xfrm>
              <a:off x="1391305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2" name="Free-form: Shape 331">
              <a:extLst>
                <a:ext uri="{FF2B5EF4-FFF2-40B4-BE49-F238E27FC236}">
                  <a16:creationId xmlns:a16="http://schemas.microsoft.com/office/drawing/2014/main" id="{6B978D10-393B-20BF-803E-4BA80CFC8790}"/>
                </a:ext>
              </a:extLst>
            </p:cNvPr>
            <p:cNvSpPr/>
            <p:nvPr userDrawn="1"/>
          </p:nvSpPr>
          <p:spPr>
            <a:xfrm>
              <a:off x="906295" y="3006097"/>
              <a:ext cx="96772" cy="83059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3" name="Free-form: Shape 332">
              <a:extLst>
                <a:ext uri="{FF2B5EF4-FFF2-40B4-BE49-F238E27FC236}">
                  <a16:creationId xmlns:a16="http://schemas.microsoft.com/office/drawing/2014/main" id="{0892DD87-B3AD-4258-AF57-78565D849138}"/>
                </a:ext>
              </a:extLst>
            </p:cNvPr>
            <p:cNvSpPr/>
            <p:nvPr userDrawn="1"/>
          </p:nvSpPr>
          <p:spPr>
            <a:xfrm>
              <a:off x="906106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4" name="Free-form: Shape 333">
              <a:extLst>
                <a:ext uri="{FF2B5EF4-FFF2-40B4-BE49-F238E27FC236}">
                  <a16:creationId xmlns:a16="http://schemas.microsoft.com/office/drawing/2014/main" id="{5182DDF7-E8B3-E450-7CA3-42447B179FD2}"/>
                </a:ext>
              </a:extLst>
            </p:cNvPr>
            <p:cNvSpPr/>
            <p:nvPr userDrawn="1"/>
          </p:nvSpPr>
          <p:spPr>
            <a:xfrm>
              <a:off x="906106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5" name="Free-form: Shape 334">
              <a:extLst>
                <a:ext uri="{FF2B5EF4-FFF2-40B4-BE49-F238E27FC236}">
                  <a16:creationId xmlns:a16="http://schemas.microsoft.com/office/drawing/2014/main" id="{A860CC0A-1D58-6D5E-45BC-FA6E2ADAC4DF}"/>
                </a:ext>
              </a:extLst>
            </p:cNvPr>
            <p:cNvSpPr/>
            <p:nvPr userDrawn="1"/>
          </p:nvSpPr>
          <p:spPr>
            <a:xfrm>
              <a:off x="906106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6" name="Free-form: Shape 335">
              <a:extLst>
                <a:ext uri="{FF2B5EF4-FFF2-40B4-BE49-F238E27FC236}">
                  <a16:creationId xmlns:a16="http://schemas.microsoft.com/office/drawing/2014/main" id="{08AB253E-EB78-30BE-F10F-10E26618406B}"/>
                </a:ext>
              </a:extLst>
            </p:cNvPr>
            <p:cNvSpPr/>
            <p:nvPr userDrawn="1"/>
          </p:nvSpPr>
          <p:spPr>
            <a:xfrm>
              <a:off x="906106" y="41881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7" name="Free-form: Shape 336">
              <a:extLst>
                <a:ext uri="{FF2B5EF4-FFF2-40B4-BE49-F238E27FC236}">
                  <a16:creationId xmlns:a16="http://schemas.microsoft.com/office/drawing/2014/main" id="{E633FB17-0B9D-1227-FFEA-785927B33860}"/>
                </a:ext>
              </a:extLst>
            </p:cNvPr>
            <p:cNvSpPr/>
            <p:nvPr userDrawn="1"/>
          </p:nvSpPr>
          <p:spPr>
            <a:xfrm>
              <a:off x="906106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8" name="Free-form: Shape 337">
              <a:extLst>
                <a:ext uri="{FF2B5EF4-FFF2-40B4-BE49-F238E27FC236}">
                  <a16:creationId xmlns:a16="http://schemas.microsoft.com/office/drawing/2014/main" id="{5BF258AB-E0A1-0092-9F41-1B378F38DB3E}"/>
                </a:ext>
              </a:extLst>
            </p:cNvPr>
            <p:cNvSpPr/>
            <p:nvPr userDrawn="1"/>
          </p:nvSpPr>
          <p:spPr>
            <a:xfrm>
              <a:off x="906106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9" name="Free-form: Shape 338">
              <a:extLst>
                <a:ext uri="{FF2B5EF4-FFF2-40B4-BE49-F238E27FC236}">
                  <a16:creationId xmlns:a16="http://schemas.microsoft.com/office/drawing/2014/main" id="{FDF0EAC1-5DD8-B5E7-E6DC-A1D8B246B8EC}"/>
                </a:ext>
              </a:extLst>
            </p:cNvPr>
            <p:cNvSpPr/>
            <p:nvPr userDrawn="1"/>
          </p:nvSpPr>
          <p:spPr>
            <a:xfrm>
              <a:off x="74446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0" name="Free-form: Shape 339">
              <a:extLst>
                <a:ext uri="{FF2B5EF4-FFF2-40B4-BE49-F238E27FC236}">
                  <a16:creationId xmlns:a16="http://schemas.microsoft.com/office/drawing/2014/main" id="{87D2C612-B9F9-E63C-6372-BC45EF9E2F13}"/>
                </a:ext>
              </a:extLst>
            </p:cNvPr>
            <p:cNvSpPr/>
            <p:nvPr userDrawn="1"/>
          </p:nvSpPr>
          <p:spPr>
            <a:xfrm>
              <a:off x="1067838" y="257080"/>
              <a:ext cx="97058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1" name="Free-form: Shape 340">
              <a:extLst>
                <a:ext uri="{FF2B5EF4-FFF2-40B4-BE49-F238E27FC236}">
                  <a16:creationId xmlns:a16="http://schemas.microsoft.com/office/drawing/2014/main" id="{730082AC-C122-C3D9-2667-5F64AC038880}"/>
                </a:ext>
              </a:extLst>
            </p:cNvPr>
            <p:cNvSpPr/>
            <p:nvPr userDrawn="1"/>
          </p:nvSpPr>
          <p:spPr>
            <a:xfrm>
              <a:off x="906106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2" name="Free-form: Shape 341">
              <a:extLst>
                <a:ext uri="{FF2B5EF4-FFF2-40B4-BE49-F238E27FC236}">
                  <a16:creationId xmlns:a16="http://schemas.microsoft.com/office/drawing/2014/main" id="{AAF04125-7EFD-495C-9777-2CC23C8AA91D}"/>
                </a:ext>
              </a:extLst>
            </p:cNvPr>
            <p:cNvSpPr/>
            <p:nvPr userDrawn="1"/>
          </p:nvSpPr>
          <p:spPr>
            <a:xfrm>
              <a:off x="744468" y="25708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5"/>
                    <a:pt x="48482" y="96965"/>
                  </a:cubicBezTo>
                  <a:cubicBezTo>
                    <a:pt x="21706" y="96965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3" name="Free-form: Shape 342">
              <a:extLst>
                <a:ext uri="{FF2B5EF4-FFF2-40B4-BE49-F238E27FC236}">
                  <a16:creationId xmlns:a16="http://schemas.microsoft.com/office/drawing/2014/main" id="{AC7CEF94-E836-B925-15C9-F5F94CE7DA7A}"/>
                </a:ext>
              </a:extLst>
            </p:cNvPr>
            <p:cNvSpPr/>
            <p:nvPr userDrawn="1"/>
          </p:nvSpPr>
          <p:spPr>
            <a:xfrm>
              <a:off x="906106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4" name="Free-form: Shape 343">
              <a:extLst>
                <a:ext uri="{FF2B5EF4-FFF2-40B4-BE49-F238E27FC236}">
                  <a16:creationId xmlns:a16="http://schemas.microsoft.com/office/drawing/2014/main" id="{1720C2F8-1F65-D4CB-A7D5-37C76D4FE454}"/>
                </a:ext>
              </a:extLst>
            </p:cNvPr>
            <p:cNvSpPr/>
            <p:nvPr userDrawn="1"/>
          </p:nvSpPr>
          <p:spPr>
            <a:xfrm>
              <a:off x="1067744" y="155086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5" name="Free-form: Shape 344">
              <a:extLst>
                <a:ext uri="{FF2B5EF4-FFF2-40B4-BE49-F238E27FC236}">
                  <a16:creationId xmlns:a16="http://schemas.microsoft.com/office/drawing/2014/main" id="{CB49D033-C617-9E24-CE47-BD3FE99DCCAB}"/>
                </a:ext>
              </a:extLst>
            </p:cNvPr>
            <p:cNvSpPr/>
            <p:nvPr userDrawn="1"/>
          </p:nvSpPr>
          <p:spPr>
            <a:xfrm>
              <a:off x="1067838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6" name="Free-form: Shape 345">
              <a:extLst>
                <a:ext uri="{FF2B5EF4-FFF2-40B4-BE49-F238E27FC236}">
                  <a16:creationId xmlns:a16="http://schemas.microsoft.com/office/drawing/2014/main" id="{199023EB-0754-16FE-45F2-21C007E1B962}"/>
                </a:ext>
              </a:extLst>
            </p:cNvPr>
            <p:cNvSpPr/>
            <p:nvPr userDrawn="1"/>
          </p:nvSpPr>
          <p:spPr>
            <a:xfrm>
              <a:off x="1067744" y="903925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7" name="Free-form: Shape 346">
              <a:extLst>
                <a:ext uri="{FF2B5EF4-FFF2-40B4-BE49-F238E27FC236}">
                  <a16:creationId xmlns:a16="http://schemas.microsoft.com/office/drawing/2014/main" id="{B78B9F59-68B6-1A22-59DC-FC3FB58726C4}"/>
                </a:ext>
              </a:extLst>
            </p:cNvPr>
            <p:cNvSpPr/>
            <p:nvPr userDrawn="1"/>
          </p:nvSpPr>
          <p:spPr>
            <a:xfrm>
              <a:off x="1067838" y="1874238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8" name="Free-form: Shape 347">
              <a:extLst>
                <a:ext uri="{FF2B5EF4-FFF2-40B4-BE49-F238E27FC236}">
                  <a16:creationId xmlns:a16="http://schemas.microsoft.com/office/drawing/2014/main" id="{FED3C809-E214-71E3-6B5B-AFEFD37488E4}"/>
                </a:ext>
              </a:extLst>
            </p:cNvPr>
            <p:cNvSpPr/>
            <p:nvPr userDrawn="1"/>
          </p:nvSpPr>
          <p:spPr>
            <a:xfrm>
              <a:off x="1067744" y="284455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9" name="Free-form: Shape 348">
              <a:extLst>
                <a:ext uri="{FF2B5EF4-FFF2-40B4-BE49-F238E27FC236}">
                  <a16:creationId xmlns:a16="http://schemas.microsoft.com/office/drawing/2014/main" id="{A856CB9F-9654-6C1A-DA18-595C7C4050A4}"/>
                </a:ext>
              </a:extLst>
            </p:cNvPr>
            <p:cNvSpPr/>
            <p:nvPr userDrawn="1"/>
          </p:nvSpPr>
          <p:spPr>
            <a:xfrm>
              <a:off x="744468" y="903925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0" name="Free-form: Shape 349">
              <a:extLst>
                <a:ext uri="{FF2B5EF4-FFF2-40B4-BE49-F238E27FC236}">
                  <a16:creationId xmlns:a16="http://schemas.microsoft.com/office/drawing/2014/main" id="{7378D146-417D-583A-1E65-B4385E75C0FA}"/>
                </a:ext>
              </a:extLst>
            </p:cNvPr>
            <p:cNvSpPr/>
            <p:nvPr userDrawn="1"/>
          </p:nvSpPr>
          <p:spPr>
            <a:xfrm>
              <a:off x="1067844" y="2521079"/>
              <a:ext cx="97058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1" name="Free-form: Shape 350">
              <a:extLst>
                <a:ext uri="{FF2B5EF4-FFF2-40B4-BE49-F238E27FC236}">
                  <a16:creationId xmlns:a16="http://schemas.microsoft.com/office/drawing/2014/main" id="{61C203E8-5577-8240-B7D7-F485D2E6AC4A}"/>
                </a:ext>
              </a:extLst>
            </p:cNvPr>
            <p:cNvSpPr/>
            <p:nvPr userDrawn="1"/>
          </p:nvSpPr>
          <p:spPr>
            <a:xfrm>
              <a:off x="1067752" y="2197703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73" name="Oval 172">
            <a:extLst>
              <a:ext uri="{FF2B5EF4-FFF2-40B4-BE49-F238E27FC236}">
                <a16:creationId xmlns:a16="http://schemas.microsoft.com/office/drawing/2014/main" id="{2C157AD4-6D23-60F0-60F5-EA093187F86E}"/>
              </a:ext>
            </a:extLst>
          </p:cNvPr>
          <p:cNvSpPr/>
          <p:nvPr userDrawn="1"/>
        </p:nvSpPr>
        <p:spPr>
          <a:xfrm>
            <a:off x="207738" y="454592"/>
            <a:ext cx="1366785" cy="1366785"/>
          </a:xfrm>
          <a:prstGeom prst="ellipse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5922F844-9769-490D-DF5A-8CF6611F600E}"/>
              </a:ext>
            </a:extLst>
          </p:cNvPr>
          <p:cNvSpPr/>
          <p:nvPr userDrawn="1"/>
        </p:nvSpPr>
        <p:spPr>
          <a:xfrm>
            <a:off x="8672426" y="82383"/>
            <a:ext cx="693658" cy="6936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1" name="Free-form: Shape 180">
            <a:extLst>
              <a:ext uri="{FF2B5EF4-FFF2-40B4-BE49-F238E27FC236}">
                <a16:creationId xmlns:a16="http://schemas.microsoft.com/office/drawing/2014/main" id="{6D0A1BE0-9424-1BBD-F7B8-7A4263A13A43}"/>
              </a:ext>
            </a:extLst>
          </p:cNvPr>
          <p:cNvSpPr/>
          <p:nvPr userDrawn="1"/>
        </p:nvSpPr>
        <p:spPr>
          <a:xfrm>
            <a:off x="9790274" y="5451004"/>
            <a:ext cx="2401726" cy="1406996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pic>
        <p:nvPicPr>
          <p:cNvPr id="183" name="Graphic 643233910">
            <a:extLst>
              <a:ext uri="{FF2B5EF4-FFF2-40B4-BE49-F238E27FC236}">
                <a16:creationId xmlns:a16="http://schemas.microsoft.com/office/drawing/2014/main" id="{3CB94095-E967-D31D-5FB7-E51C09D8D9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79" y="3714607"/>
            <a:ext cx="982564" cy="487879"/>
          </a:xfrm>
          <a:prstGeom prst="rect">
            <a:avLst/>
          </a:prstGeom>
        </p:spPr>
      </p:pic>
      <p:sp>
        <p:nvSpPr>
          <p:cNvPr id="184" name="Graphic 402998150">
            <a:extLst>
              <a:ext uri="{FF2B5EF4-FFF2-40B4-BE49-F238E27FC236}">
                <a16:creationId xmlns:a16="http://schemas.microsoft.com/office/drawing/2014/main" id="{00F9F370-D508-8C26-4F4E-72F3934C8A1E}"/>
              </a:ext>
            </a:extLst>
          </p:cNvPr>
          <p:cNvSpPr/>
          <p:nvPr userDrawn="1"/>
        </p:nvSpPr>
        <p:spPr>
          <a:xfrm rot="10800000">
            <a:off x="3705477" y="-9241"/>
            <a:ext cx="1777759" cy="88803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14300" cap="flat">
            <a:solidFill>
              <a:schemeClr val="accent5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64D48E58-E9EE-74BB-9F4A-11A5DC9FEC69}"/>
              </a:ext>
            </a:extLst>
          </p:cNvPr>
          <p:cNvSpPr/>
          <p:nvPr userDrawn="1"/>
        </p:nvSpPr>
        <p:spPr>
          <a:xfrm>
            <a:off x="378446" y="5029199"/>
            <a:ext cx="457200" cy="457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6" name="Graphic 402998150">
            <a:extLst>
              <a:ext uri="{FF2B5EF4-FFF2-40B4-BE49-F238E27FC236}">
                <a16:creationId xmlns:a16="http://schemas.microsoft.com/office/drawing/2014/main" id="{65E9C203-3499-7B56-41B6-39151E448BFF}"/>
              </a:ext>
            </a:extLst>
          </p:cNvPr>
          <p:cNvSpPr/>
          <p:nvPr userDrawn="1"/>
        </p:nvSpPr>
        <p:spPr>
          <a:xfrm>
            <a:off x="5314950" y="6285324"/>
            <a:ext cx="1146392" cy="57267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74625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8A047-523B-55A3-84D9-02AC64CC3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7800" y="1042989"/>
            <a:ext cx="7876401" cy="4772024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>
              <a:defRPr sz="4400" b="1">
                <a:solidFill>
                  <a:schemeClr val="bg1"/>
                </a:solidFill>
              </a:defRPr>
            </a:lvl1pPr>
          </a:lstStyle>
          <a:p>
            <a:pPr rtl="0"/>
            <a:endParaRPr lang="en-US" dirty="0"/>
          </a:p>
        </p:txBody>
      </p:sp>
      <p:pic>
        <p:nvPicPr>
          <p:cNvPr id="3" name="Picture 2" descr="A picture containing font, graphics, screenshot, text&#10;&#10;Description automatically generated">
            <a:extLst>
              <a:ext uri="{FF2B5EF4-FFF2-40B4-BE49-F238E27FC236}">
                <a16:creationId xmlns:a16="http://schemas.microsoft.com/office/drawing/2014/main" id="{C5ABDF7A-EFCF-D709-D265-E58FAF3B6B8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3438" y="6100471"/>
            <a:ext cx="1361869" cy="413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880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ga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ga"/>
              <a:t>Click to edit Master text styles</a:t>
            </a:r>
          </a:p>
          <a:p>
            <a:pPr lvl="1" rtl="0"/>
            <a:r>
              <a:rPr lang="ga"/>
              <a:t>Second level</a:t>
            </a:r>
          </a:p>
          <a:p>
            <a:pPr lvl="2" rtl="0"/>
            <a:r>
              <a:rPr lang="ga"/>
              <a:t>Third level</a:t>
            </a:r>
          </a:p>
          <a:p>
            <a:pPr lvl="3" rtl="0"/>
            <a:r>
              <a:rPr lang="ga"/>
              <a:t>Fourth level</a:t>
            </a:r>
          </a:p>
          <a:p>
            <a:pPr lvl="4" rtl="0"/>
            <a:r>
              <a:rPr lang="ga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pic>
        <p:nvPicPr>
          <p:cNvPr id="4" name="Picture 3" descr="A picture containing font, graphics, screenshot, text&#10;&#10;Description automatically generated">
            <a:extLst>
              <a:ext uri="{FF2B5EF4-FFF2-40B4-BE49-F238E27FC236}">
                <a16:creationId xmlns:a16="http://schemas.microsoft.com/office/drawing/2014/main" id="{7E8F691E-B273-4CF5-A218-191BB75E4ED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0204" y="6339011"/>
            <a:ext cx="1024715" cy="31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03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ark_backgroun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-form: Shape 3">
            <a:extLst>
              <a:ext uri="{FF2B5EF4-FFF2-40B4-BE49-F238E27FC236}">
                <a16:creationId xmlns:a16="http://schemas.microsoft.com/office/drawing/2014/main" id="{8D1E2648-D6BF-08D1-2FFC-27FED394138A}"/>
              </a:ext>
            </a:extLst>
          </p:cNvPr>
          <p:cNvSpPr/>
          <p:nvPr userDrawn="1"/>
        </p:nvSpPr>
        <p:spPr>
          <a:xfrm>
            <a:off x="10695722" y="5981440"/>
            <a:ext cx="1496277" cy="876559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ga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ga"/>
              <a:t>Click to edit Master text styles</a:t>
            </a:r>
          </a:p>
          <a:p>
            <a:pPr lvl="1" rtl="0"/>
            <a:r>
              <a:rPr lang="ga"/>
              <a:t>Second level</a:t>
            </a:r>
          </a:p>
          <a:p>
            <a:pPr lvl="2" rtl="0"/>
            <a:r>
              <a:rPr lang="ga"/>
              <a:t>Third level</a:t>
            </a:r>
          </a:p>
          <a:p>
            <a:pPr lvl="3" rtl="0"/>
            <a:r>
              <a:rPr lang="ga"/>
              <a:t>Fourth level</a:t>
            </a:r>
          </a:p>
          <a:p>
            <a:pPr lvl="4" rtl="0"/>
            <a:r>
              <a:rPr lang="ga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pic>
        <p:nvPicPr>
          <p:cNvPr id="5" name="Picture 4" descr="A picture containing font, graphics, screenshot, text&#10;&#10;Description automatically generated">
            <a:extLst>
              <a:ext uri="{FF2B5EF4-FFF2-40B4-BE49-F238E27FC236}">
                <a16:creationId xmlns:a16="http://schemas.microsoft.com/office/drawing/2014/main" id="{CF551490-3B30-0407-2DFE-760D2CF19F8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9730" y="6339718"/>
            <a:ext cx="1114309" cy="33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172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8083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F45A09-1192-C302-5750-8CA056261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rtl="0"/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512F3F-7601-FDD3-7D2A-2DD28C0E77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 rtl="0"/>
            <a:r>
              <a:rPr lang="ga"/>
              <a:t>Click to edit Master text styles</a:t>
            </a:r>
          </a:p>
          <a:p>
            <a:pPr lvl="1" rtl="0"/>
            <a:r>
              <a:rPr lang="ga"/>
              <a:t>Second level</a:t>
            </a:r>
          </a:p>
          <a:p>
            <a:pPr lvl="2" rtl="0"/>
            <a:r>
              <a:rPr lang="ga"/>
              <a:t>Third level</a:t>
            </a:r>
          </a:p>
          <a:p>
            <a:pPr lvl="3" rtl="0"/>
            <a:r>
              <a:rPr lang="ga"/>
              <a:t>Fourth level</a:t>
            </a:r>
          </a:p>
          <a:p>
            <a:pPr lvl="4" rtl="0"/>
            <a:r>
              <a:rPr lang="ga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BB9D3B-50FD-7CE0-49CA-E64BFB7FA8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F3A53F1-FFB8-46E2-8BBC-A5F022DBFFE2}" type="datetimeFigureOut">
              <a:rPr lang="en-GB" smtClean="0"/>
              <a:t>04/06/2023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DE6E1-305D-9805-0CEA-67EDD5276B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E5ACE7-AC33-EC9E-0856-1062A75C64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57725D0-56D3-46C9-A985-96C1226313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1415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62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90000"/>
        <a:buFont typeface="Wingdings" panose="05000000000000000000" pitchFamily="2" charset="2"/>
        <a:buChar char="§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jpe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C42AB-2F62-DB78-0623-10761FA5B0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27765" y="2114551"/>
            <a:ext cx="4281055" cy="2980642"/>
          </a:xfrm>
        </p:spPr>
        <p:txBody>
          <a:bodyPr rtlCol="0"/>
          <a:lstStyle/>
          <a:p>
            <a:pPr rtl="0"/>
            <a:r>
              <a:rPr lang="ga" sz="4000" dirty="0"/>
              <a:t>DAONLATHAS AE</a:t>
            </a:r>
            <a:br>
              <a:rPr lang="en-US" sz="4000" dirty="0"/>
            </a:br>
            <a:r>
              <a:rPr lang="ga" sz="4000" dirty="0"/>
              <a:t>I nGNÍOMH</a:t>
            </a:r>
            <a:br>
              <a:rPr lang="en-US" dirty="0"/>
            </a:br>
            <a:br>
              <a:rPr lang="en-US" sz="2800" b="0" dirty="0"/>
            </a:br>
            <a:r>
              <a:rPr lang="en-GB" sz="2800" b="0" spc="-40" dirty="0" err="1"/>
              <a:t>Cuir</a:t>
            </a:r>
            <a:r>
              <a:rPr lang="en-GB" sz="2800" b="0" spc="-40" dirty="0"/>
              <a:t> do </a:t>
            </a:r>
            <a:r>
              <a:rPr lang="en-GB" sz="2800" b="0" spc="-40" dirty="0" err="1"/>
              <a:t>thuairim</a:t>
            </a:r>
            <a:r>
              <a:rPr lang="en-GB" sz="2800" b="0" spc="-40" dirty="0"/>
              <a:t> in </a:t>
            </a:r>
            <a:r>
              <a:rPr lang="en-GB" sz="2800" b="0" spc="-40" dirty="0" err="1"/>
              <a:t>iúl</a:t>
            </a:r>
            <a:r>
              <a:rPr lang="en-GB" sz="2800" b="0" spc="-40" dirty="0"/>
              <a:t> le </a:t>
            </a:r>
            <a:r>
              <a:rPr lang="en-GB" sz="2800" b="0" spc="-40" dirty="0" err="1"/>
              <a:t>huirlisí</a:t>
            </a:r>
            <a:r>
              <a:rPr lang="en-GB" sz="2800" b="0" spc="-40" dirty="0"/>
              <a:t> an </a:t>
            </a:r>
            <a:r>
              <a:rPr lang="en-GB" sz="2800" b="0" spc="-40" dirty="0" err="1"/>
              <a:t>Tionscnaimh</a:t>
            </a:r>
            <a:r>
              <a:rPr lang="en-GB" sz="2800" b="0" spc="-40" dirty="0"/>
              <a:t> </a:t>
            </a:r>
            <a:r>
              <a:rPr lang="en-GB" sz="2800" b="0" spc="-40" dirty="0" err="1"/>
              <a:t>Eorpaigh</a:t>
            </a:r>
            <a:r>
              <a:rPr lang="en-GB" sz="2800" b="0" spc="-40" dirty="0"/>
              <a:t> ó </a:t>
            </a:r>
            <a:r>
              <a:rPr lang="en-GB" sz="2800" b="0" spc="-40" dirty="0" err="1"/>
              <a:t>na</a:t>
            </a:r>
            <a:r>
              <a:rPr lang="en-GB" sz="2800" b="0" spc="-40" dirty="0"/>
              <a:t> </a:t>
            </a:r>
            <a:r>
              <a:rPr lang="en-GB" sz="2800" b="0" spc="-40" dirty="0" err="1"/>
              <a:t>Saoránaigh</a:t>
            </a:r>
            <a:endParaRPr lang="en-GB" sz="2800" b="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A24656-68AB-EE3D-FE7C-DC78E74EAD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32341" y="700804"/>
            <a:ext cx="2927320" cy="1146565"/>
          </a:xfrm>
        </p:spPr>
        <p:txBody>
          <a:bodyPr rtlCol="0">
            <a:noAutofit/>
          </a:bodyPr>
          <a:lstStyle/>
          <a:p>
            <a:pPr rtl="0">
              <a:lnSpc>
                <a:spcPct val="85000"/>
              </a:lnSpc>
            </a:pPr>
            <a:r>
              <a:rPr lang="ga" dirty="0"/>
              <a:t>Aonad 1</a:t>
            </a:r>
            <a:endParaRPr lang="en-GB" dirty="0"/>
          </a:p>
          <a:p>
            <a:pPr rtl="0">
              <a:lnSpc>
                <a:spcPct val="85000"/>
              </a:lnSpc>
            </a:pPr>
            <a:r>
              <a:rPr lang="ga" sz="1800" spc="-20" dirty="0"/>
              <a:t> </a:t>
            </a:r>
            <a:r>
              <a:rPr lang="pt-BR" sz="1800" spc="-20" dirty="0"/>
              <a:t>Réamhrá gairid maidir leis an Aontas Eorpach</a:t>
            </a:r>
            <a:endParaRPr lang="en-GB" sz="1800" spc="-20" dirty="0"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4002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505C194-6ABE-9F81-6723-AAE03BC6A586}"/>
              </a:ext>
            </a:extLst>
          </p:cNvPr>
          <p:cNvSpPr/>
          <p:nvPr/>
        </p:nvSpPr>
        <p:spPr>
          <a:xfrm>
            <a:off x="1451428" y="2634847"/>
            <a:ext cx="9499600" cy="3205835"/>
          </a:xfrm>
          <a:prstGeom prst="roundRect">
            <a:avLst>
              <a:gd name="adj" fmla="val 8147"/>
            </a:avLst>
          </a:prstGeom>
          <a:solidFill>
            <a:schemeClr val="accent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E8E133-E407-537A-4630-3B7C34EA9633}"/>
              </a:ext>
            </a:extLst>
          </p:cNvPr>
          <p:cNvSpPr txBox="1"/>
          <p:nvPr/>
        </p:nvSpPr>
        <p:spPr>
          <a:xfrm>
            <a:off x="1689238" y="2877930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ga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Sláinte phoiblí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C02F63-12D2-05AC-4853-E0136CC27952}"/>
              </a:ext>
            </a:extLst>
          </p:cNvPr>
          <p:cNvSpPr txBox="1"/>
          <p:nvPr/>
        </p:nvSpPr>
        <p:spPr>
          <a:xfrm>
            <a:off x="1689238" y="3635731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ga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Tionsclaíocht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C647AB-AA58-AB86-3A2E-2621CDD0ECAD}"/>
              </a:ext>
            </a:extLst>
          </p:cNvPr>
          <p:cNvSpPr txBox="1"/>
          <p:nvPr/>
        </p:nvSpPr>
        <p:spPr>
          <a:xfrm>
            <a:off x="1689238" y="4351142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ga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Cultúr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118793-C2FB-8E27-E4F8-3186BA861DC8}"/>
              </a:ext>
            </a:extLst>
          </p:cNvPr>
          <p:cNvSpPr txBox="1"/>
          <p:nvPr/>
        </p:nvSpPr>
        <p:spPr>
          <a:xfrm>
            <a:off x="3976423" y="5076029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ga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Turasóireacht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174093-3D6D-051D-7312-B2465AAF1BAD}"/>
              </a:ext>
            </a:extLst>
          </p:cNvPr>
          <p:cNvSpPr txBox="1"/>
          <p:nvPr/>
        </p:nvSpPr>
        <p:spPr>
          <a:xfrm>
            <a:off x="6320211" y="4351142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ga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Oideachas agus oiliúint, óige agus spórt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7E20D1-CBE2-3FDD-61EA-C6F9A4EB9AB1}"/>
              </a:ext>
            </a:extLst>
          </p:cNvPr>
          <p:cNvSpPr txBox="1"/>
          <p:nvPr/>
        </p:nvSpPr>
        <p:spPr>
          <a:xfrm>
            <a:off x="6320211" y="2877930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ga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Cosaint shibhialta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E50CDD-A292-33F8-0BE3-F5BB93A63546}"/>
              </a:ext>
            </a:extLst>
          </p:cNvPr>
          <p:cNvSpPr txBox="1"/>
          <p:nvPr/>
        </p:nvSpPr>
        <p:spPr>
          <a:xfrm>
            <a:off x="6320211" y="3635731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ga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Comhar riaracháin</a:t>
            </a:r>
          </a:p>
        </p:txBody>
      </p:sp>
      <p:sp>
        <p:nvSpPr>
          <p:cNvPr id="42" name="Title 41">
            <a:extLst>
              <a:ext uri="{FF2B5EF4-FFF2-40B4-BE49-F238E27FC236}">
                <a16:creationId xmlns:a16="http://schemas.microsoft.com/office/drawing/2014/main" id="{17F54A7F-C20F-D7EF-1FE2-F3C6196FA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4788"/>
            <a:ext cx="10515600" cy="1139030"/>
          </a:xfrm>
        </p:spPr>
        <p:txBody>
          <a:bodyPr rtlCol="0">
            <a:normAutofit/>
          </a:bodyPr>
          <a:lstStyle/>
          <a:p>
            <a:pPr algn="ctr" rtl="0"/>
            <a:r>
              <a:rPr lang="ga" sz="3200"/>
              <a:t>Réimsí inar féidir leis an aontas tacú le </a:t>
            </a:r>
            <a:br>
              <a:rPr lang="en-GB" sz="3200" dirty="0"/>
            </a:br>
            <a:r>
              <a:rPr lang="ga" sz="3200"/>
              <a:t>gníomhaíocht </a:t>
            </a:r>
            <a:r>
              <a:rPr lang="ga"/>
              <a:t>náisiúnta</a:t>
            </a:r>
            <a:endParaRPr lang="en-GB" sz="3200" dirty="0"/>
          </a:p>
        </p:txBody>
      </p:sp>
      <p:sp>
        <p:nvSpPr>
          <p:cNvPr id="44" name="Graphic 42">
            <a:extLst>
              <a:ext uri="{FF2B5EF4-FFF2-40B4-BE49-F238E27FC236}">
                <a16:creationId xmlns:a16="http://schemas.microsoft.com/office/drawing/2014/main" id="{543FDA95-640B-B330-F2C1-44D0EDD02FB9}"/>
              </a:ext>
            </a:extLst>
          </p:cNvPr>
          <p:cNvSpPr/>
          <p:nvPr/>
        </p:nvSpPr>
        <p:spPr>
          <a:xfrm>
            <a:off x="5203893" y="1343818"/>
            <a:ext cx="1946926" cy="1276124"/>
          </a:xfrm>
          <a:custGeom>
            <a:avLst/>
            <a:gdLst>
              <a:gd name="connsiteX0" fmla="*/ 998243 w 1492138"/>
              <a:gd name="connsiteY0" fmla="*/ 431635 h 978031"/>
              <a:gd name="connsiteX1" fmla="*/ 998243 w 1492138"/>
              <a:gd name="connsiteY1" fmla="*/ 287602 h 978031"/>
              <a:gd name="connsiteX2" fmla="*/ 1063755 w 1492138"/>
              <a:gd name="connsiteY2" fmla="*/ 221858 h 978031"/>
              <a:gd name="connsiteX3" fmla="*/ 1237757 w 1492138"/>
              <a:gd name="connsiteY3" fmla="*/ 221858 h 978031"/>
              <a:gd name="connsiteX4" fmla="*/ 1284219 w 1492138"/>
              <a:gd name="connsiteY4" fmla="*/ 241139 h 978031"/>
              <a:gd name="connsiteX5" fmla="*/ 1330449 w 1492138"/>
              <a:gd name="connsiteY5" fmla="*/ 287369 h 978031"/>
              <a:gd name="connsiteX6" fmla="*/ 1392012 w 1492138"/>
              <a:gd name="connsiteY6" fmla="*/ 262512 h 978031"/>
              <a:gd name="connsiteX7" fmla="*/ 1401537 w 1492138"/>
              <a:gd name="connsiteY7" fmla="*/ 260654 h 978031"/>
              <a:gd name="connsiteX8" fmla="*/ 1411061 w 1492138"/>
              <a:gd name="connsiteY8" fmla="*/ 262512 h 978031"/>
              <a:gd name="connsiteX9" fmla="*/ 1418960 w 1492138"/>
              <a:gd name="connsiteY9" fmla="*/ 267855 h 978031"/>
              <a:gd name="connsiteX10" fmla="*/ 1424303 w 1492138"/>
              <a:gd name="connsiteY10" fmla="*/ 275754 h 978031"/>
              <a:gd name="connsiteX11" fmla="*/ 1426162 w 1492138"/>
              <a:gd name="connsiteY11" fmla="*/ 285279 h 978031"/>
              <a:gd name="connsiteX12" fmla="*/ 1424303 w 1492138"/>
              <a:gd name="connsiteY12" fmla="*/ 294803 h 978031"/>
              <a:gd name="connsiteX13" fmla="*/ 1418960 w 1492138"/>
              <a:gd name="connsiteY13" fmla="*/ 302702 h 978031"/>
              <a:gd name="connsiteX14" fmla="*/ 1338348 w 1492138"/>
              <a:gd name="connsiteY14" fmla="*/ 368446 h 978031"/>
              <a:gd name="connsiteX15" fmla="*/ 1289098 w 1492138"/>
              <a:gd name="connsiteY15" fmla="*/ 368446 h 978031"/>
              <a:gd name="connsiteX16" fmla="*/ 1237757 w 1492138"/>
              <a:gd name="connsiteY16" fmla="*/ 323145 h 978031"/>
              <a:gd name="connsiteX17" fmla="*/ 1237757 w 1492138"/>
              <a:gd name="connsiteY17" fmla="*/ 431403 h 978031"/>
              <a:gd name="connsiteX18" fmla="*/ 816343 w 1492138"/>
              <a:gd name="connsiteY18" fmla="*/ 65047 h 978031"/>
              <a:gd name="connsiteX19" fmla="*/ 752922 w 1492138"/>
              <a:gd name="connsiteY19" fmla="*/ 1626 h 978031"/>
              <a:gd name="connsiteX20" fmla="*/ 689501 w 1492138"/>
              <a:gd name="connsiteY20" fmla="*/ 65047 h 978031"/>
              <a:gd name="connsiteX21" fmla="*/ 689501 w 1492138"/>
              <a:gd name="connsiteY21" fmla="*/ 108257 h 978031"/>
              <a:gd name="connsiteX22" fmla="*/ 752922 w 1492138"/>
              <a:gd name="connsiteY22" fmla="*/ 171678 h 978031"/>
              <a:gd name="connsiteX23" fmla="*/ 816343 w 1492138"/>
              <a:gd name="connsiteY23" fmla="*/ 108257 h 978031"/>
              <a:gd name="connsiteX24" fmla="*/ 816343 w 1492138"/>
              <a:gd name="connsiteY24" fmla="*/ 65047 h 978031"/>
              <a:gd name="connsiteX25" fmla="*/ 839807 w 1492138"/>
              <a:gd name="connsiteY25" fmla="*/ 325004 h 978031"/>
              <a:gd name="connsiteX26" fmla="*/ 839807 w 1492138"/>
              <a:gd name="connsiteY26" fmla="*/ 431635 h 978031"/>
              <a:gd name="connsiteX27" fmla="*/ 905319 w 1492138"/>
              <a:gd name="connsiteY27" fmla="*/ 431635 h 978031"/>
              <a:gd name="connsiteX28" fmla="*/ 905319 w 1492138"/>
              <a:gd name="connsiteY28" fmla="*/ 289228 h 978031"/>
              <a:gd name="connsiteX29" fmla="*/ 839807 w 1492138"/>
              <a:gd name="connsiteY29" fmla="*/ 223484 h 978031"/>
              <a:gd name="connsiteX30" fmla="*/ 752690 w 1492138"/>
              <a:gd name="connsiteY30" fmla="*/ 223484 h 978031"/>
              <a:gd name="connsiteX31" fmla="*/ 752690 w 1492138"/>
              <a:gd name="connsiteY31" fmla="*/ 223484 h 978031"/>
              <a:gd name="connsiteX32" fmla="*/ 665573 w 1492138"/>
              <a:gd name="connsiteY32" fmla="*/ 223484 h 978031"/>
              <a:gd name="connsiteX33" fmla="*/ 599829 w 1492138"/>
              <a:gd name="connsiteY33" fmla="*/ 289228 h 978031"/>
              <a:gd name="connsiteX34" fmla="*/ 599829 w 1492138"/>
              <a:gd name="connsiteY34" fmla="*/ 431635 h 978031"/>
              <a:gd name="connsiteX35" fmla="*/ 665573 w 1492138"/>
              <a:gd name="connsiteY35" fmla="*/ 431635 h 978031"/>
              <a:gd name="connsiteX36" fmla="*/ 665573 w 1492138"/>
              <a:gd name="connsiteY36" fmla="*/ 325004 h 978031"/>
              <a:gd name="connsiteX37" fmla="*/ 417929 w 1492138"/>
              <a:gd name="connsiteY37" fmla="*/ 611212 h 978031"/>
              <a:gd name="connsiteX38" fmla="*/ 354508 w 1492138"/>
              <a:gd name="connsiteY38" fmla="*/ 547791 h 978031"/>
              <a:gd name="connsiteX39" fmla="*/ 291087 w 1492138"/>
              <a:gd name="connsiteY39" fmla="*/ 611212 h 978031"/>
              <a:gd name="connsiteX40" fmla="*/ 291087 w 1492138"/>
              <a:gd name="connsiteY40" fmla="*/ 654422 h 978031"/>
              <a:gd name="connsiteX41" fmla="*/ 354508 w 1492138"/>
              <a:gd name="connsiteY41" fmla="*/ 717843 h 978031"/>
              <a:gd name="connsiteX42" fmla="*/ 417929 w 1492138"/>
              <a:gd name="connsiteY42" fmla="*/ 654422 h 978031"/>
              <a:gd name="connsiteX43" fmla="*/ 417929 w 1492138"/>
              <a:gd name="connsiteY43" fmla="*/ 611212 h 978031"/>
              <a:gd name="connsiteX44" fmla="*/ 441392 w 1492138"/>
              <a:gd name="connsiteY44" fmla="*/ 871169 h 978031"/>
              <a:gd name="connsiteX45" fmla="*/ 441392 w 1492138"/>
              <a:gd name="connsiteY45" fmla="*/ 977800 h 978031"/>
              <a:gd name="connsiteX46" fmla="*/ 506904 w 1492138"/>
              <a:gd name="connsiteY46" fmla="*/ 977800 h 978031"/>
              <a:gd name="connsiteX47" fmla="*/ 506904 w 1492138"/>
              <a:gd name="connsiteY47" fmla="*/ 835393 h 978031"/>
              <a:gd name="connsiteX48" fmla="*/ 441392 w 1492138"/>
              <a:gd name="connsiteY48" fmla="*/ 769648 h 978031"/>
              <a:gd name="connsiteX49" fmla="*/ 354275 w 1492138"/>
              <a:gd name="connsiteY49" fmla="*/ 769648 h 978031"/>
              <a:gd name="connsiteX50" fmla="*/ 354275 w 1492138"/>
              <a:gd name="connsiteY50" fmla="*/ 769648 h 978031"/>
              <a:gd name="connsiteX51" fmla="*/ 267158 w 1492138"/>
              <a:gd name="connsiteY51" fmla="*/ 769648 h 978031"/>
              <a:gd name="connsiteX52" fmla="*/ 201414 w 1492138"/>
              <a:gd name="connsiteY52" fmla="*/ 835393 h 978031"/>
              <a:gd name="connsiteX53" fmla="*/ 201414 w 1492138"/>
              <a:gd name="connsiteY53" fmla="*/ 977800 h 978031"/>
              <a:gd name="connsiteX54" fmla="*/ 267158 w 1492138"/>
              <a:gd name="connsiteY54" fmla="*/ 977800 h 978031"/>
              <a:gd name="connsiteX55" fmla="*/ 267158 w 1492138"/>
              <a:gd name="connsiteY55" fmla="*/ 871169 h 978031"/>
              <a:gd name="connsiteX56" fmla="*/ 418161 w 1492138"/>
              <a:gd name="connsiteY56" fmla="*/ 65047 h 978031"/>
              <a:gd name="connsiteX57" fmla="*/ 354740 w 1492138"/>
              <a:gd name="connsiteY57" fmla="*/ 1626 h 978031"/>
              <a:gd name="connsiteX58" fmla="*/ 291319 w 1492138"/>
              <a:gd name="connsiteY58" fmla="*/ 65047 h 978031"/>
              <a:gd name="connsiteX59" fmla="*/ 291319 w 1492138"/>
              <a:gd name="connsiteY59" fmla="*/ 108257 h 978031"/>
              <a:gd name="connsiteX60" fmla="*/ 354740 w 1492138"/>
              <a:gd name="connsiteY60" fmla="*/ 171678 h 978031"/>
              <a:gd name="connsiteX61" fmla="*/ 418161 w 1492138"/>
              <a:gd name="connsiteY61" fmla="*/ 108257 h 978031"/>
              <a:gd name="connsiteX62" fmla="*/ 418161 w 1492138"/>
              <a:gd name="connsiteY62" fmla="*/ 65047 h 978031"/>
              <a:gd name="connsiteX63" fmla="*/ 441625 w 1492138"/>
              <a:gd name="connsiteY63" fmla="*/ 325004 h 978031"/>
              <a:gd name="connsiteX64" fmla="*/ 441625 w 1492138"/>
              <a:gd name="connsiteY64" fmla="*/ 431635 h 978031"/>
              <a:gd name="connsiteX65" fmla="*/ 507136 w 1492138"/>
              <a:gd name="connsiteY65" fmla="*/ 431635 h 978031"/>
              <a:gd name="connsiteX66" fmla="*/ 507136 w 1492138"/>
              <a:gd name="connsiteY66" fmla="*/ 289228 h 978031"/>
              <a:gd name="connsiteX67" fmla="*/ 441625 w 1492138"/>
              <a:gd name="connsiteY67" fmla="*/ 223484 h 978031"/>
              <a:gd name="connsiteX68" fmla="*/ 354508 w 1492138"/>
              <a:gd name="connsiteY68" fmla="*/ 223484 h 978031"/>
              <a:gd name="connsiteX69" fmla="*/ 354508 w 1492138"/>
              <a:gd name="connsiteY69" fmla="*/ 223484 h 978031"/>
              <a:gd name="connsiteX70" fmla="*/ 267391 w 1492138"/>
              <a:gd name="connsiteY70" fmla="*/ 223484 h 978031"/>
              <a:gd name="connsiteX71" fmla="*/ 201647 w 1492138"/>
              <a:gd name="connsiteY71" fmla="*/ 289228 h 978031"/>
              <a:gd name="connsiteX72" fmla="*/ 201647 w 1492138"/>
              <a:gd name="connsiteY72" fmla="*/ 431635 h 978031"/>
              <a:gd name="connsiteX73" fmla="*/ 267391 w 1492138"/>
              <a:gd name="connsiteY73" fmla="*/ 431635 h 978031"/>
              <a:gd name="connsiteX74" fmla="*/ 267391 w 1492138"/>
              <a:gd name="connsiteY74" fmla="*/ 325004 h 978031"/>
              <a:gd name="connsiteX75" fmla="*/ 905319 w 1492138"/>
              <a:gd name="connsiteY75" fmla="*/ 431635 h 978031"/>
              <a:gd name="connsiteX76" fmla="*/ 1290027 w 1492138"/>
              <a:gd name="connsiteY76" fmla="*/ 431635 h 978031"/>
              <a:gd name="connsiteX77" fmla="*/ 201879 w 1492138"/>
              <a:gd name="connsiteY77" fmla="*/ 431635 h 978031"/>
              <a:gd name="connsiteX78" fmla="*/ 839807 w 1492138"/>
              <a:gd name="connsiteY78" fmla="*/ 431635 h 978031"/>
              <a:gd name="connsiteX79" fmla="*/ 969204 w 1492138"/>
              <a:gd name="connsiteY79" fmla="*/ 619575 h 978031"/>
              <a:gd name="connsiteX80" fmla="*/ 936448 w 1492138"/>
              <a:gd name="connsiteY80" fmla="*/ 586819 h 978031"/>
              <a:gd name="connsiteX81" fmla="*/ 903693 w 1492138"/>
              <a:gd name="connsiteY81" fmla="*/ 619575 h 978031"/>
              <a:gd name="connsiteX82" fmla="*/ 1388992 w 1492138"/>
              <a:gd name="connsiteY82" fmla="*/ 571254 h 978031"/>
              <a:gd name="connsiteX83" fmla="*/ 1321157 w 1492138"/>
              <a:gd name="connsiteY83" fmla="*/ 571254 h 978031"/>
              <a:gd name="connsiteX84" fmla="*/ 1321157 w 1492138"/>
              <a:gd name="connsiteY84" fmla="*/ 667896 h 978031"/>
              <a:gd name="connsiteX85" fmla="*/ 1388992 w 1492138"/>
              <a:gd name="connsiteY85" fmla="*/ 667896 h 978031"/>
              <a:gd name="connsiteX86" fmla="*/ 1388992 w 1492138"/>
              <a:gd name="connsiteY86" fmla="*/ 571254 h 978031"/>
              <a:gd name="connsiteX87" fmla="*/ 1087451 w 1492138"/>
              <a:gd name="connsiteY87" fmla="*/ 106631 h 978031"/>
              <a:gd name="connsiteX88" fmla="*/ 1150872 w 1492138"/>
              <a:gd name="connsiteY88" fmla="*/ 170052 h 978031"/>
              <a:gd name="connsiteX89" fmla="*/ 1214293 w 1492138"/>
              <a:gd name="connsiteY89" fmla="*/ 106631 h 978031"/>
              <a:gd name="connsiteX90" fmla="*/ 1214293 w 1492138"/>
              <a:gd name="connsiteY90" fmla="*/ 63421 h 978031"/>
              <a:gd name="connsiteX91" fmla="*/ 1150872 w 1492138"/>
              <a:gd name="connsiteY91" fmla="*/ 0 h 978031"/>
              <a:gd name="connsiteX92" fmla="*/ 1087451 w 1492138"/>
              <a:gd name="connsiteY92" fmla="*/ 63421 h 978031"/>
              <a:gd name="connsiteX93" fmla="*/ 1087451 w 1492138"/>
              <a:gd name="connsiteY93" fmla="*/ 106631 h 978031"/>
              <a:gd name="connsiteX94" fmla="*/ 1063988 w 1492138"/>
              <a:gd name="connsiteY94" fmla="*/ 323378 h 978031"/>
              <a:gd name="connsiteX95" fmla="*/ 1063988 w 1492138"/>
              <a:gd name="connsiteY95" fmla="*/ 431635 h 978031"/>
              <a:gd name="connsiteX96" fmla="*/ 584032 w 1492138"/>
              <a:gd name="connsiteY96" fmla="*/ 586587 h 978031"/>
              <a:gd name="connsiteX97" fmla="*/ 518287 w 1492138"/>
              <a:gd name="connsiteY97" fmla="*/ 652331 h 978031"/>
              <a:gd name="connsiteX98" fmla="*/ 827959 w 1492138"/>
              <a:gd name="connsiteY98" fmla="*/ 611212 h 978031"/>
              <a:gd name="connsiteX99" fmla="*/ 764538 w 1492138"/>
              <a:gd name="connsiteY99" fmla="*/ 547791 h 978031"/>
              <a:gd name="connsiteX100" fmla="*/ 701117 w 1492138"/>
              <a:gd name="connsiteY100" fmla="*/ 611212 h 978031"/>
              <a:gd name="connsiteX101" fmla="*/ 701117 w 1492138"/>
              <a:gd name="connsiteY101" fmla="*/ 654422 h 978031"/>
              <a:gd name="connsiteX102" fmla="*/ 764538 w 1492138"/>
              <a:gd name="connsiteY102" fmla="*/ 717843 h 978031"/>
              <a:gd name="connsiteX103" fmla="*/ 827959 w 1492138"/>
              <a:gd name="connsiteY103" fmla="*/ 654422 h 978031"/>
              <a:gd name="connsiteX104" fmla="*/ 827959 w 1492138"/>
              <a:gd name="connsiteY104" fmla="*/ 611212 h 978031"/>
              <a:gd name="connsiteX105" fmla="*/ 677421 w 1492138"/>
              <a:gd name="connsiteY105" fmla="*/ 977800 h 978031"/>
              <a:gd name="connsiteX106" fmla="*/ 677421 w 1492138"/>
              <a:gd name="connsiteY106" fmla="*/ 871169 h 978031"/>
              <a:gd name="connsiteX107" fmla="*/ 851422 w 1492138"/>
              <a:gd name="connsiteY107" fmla="*/ 977800 h 978031"/>
              <a:gd name="connsiteX108" fmla="*/ 851422 w 1492138"/>
              <a:gd name="connsiteY108" fmla="*/ 871169 h 978031"/>
              <a:gd name="connsiteX109" fmla="*/ 970134 w 1492138"/>
              <a:gd name="connsiteY109" fmla="*/ 736893 h 978031"/>
              <a:gd name="connsiteX110" fmla="*/ 970134 w 1492138"/>
              <a:gd name="connsiteY110" fmla="*/ 619343 h 978031"/>
              <a:gd name="connsiteX111" fmla="*/ 903693 w 1492138"/>
              <a:gd name="connsiteY111" fmla="*/ 619343 h 978031"/>
              <a:gd name="connsiteX112" fmla="*/ 903693 w 1492138"/>
              <a:gd name="connsiteY112" fmla="*/ 698793 h 978031"/>
              <a:gd name="connsiteX113" fmla="*/ 832605 w 1492138"/>
              <a:gd name="connsiteY113" fmla="*/ 769881 h 978031"/>
              <a:gd name="connsiteX114" fmla="*/ 677421 w 1492138"/>
              <a:gd name="connsiteY114" fmla="*/ 769881 h 978031"/>
              <a:gd name="connsiteX115" fmla="*/ 611677 w 1492138"/>
              <a:gd name="connsiteY115" fmla="*/ 835625 h 978031"/>
              <a:gd name="connsiteX116" fmla="*/ 611677 w 1492138"/>
              <a:gd name="connsiteY116" fmla="*/ 978032 h 978031"/>
              <a:gd name="connsiteX117" fmla="*/ 1214293 w 1492138"/>
              <a:gd name="connsiteY117" fmla="*/ 611444 h 978031"/>
              <a:gd name="connsiteX118" fmla="*/ 1150872 w 1492138"/>
              <a:gd name="connsiteY118" fmla="*/ 548023 h 978031"/>
              <a:gd name="connsiteX119" fmla="*/ 1087451 w 1492138"/>
              <a:gd name="connsiteY119" fmla="*/ 611444 h 978031"/>
              <a:gd name="connsiteX120" fmla="*/ 1087451 w 1492138"/>
              <a:gd name="connsiteY120" fmla="*/ 654654 h 978031"/>
              <a:gd name="connsiteX121" fmla="*/ 1150872 w 1492138"/>
              <a:gd name="connsiteY121" fmla="*/ 718075 h 978031"/>
              <a:gd name="connsiteX122" fmla="*/ 1214293 w 1492138"/>
              <a:gd name="connsiteY122" fmla="*/ 654654 h 978031"/>
              <a:gd name="connsiteX123" fmla="*/ 1214293 w 1492138"/>
              <a:gd name="connsiteY123" fmla="*/ 611444 h 978031"/>
              <a:gd name="connsiteX124" fmla="*/ 1237757 w 1492138"/>
              <a:gd name="connsiteY124" fmla="*/ 871401 h 978031"/>
              <a:gd name="connsiteX125" fmla="*/ 1237757 w 1492138"/>
              <a:gd name="connsiteY125" fmla="*/ 978032 h 978031"/>
              <a:gd name="connsiteX126" fmla="*/ 1303269 w 1492138"/>
              <a:gd name="connsiteY126" fmla="*/ 978032 h 978031"/>
              <a:gd name="connsiteX127" fmla="*/ 1303269 w 1492138"/>
              <a:gd name="connsiteY127" fmla="*/ 835625 h 978031"/>
              <a:gd name="connsiteX128" fmla="*/ 1237757 w 1492138"/>
              <a:gd name="connsiteY128" fmla="*/ 769881 h 978031"/>
              <a:gd name="connsiteX129" fmla="*/ 1150640 w 1492138"/>
              <a:gd name="connsiteY129" fmla="*/ 769881 h 978031"/>
              <a:gd name="connsiteX130" fmla="*/ 1150640 w 1492138"/>
              <a:gd name="connsiteY130" fmla="*/ 769881 h 978031"/>
              <a:gd name="connsiteX131" fmla="*/ 1063523 w 1492138"/>
              <a:gd name="connsiteY131" fmla="*/ 769881 h 978031"/>
              <a:gd name="connsiteX132" fmla="*/ 997779 w 1492138"/>
              <a:gd name="connsiteY132" fmla="*/ 835625 h 978031"/>
              <a:gd name="connsiteX133" fmla="*/ 997779 w 1492138"/>
              <a:gd name="connsiteY133" fmla="*/ 978032 h 978031"/>
              <a:gd name="connsiteX134" fmla="*/ 1063523 w 1492138"/>
              <a:gd name="connsiteY134" fmla="*/ 978032 h 978031"/>
              <a:gd name="connsiteX135" fmla="*/ 1063523 w 1492138"/>
              <a:gd name="connsiteY135" fmla="*/ 871401 h 978031"/>
              <a:gd name="connsiteX136" fmla="*/ 201879 w 1492138"/>
              <a:gd name="connsiteY136" fmla="*/ 431635 h 978031"/>
              <a:gd name="connsiteX137" fmla="*/ 0 w 1492138"/>
              <a:gd name="connsiteY137" fmla="*/ 633514 h 978031"/>
              <a:gd name="connsiteX138" fmla="*/ 201879 w 1492138"/>
              <a:gd name="connsiteY138" fmla="*/ 835393 h 978031"/>
              <a:gd name="connsiteX139" fmla="*/ 1303501 w 1492138"/>
              <a:gd name="connsiteY139" fmla="*/ 834928 h 978031"/>
              <a:gd name="connsiteX140" fmla="*/ 1492138 w 1492138"/>
              <a:gd name="connsiteY140" fmla="*/ 633282 h 978031"/>
              <a:gd name="connsiteX141" fmla="*/ 1290259 w 1492138"/>
              <a:gd name="connsiteY141" fmla="*/ 431403 h 978031"/>
              <a:gd name="connsiteX142" fmla="*/ 839807 w 1492138"/>
              <a:gd name="connsiteY142" fmla="*/ 431403 h 978031"/>
              <a:gd name="connsiteX143" fmla="*/ 839807 w 1492138"/>
              <a:gd name="connsiteY143" fmla="*/ 507833 h 978031"/>
              <a:gd name="connsiteX144" fmla="*/ 839807 w 1492138"/>
              <a:gd name="connsiteY144" fmla="*/ 507833 h 978031"/>
              <a:gd name="connsiteX145" fmla="*/ 872563 w 1492138"/>
              <a:gd name="connsiteY145" fmla="*/ 540589 h 978031"/>
              <a:gd name="connsiteX146" fmla="*/ 905319 w 1492138"/>
              <a:gd name="connsiteY146" fmla="*/ 507833 h 978031"/>
              <a:gd name="connsiteX147" fmla="*/ 905319 w 1492138"/>
              <a:gd name="connsiteY147" fmla="*/ 431403 h 978031"/>
              <a:gd name="connsiteX148" fmla="*/ 905319 w 1492138"/>
              <a:gd name="connsiteY148" fmla="*/ 507833 h 978031"/>
              <a:gd name="connsiteX149" fmla="*/ 998243 w 1492138"/>
              <a:gd name="connsiteY149" fmla="*/ 619111 h 978031"/>
              <a:gd name="connsiteX150" fmla="*/ 998243 w 1492138"/>
              <a:gd name="connsiteY150" fmla="*/ 489945 h 978031"/>
              <a:gd name="connsiteX151" fmla="*/ 936448 w 1492138"/>
              <a:gd name="connsiteY151" fmla="*/ 489945 h 978031"/>
              <a:gd name="connsiteX152" fmla="*/ 858856 w 1492138"/>
              <a:gd name="connsiteY152" fmla="*/ 570557 h 978031"/>
              <a:gd name="connsiteX153" fmla="*/ 858856 w 1492138"/>
              <a:gd name="connsiteY153" fmla="*/ 619111 h 978031"/>
              <a:gd name="connsiteX154" fmla="*/ 868846 w 1492138"/>
              <a:gd name="connsiteY154" fmla="*/ 619111 h 97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</a:cxnLst>
            <a:rect l="l" t="t" r="r" b="b"/>
            <a:pathLst>
              <a:path w="1492138" h="978031">
                <a:moveTo>
                  <a:pt x="998243" y="431635"/>
                </a:moveTo>
                <a:lnTo>
                  <a:pt x="998243" y="287602"/>
                </a:lnTo>
                <a:cubicBezTo>
                  <a:pt x="998243" y="251361"/>
                  <a:pt x="1027515" y="221858"/>
                  <a:pt x="1063755" y="221858"/>
                </a:cubicBezTo>
                <a:lnTo>
                  <a:pt x="1237757" y="221858"/>
                </a:lnTo>
                <a:cubicBezTo>
                  <a:pt x="1255877" y="221858"/>
                  <a:pt x="1272371" y="229292"/>
                  <a:pt x="1284219" y="241139"/>
                </a:cubicBezTo>
                <a:lnTo>
                  <a:pt x="1330449" y="287369"/>
                </a:lnTo>
                <a:lnTo>
                  <a:pt x="1392012" y="262512"/>
                </a:lnTo>
                <a:cubicBezTo>
                  <a:pt x="1395032" y="261351"/>
                  <a:pt x="1398284" y="260654"/>
                  <a:pt x="1401537" y="260654"/>
                </a:cubicBezTo>
                <a:cubicBezTo>
                  <a:pt x="1404789" y="260654"/>
                  <a:pt x="1408274" y="261351"/>
                  <a:pt x="1411061" y="262512"/>
                </a:cubicBezTo>
                <a:cubicBezTo>
                  <a:pt x="1413849" y="263674"/>
                  <a:pt x="1416637" y="265532"/>
                  <a:pt x="1418960" y="267855"/>
                </a:cubicBezTo>
                <a:cubicBezTo>
                  <a:pt x="1421283" y="270178"/>
                  <a:pt x="1422909" y="272734"/>
                  <a:pt x="1424303" y="275754"/>
                </a:cubicBezTo>
                <a:cubicBezTo>
                  <a:pt x="1425697" y="278774"/>
                  <a:pt x="1426162" y="282026"/>
                  <a:pt x="1426162" y="285279"/>
                </a:cubicBezTo>
                <a:cubicBezTo>
                  <a:pt x="1426162" y="288531"/>
                  <a:pt x="1425465" y="292016"/>
                  <a:pt x="1424303" y="294803"/>
                </a:cubicBezTo>
                <a:cubicBezTo>
                  <a:pt x="1423141" y="297591"/>
                  <a:pt x="1421283" y="300379"/>
                  <a:pt x="1418960" y="302702"/>
                </a:cubicBezTo>
                <a:lnTo>
                  <a:pt x="1338348" y="368446"/>
                </a:lnTo>
                <a:cubicBezTo>
                  <a:pt x="1324641" y="382153"/>
                  <a:pt x="1302804" y="382153"/>
                  <a:pt x="1289098" y="368446"/>
                </a:cubicBezTo>
                <a:lnTo>
                  <a:pt x="1237757" y="323145"/>
                </a:lnTo>
                <a:lnTo>
                  <a:pt x="1237757" y="431403"/>
                </a:lnTo>
                <a:moveTo>
                  <a:pt x="816343" y="65047"/>
                </a:moveTo>
                <a:cubicBezTo>
                  <a:pt x="816343" y="29968"/>
                  <a:pt x="788001" y="1626"/>
                  <a:pt x="752922" y="1626"/>
                </a:cubicBezTo>
                <a:cubicBezTo>
                  <a:pt x="717843" y="1626"/>
                  <a:pt x="689501" y="29968"/>
                  <a:pt x="689501" y="65047"/>
                </a:cubicBezTo>
                <a:lnTo>
                  <a:pt x="689501" y="108257"/>
                </a:lnTo>
                <a:cubicBezTo>
                  <a:pt x="689501" y="143336"/>
                  <a:pt x="717843" y="171678"/>
                  <a:pt x="752922" y="171678"/>
                </a:cubicBezTo>
                <a:cubicBezTo>
                  <a:pt x="788001" y="171678"/>
                  <a:pt x="816343" y="143336"/>
                  <a:pt x="816343" y="108257"/>
                </a:cubicBezTo>
                <a:lnTo>
                  <a:pt x="816343" y="65047"/>
                </a:lnTo>
                <a:close/>
                <a:moveTo>
                  <a:pt x="839807" y="325004"/>
                </a:moveTo>
                <a:lnTo>
                  <a:pt x="839807" y="431635"/>
                </a:lnTo>
                <a:moveTo>
                  <a:pt x="905319" y="431635"/>
                </a:moveTo>
                <a:lnTo>
                  <a:pt x="905319" y="289228"/>
                </a:lnTo>
                <a:cubicBezTo>
                  <a:pt x="905319" y="252987"/>
                  <a:pt x="876047" y="223484"/>
                  <a:pt x="839807" y="223484"/>
                </a:cubicBezTo>
                <a:lnTo>
                  <a:pt x="752690" y="223484"/>
                </a:lnTo>
                <a:moveTo>
                  <a:pt x="752690" y="223484"/>
                </a:moveTo>
                <a:lnTo>
                  <a:pt x="665573" y="223484"/>
                </a:lnTo>
                <a:cubicBezTo>
                  <a:pt x="629332" y="223484"/>
                  <a:pt x="599829" y="252755"/>
                  <a:pt x="599829" y="289228"/>
                </a:cubicBezTo>
                <a:lnTo>
                  <a:pt x="599829" y="431635"/>
                </a:lnTo>
                <a:moveTo>
                  <a:pt x="665573" y="431635"/>
                </a:moveTo>
                <a:lnTo>
                  <a:pt x="665573" y="325004"/>
                </a:lnTo>
                <a:moveTo>
                  <a:pt x="417929" y="611212"/>
                </a:moveTo>
                <a:cubicBezTo>
                  <a:pt x="417929" y="576133"/>
                  <a:pt x="389587" y="547791"/>
                  <a:pt x="354508" y="547791"/>
                </a:cubicBezTo>
                <a:cubicBezTo>
                  <a:pt x="319429" y="547791"/>
                  <a:pt x="291087" y="576133"/>
                  <a:pt x="291087" y="611212"/>
                </a:cubicBezTo>
                <a:lnTo>
                  <a:pt x="291087" y="654422"/>
                </a:lnTo>
                <a:cubicBezTo>
                  <a:pt x="291087" y="689501"/>
                  <a:pt x="319429" y="717843"/>
                  <a:pt x="354508" y="717843"/>
                </a:cubicBezTo>
                <a:cubicBezTo>
                  <a:pt x="389587" y="717843"/>
                  <a:pt x="417929" y="689501"/>
                  <a:pt x="417929" y="654422"/>
                </a:cubicBezTo>
                <a:lnTo>
                  <a:pt x="417929" y="611212"/>
                </a:lnTo>
                <a:close/>
                <a:moveTo>
                  <a:pt x="441392" y="871169"/>
                </a:moveTo>
                <a:lnTo>
                  <a:pt x="441392" y="977800"/>
                </a:lnTo>
                <a:moveTo>
                  <a:pt x="506904" y="977800"/>
                </a:moveTo>
                <a:lnTo>
                  <a:pt x="506904" y="835393"/>
                </a:lnTo>
                <a:cubicBezTo>
                  <a:pt x="506904" y="799152"/>
                  <a:pt x="477633" y="769648"/>
                  <a:pt x="441392" y="769648"/>
                </a:cubicBezTo>
                <a:lnTo>
                  <a:pt x="354275" y="769648"/>
                </a:lnTo>
                <a:moveTo>
                  <a:pt x="354275" y="769648"/>
                </a:moveTo>
                <a:lnTo>
                  <a:pt x="267158" y="769648"/>
                </a:lnTo>
                <a:cubicBezTo>
                  <a:pt x="230918" y="769648"/>
                  <a:pt x="201414" y="798920"/>
                  <a:pt x="201414" y="835393"/>
                </a:cubicBezTo>
                <a:lnTo>
                  <a:pt x="201414" y="977800"/>
                </a:lnTo>
                <a:moveTo>
                  <a:pt x="267158" y="977800"/>
                </a:moveTo>
                <a:lnTo>
                  <a:pt x="267158" y="871169"/>
                </a:lnTo>
                <a:moveTo>
                  <a:pt x="418161" y="65047"/>
                </a:moveTo>
                <a:cubicBezTo>
                  <a:pt x="418161" y="29968"/>
                  <a:pt x="389819" y="1626"/>
                  <a:pt x="354740" y="1626"/>
                </a:cubicBezTo>
                <a:cubicBezTo>
                  <a:pt x="319661" y="1626"/>
                  <a:pt x="291319" y="29968"/>
                  <a:pt x="291319" y="65047"/>
                </a:cubicBezTo>
                <a:lnTo>
                  <a:pt x="291319" y="108257"/>
                </a:lnTo>
                <a:cubicBezTo>
                  <a:pt x="291319" y="143336"/>
                  <a:pt x="319661" y="171678"/>
                  <a:pt x="354740" y="171678"/>
                </a:cubicBezTo>
                <a:cubicBezTo>
                  <a:pt x="389819" y="171678"/>
                  <a:pt x="418161" y="143336"/>
                  <a:pt x="418161" y="108257"/>
                </a:cubicBezTo>
                <a:lnTo>
                  <a:pt x="418161" y="65047"/>
                </a:lnTo>
                <a:close/>
                <a:moveTo>
                  <a:pt x="441625" y="325004"/>
                </a:moveTo>
                <a:lnTo>
                  <a:pt x="441625" y="431635"/>
                </a:lnTo>
                <a:moveTo>
                  <a:pt x="507136" y="431635"/>
                </a:moveTo>
                <a:lnTo>
                  <a:pt x="507136" y="289228"/>
                </a:lnTo>
                <a:cubicBezTo>
                  <a:pt x="507136" y="252987"/>
                  <a:pt x="477865" y="223484"/>
                  <a:pt x="441625" y="223484"/>
                </a:cubicBezTo>
                <a:lnTo>
                  <a:pt x="354508" y="223484"/>
                </a:lnTo>
                <a:moveTo>
                  <a:pt x="354508" y="223484"/>
                </a:moveTo>
                <a:lnTo>
                  <a:pt x="267391" y="223484"/>
                </a:lnTo>
                <a:cubicBezTo>
                  <a:pt x="231150" y="223484"/>
                  <a:pt x="201647" y="252755"/>
                  <a:pt x="201647" y="289228"/>
                </a:cubicBezTo>
                <a:lnTo>
                  <a:pt x="201647" y="431635"/>
                </a:lnTo>
                <a:moveTo>
                  <a:pt x="267391" y="431635"/>
                </a:moveTo>
                <a:lnTo>
                  <a:pt x="267391" y="325004"/>
                </a:lnTo>
                <a:moveTo>
                  <a:pt x="905319" y="431635"/>
                </a:moveTo>
                <a:lnTo>
                  <a:pt x="1290027" y="431635"/>
                </a:lnTo>
                <a:moveTo>
                  <a:pt x="201879" y="431635"/>
                </a:moveTo>
                <a:lnTo>
                  <a:pt x="839807" y="431635"/>
                </a:lnTo>
                <a:moveTo>
                  <a:pt x="969204" y="619575"/>
                </a:moveTo>
                <a:cubicBezTo>
                  <a:pt x="969204" y="601455"/>
                  <a:pt x="954569" y="586819"/>
                  <a:pt x="936448" y="586819"/>
                </a:cubicBezTo>
                <a:cubicBezTo>
                  <a:pt x="918328" y="586819"/>
                  <a:pt x="903693" y="601455"/>
                  <a:pt x="903693" y="619575"/>
                </a:cubicBezTo>
                <a:moveTo>
                  <a:pt x="1388992" y="571254"/>
                </a:moveTo>
                <a:lnTo>
                  <a:pt x="1321157" y="571254"/>
                </a:lnTo>
                <a:cubicBezTo>
                  <a:pt x="1321157" y="571254"/>
                  <a:pt x="1321157" y="667896"/>
                  <a:pt x="1321157" y="667896"/>
                </a:cubicBezTo>
                <a:lnTo>
                  <a:pt x="1388992" y="667896"/>
                </a:lnTo>
                <a:cubicBezTo>
                  <a:pt x="1388992" y="667896"/>
                  <a:pt x="1388992" y="571254"/>
                  <a:pt x="1388992" y="571254"/>
                </a:cubicBezTo>
                <a:close/>
                <a:moveTo>
                  <a:pt x="1087451" y="106631"/>
                </a:moveTo>
                <a:cubicBezTo>
                  <a:pt x="1087451" y="141710"/>
                  <a:pt x="1115793" y="170052"/>
                  <a:pt x="1150872" y="170052"/>
                </a:cubicBezTo>
                <a:cubicBezTo>
                  <a:pt x="1185951" y="170052"/>
                  <a:pt x="1214293" y="141710"/>
                  <a:pt x="1214293" y="106631"/>
                </a:cubicBezTo>
                <a:lnTo>
                  <a:pt x="1214293" y="63421"/>
                </a:lnTo>
                <a:cubicBezTo>
                  <a:pt x="1214293" y="28342"/>
                  <a:pt x="1185951" y="0"/>
                  <a:pt x="1150872" y="0"/>
                </a:cubicBezTo>
                <a:cubicBezTo>
                  <a:pt x="1115793" y="0"/>
                  <a:pt x="1087451" y="28342"/>
                  <a:pt x="1087451" y="63421"/>
                </a:cubicBezTo>
                <a:lnTo>
                  <a:pt x="1087451" y="106631"/>
                </a:lnTo>
                <a:close/>
                <a:moveTo>
                  <a:pt x="1063988" y="323378"/>
                </a:moveTo>
                <a:lnTo>
                  <a:pt x="1063988" y="431635"/>
                </a:lnTo>
                <a:moveTo>
                  <a:pt x="584032" y="586587"/>
                </a:moveTo>
                <a:lnTo>
                  <a:pt x="518287" y="652331"/>
                </a:lnTo>
                <a:moveTo>
                  <a:pt x="827959" y="611212"/>
                </a:moveTo>
                <a:cubicBezTo>
                  <a:pt x="827959" y="576133"/>
                  <a:pt x="799617" y="547791"/>
                  <a:pt x="764538" y="547791"/>
                </a:cubicBezTo>
                <a:cubicBezTo>
                  <a:pt x="729459" y="547791"/>
                  <a:pt x="701117" y="576133"/>
                  <a:pt x="701117" y="611212"/>
                </a:cubicBezTo>
                <a:lnTo>
                  <a:pt x="701117" y="654422"/>
                </a:lnTo>
                <a:cubicBezTo>
                  <a:pt x="701117" y="689501"/>
                  <a:pt x="729459" y="717843"/>
                  <a:pt x="764538" y="717843"/>
                </a:cubicBezTo>
                <a:cubicBezTo>
                  <a:pt x="799617" y="717843"/>
                  <a:pt x="827959" y="689501"/>
                  <a:pt x="827959" y="654422"/>
                </a:cubicBezTo>
                <a:lnTo>
                  <a:pt x="827959" y="611212"/>
                </a:lnTo>
                <a:close/>
                <a:moveTo>
                  <a:pt x="677421" y="977800"/>
                </a:moveTo>
                <a:lnTo>
                  <a:pt x="677421" y="871169"/>
                </a:lnTo>
                <a:moveTo>
                  <a:pt x="851422" y="977800"/>
                </a:moveTo>
                <a:lnTo>
                  <a:pt x="851422" y="871169"/>
                </a:lnTo>
                <a:lnTo>
                  <a:pt x="970134" y="736893"/>
                </a:lnTo>
                <a:lnTo>
                  <a:pt x="970134" y="619343"/>
                </a:lnTo>
                <a:moveTo>
                  <a:pt x="903693" y="619343"/>
                </a:moveTo>
                <a:lnTo>
                  <a:pt x="903693" y="698793"/>
                </a:lnTo>
                <a:lnTo>
                  <a:pt x="832605" y="769881"/>
                </a:lnTo>
                <a:lnTo>
                  <a:pt x="677421" y="769881"/>
                </a:lnTo>
                <a:cubicBezTo>
                  <a:pt x="641180" y="769881"/>
                  <a:pt x="611677" y="799152"/>
                  <a:pt x="611677" y="835625"/>
                </a:cubicBezTo>
                <a:lnTo>
                  <a:pt x="611677" y="978032"/>
                </a:lnTo>
                <a:moveTo>
                  <a:pt x="1214293" y="611444"/>
                </a:moveTo>
                <a:cubicBezTo>
                  <a:pt x="1214293" y="576365"/>
                  <a:pt x="1185951" y="548023"/>
                  <a:pt x="1150872" y="548023"/>
                </a:cubicBezTo>
                <a:cubicBezTo>
                  <a:pt x="1115793" y="548023"/>
                  <a:pt x="1087451" y="576365"/>
                  <a:pt x="1087451" y="611444"/>
                </a:cubicBezTo>
                <a:lnTo>
                  <a:pt x="1087451" y="654654"/>
                </a:lnTo>
                <a:cubicBezTo>
                  <a:pt x="1087451" y="689733"/>
                  <a:pt x="1115793" y="718075"/>
                  <a:pt x="1150872" y="718075"/>
                </a:cubicBezTo>
                <a:cubicBezTo>
                  <a:pt x="1185951" y="718075"/>
                  <a:pt x="1214293" y="689733"/>
                  <a:pt x="1214293" y="654654"/>
                </a:cubicBezTo>
                <a:lnTo>
                  <a:pt x="1214293" y="611444"/>
                </a:lnTo>
                <a:close/>
                <a:moveTo>
                  <a:pt x="1237757" y="871401"/>
                </a:moveTo>
                <a:lnTo>
                  <a:pt x="1237757" y="978032"/>
                </a:lnTo>
                <a:moveTo>
                  <a:pt x="1303269" y="978032"/>
                </a:moveTo>
                <a:lnTo>
                  <a:pt x="1303269" y="835625"/>
                </a:lnTo>
                <a:cubicBezTo>
                  <a:pt x="1303269" y="799384"/>
                  <a:pt x="1273997" y="769881"/>
                  <a:pt x="1237757" y="769881"/>
                </a:cubicBezTo>
                <a:lnTo>
                  <a:pt x="1150640" y="769881"/>
                </a:lnTo>
                <a:moveTo>
                  <a:pt x="1150640" y="769881"/>
                </a:moveTo>
                <a:lnTo>
                  <a:pt x="1063523" y="769881"/>
                </a:lnTo>
                <a:cubicBezTo>
                  <a:pt x="1027282" y="769881"/>
                  <a:pt x="997779" y="799152"/>
                  <a:pt x="997779" y="835625"/>
                </a:cubicBezTo>
                <a:lnTo>
                  <a:pt x="997779" y="978032"/>
                </a:lnTo>
                <a:moveTo>
                  <a:pt x="1063523" y="978032"/>
                </a:moveTo>
                <a:lnTo>
                  <a:pt x="1063523" y="871401"/>
                </a:lnTo>
                <a:moveTo>
                  <a:pt x="201879" y="431635"/>
                </a:moveTo>
                <a:cubicBezTo>
                  <a:pt x="90369" y="431635"/>
                  <a:pt x="0" y="522004"/>
                  <a:pt x="0" y="633514"/>
                </a:cubicBezTo>
                <a:cubicBezTo>
                  <a:pt x="0" y="745023"/>
                  <a:pt x="90369" y="835393"/>
                  <a:pt x="201879" y="835393"/>
                </a:cubicBezTo>
                <a:moveTo>
                  <a:pt x="1303501" y="834928"/>
                </a:moveTo>
                <a:cubicBezTo>
                  <a:pt x="1408738" y="827959"/>
                  <a:pt x="1492138" y="740377"/>
                  <a:pt x="1492138" y="633282"/>
                </a:cubicBezTo>
                <a:cubicBezTo>
                  <a:pt x="1492138" y="526186"/>
                  <a:pt x="1401769" y="431403"/>
                  <a:pt x="1290259" y="431403"/>
                </a:cubicBezTo>
                <a:moveTo>
                  <a:pt x="839807" y="431403"/>
                </a:moveTo>
                <a:lnTo>
                  <a:pt x="839807" y="507833"/>
                </a:lnTo>
                <a:moveTo>
                  <a:pt x="839807" y="507833"/>
                </a:moveTo>
                <a:cubicBezTo>
                  <a:pt x="839807" y="525954"/>
                  <a:pt x="854442" y="540589"/>
                  <a:pt x="872563" y="540589"/>
                </a:cubicBezTo>
                <a:cubicBezTo>
                  <a:pt x="890683" y="540589"/>
                  <a:pt x="905319" y="525954"/>
                  <a:pt x="905319" y="507833"/>
                </a:cubicBezTo>
                <a:moveTo>
                  <a:pt x="905319" y="431403"/>
                </a:moveTo>
                <a:lnTo>
                  <a:pt x="905319" y="507833"/>
                </a:lnTo>
                <a:moveTo>
                  <a:pt x="998243" y="619111"/>
                </a:moveTo>
                <a:lnTo>
                  <a:pt x="998243" y="489945"/>
                </a:lnTo>
                <a:lnTo>
                  <a:pt x="936448" y="489945"/>
                </a:lnTo>
                <a:moveTo>
                  <a:pt x="858856" y="570557"/>
                </a:moveTo>
                <a:lnTo>
                  <a:pt x="858856" y="619111"/>
                </a:lnTo>
                <a:lnTo>
                  <a:pt x="868846" y="619111"/>
                </a:lnTo>
              </a:path>
            </a:pathLst>
          </a:custGeom>
          <a:noFill/>
          <a:ln w="34925" cap="rnd">
            <a:solidFill>
              <a:schemeClr val="accent1"/>
            </a:solidFill>
            <a:prstDash val="solid"/>
            <a:round/>
          </a:ln>
        </p:spPr>
        <p:txBody>
          <a:bodyPr rtlCol="0" anchor="ctr"/>
          <a:lstStyle/>
          <a:p>
            <a:pPr rt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123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153863BE-77B9-330C-2731-DFC3B98EF127}"/>
              </a:ext>
            </a:extLst>
          </p:cNvPr>
          <p:cNvGrpSpPr/>
          <p:nvPr/>
        </p:nvGrpSpPr>
        <p:grpSpPr>
          <a:xfrm>
            <a:off x="1199775" y="703857"/>
            <a:ext cx="9782550" cy="5456158"/>
            <a:chOff x="1948981" y="0"/>
            <a:chExt cx="8294038" cy="4625949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542BD53-2D0F-5756-5155-AB7EDA527995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9C8EC2B-59FB-FFE8-1A8A-C691A5938E42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EF5F196-222A-8F65-D046-C33482120D3B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20" name="Rectangle 37">
                <a:extLst>
                  <a:ext uri="{FF2B5EF4-FFF2-40B4-BE49-F238E27FC236}">
                    <a16:creationId xmlns:a16="http://schemas.microsoft.com/office/drawing/2014/main" id="{5CA3629D-23C0-A00D-40A2-BBF75F2D4EAD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21" name="Rectangle 37">
                <a:extLst>
                  <a:ext uri="{FF2B5EF4-FFF2-40B4-BE49-F238E27FC236}">
                    <a16:creationId xmlns:a16="http://schemas.microsoft.com/office/drawing/2014/main" id="{9E8D45B4-0327-9E3C-FCAA-066B51A6C4E2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4" name="LR_I133251GA1W">
            <a:hlinkClick r:id="" action="ppaction://media"/>
            <a:extLst>
              <a:ext uri="{FF2B5EF4-FFF2-40B4-BE49-F238E27FC236}">
                <a16:creationId xmlns:a16="http://schemas.microsoft.com/office/drawing/2014/main" id="{8FA8A6FE-288D-7275-9FC3-E94B36843BB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8040" y="713796"/>
            <a:ext cx="9186019" cy="5175515"/>
          </a:xfrm>
        </p:spPr>
      </p:pic>
    </p:spTree>
    <p:extLst>
      <p:ext uri="{BB962C8B-B14F-4D97-AF65-F5344CB8AC3E}">
        <p14:creationId xmlns:p14="http://schemas.microsoft.com/office/powerpoint/2010/main" val="173603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EBCCE0B-B7EF-D3EE-F2DB-BFCC3FADA7D2}"/>
              </a:ext>
            </a:extLst>
          </p:cNvPr>
          <p:cNvGrpSpPr/>
          <p:nvPr/>
        </p:nvGrpSpPr>
        <p:grpSpPr>
          <a:xfrm>
            <a:off x="1199775" y="732436"/>
            <a:ext cx="9782550" cy="5456158"/>
            <a:chOff x="1948981" y="0"/>
            <a:chExt cx="8294038" cy="4625949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998B24A-15A9-DFE3-CF16-3728171FC803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A5FD77B-DAF5-8524-77D4-B2C7C73ABF79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F2971B7-CA8A-1348-3BBA-81B97200CB1C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327F9D4E-CFFC-03A2-5A88-D5EC7A9173A8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8104D42A-8A9E-3205-F3DD-FD392A219D89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Cad_iad_luachanna_AE__(Small_Custom_480_)">
            <a:hlinkClick r:id="" action="ppaction://media"/>
            <a:extLst>
              <a:ext uri="{FF2B5EF4-FFF2-40B4-BE49-F238E27FC236}">
                <a16:creationId xmlns:a16="http://schemas.microsoft.com/office/drawing/2014/main" id="{88F2B3DD-7797-1099-3560-160F2DE18DD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8040" y="732433"/>
            <a:ext cx="9186019" cy="5162781"/>
          </a:xfrm>
        </p:spPr>
      </p:pic>
    </p:spTree>
    <p:extLst>
      <p:ext uri="{BB962C8B-B14F-4D97-AF65-F5344CB8AC3E}">
        <p14:creationId xmlns:p14="http://schemas.microsoft.com/office/powerpoint/2010/main" val="152033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8D9CB65-CB32-6BB5-50C5-049C21329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9611" y="2275712"/>
            <a:ext cx="2254783" cy="2284628"/>
          </a:xfrm>
          <a:prstGeom prst="ellipse">
            <a:avLst/>
          </a:prstGeom>
          <a:solidFill>
            <a:schemeClr val="accent1"/>
          </a:solidFill>
        </p:spPr>
        <p:txBody>
          <a:bodyPr rtlCol="0">
            <a:normAutofit/>
          </a:bodyPr>
          <a:lstStyle/>
          <a:p>
            <a:pPr algn="ctr" rtl="0"/>
            <a:r>
              <a:rPr lang="ga" sz="2000" dirty="0">
                <a:solidFill>
                  <a:schemeClr val="bg1"/>
                </a:solidFill>
              </a:rPr>
              <a:t>Luachanna</a:t>
            </a:r>
            <a:br>
              <a:rPr lang="en-GB" sz="2000" dirty="0">
                <a:solidFill>
                  <a:schemeClr val="bg1"/>
                </a:solidFill>
              </a:rPr>
            </a:br>
            <a:r>
              <a:rPr lang="ga" sz="2000" b="0" dirty="0">
                <a:solidFill>
                  <a:schemeClr val="bg1"/>
                </a:solidFill>
              </a:rPr>
              <a:t>AE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251741CA-62F8-AF8F-39CA-F9C52372C9F6}"/>
              </a:ext>
            </a:extLst>
          </p:cNvPr>
          <p:cNvSpPr txBox="1">
            <a:spLocks/>
          </p:cNvSpPr>
          <p:nvPr/>
        </p:nvSpPr>
        <p:spPr>
          <a:xfrm>
            <a:off x="858619" y="759049"/>
            <a:ext cx="4973670" cy="5508000"/>
          </a:xfrm>
          <a:prstGeom prst="roundRect">
            <a:avLst>
              <a:gd name="adj" fmla="val 13851"/>
            </a:avLst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252000" tIns="144000" rIns="252000" bIns="7200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50000"/>
              </a:lnSpc>
              <a:buNone/>
            </a:pPr>
            <a:r>
              <a:rPr lang="ga" sz="18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Tá an tAontas bunaithe ar na luachanna seo a leanas: urraim ar dhínit an duine, saoirse, daonlathas, comhionannas, an smacht reachta agus cearta an duine, lena n-áirítear cearta daoine ar cuid de mhionlaigh iad. Is comhluachanna de chuid na mBallstát iad i sochaí ina bhfuil an t-iolrachas, an neamh-idirdhealú, an chaoinfhulaingt, an ceartas, an dlúthpháirtíocht agus an comhionannas idir mná agus fir i réim.'</a:t>
            </a:r>
          </a:p>
          <a:p>
            <a:pPr marL="0" indent="0" algn="r" rtl="0">
              <a:lnSpc>
                <a:spcPct val="150000"/>
              </a:lnSpc>
              <a:buNone/>
            </a:pPr>
            <a:r>
              <a:rPr lang="ga" sz="1600" dirty="0">
                <a:solidFill>
                  <a:schemeClr val="accent1"/>
                </a:solidFill>
              </a:rPr>
              <a:t>Airteagal 2 de Chonradh Liospóin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A0E8C-F6BB-F63E-BE33-907A6032E6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66159" y="1917627"/>
            <a:ext cx="1658980" cy="192162"/>
          </a:xfrm>
        </p:spPr>
        <p:txBody>
          <a:bodyPr wrap="square" rtlCol="0">
            <a:spAutoFit/>
          </a:bodyPr>
          <a:lstStyle/>
          <a:p>
            <a:pPr marL="0" indent="0" algn="ctr" rtl="0">
              <a:buNone/>
            </a:pPr>
            <a:r>
              <a:rPr lang="ga" sz="1400" b="1" cap="all">
                <a:solidFill>
                  <a:schemeClr val="accent1"/>
                </a:solidFill>
              </a:rPr>
              <a:t>Dínit an duine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F40C42B-9634-91DB-5D82-8BC645178A45}"/>
              </a:ext>
            </a:extLst>
          </p:cNvPr>
          <p:cNvGrpSpPr/>
          <p:nvPr/>
        </p:nvGrpSpPr>
        <p:grpSpPr>
          <a:xfrm>
            <a:off x="300895" y="337193"/>
            <a:ext cx="1003164" cy="1003164"/>
            <a:chOff x="1696494" y="663191"/>
            <a:chExt cx="1050053" cy="105005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AF8CE526-5B7B-89FB-6595-A021DE6CFCC8}"/>
                </a:ext>
              </a:extLst>
            </p:cNvPr>
            <p:cNvSpPr/>
            <p:nvPr/>
          </p:nvSpPr>
          <p:spPr>
            <a:xfrm>
              <a:off x="1696494" y="663191"/>
              <a:ext cx="1050053" cy="105005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D0749DC-0E51-8F59-B04B-0654A596F5DA}"/>
                </a:ext>
              </a:extLst>
            </p:cNvPr>
            <p:cNvSpPr txBox="1"/>
            <p:nvPr/>
          </p:nvSpPr>
          <p:spPr>
            <a:xfrm>
              <a:off x="1944955" y="1106256"/>
              <a:ext cx="542611" cy="55266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 rtl="0"/>
              <a:r>
                <a:rPr lang="ga" sz="88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“</a:t>
              </a:r>
              <a:endParaRPr lang="en-GB" sz="8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541E7847-7D6A-A834-877D-5280A451B8C4}"/>
              </a:ext>
            </a:extLst>
          </p:cNvPr>
          <p:cNvGrpSpPr/>
          <p:nvPr/>
        </p:nvGrpSpPr>
        <p:grpSpPr>
          <a:xfrm>
            <a:off x="10498047" y="2688947"/>
            <a:ext cx="1237936" cy="1325668"/>
            <a:chOff x="10211165" y="2735902"/>
            <a:chExt cx="1237936" cy="1325668"/>
          </a:xfrm>
        </p:grpSpPr>
        <p:sp>
          <p:nvSpPr>
            <p:cNvPr id="11" name="Content Placeholder 2">
              <a:extLst>
                <a:ext uri="{FF2B5EF4-FFF2-40B4-BE49-F238E27FC236}">
                  <a16:creationId xmlns:a16="http://schemas.microsoft.com/office/drawing/2014/main" id="{E3D62B85-EDE9-CA26-6700-B78EB1D24A72}"/>
                </a:ext>
              </a:extLst>
            </p:cNvPr>
            <p:cNvSpPr txBox="1">
              <a:spLocks/>
            </p:cNvSpPr>
            <p:nvPr/>
          </p:nvSpPr>
          <p:spPr>
            <a:xfrm>
              <a:off x="10211165" y="3869407"/>
              <a:ext cx="1237936" cy="19216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ga" sz="1400" b="1" cap="all" dirty="0">
                  <a:solidFill>
                    <a:schemeClr val="accent1"/>
                  </a:solidFill>
                </a:rPr>
                <a:t>Daonlathas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AA6A8A6-6D00-A443-15EA-4D66CEF5F799}"/>
                </a:ext>
              </a:extLst>
            </p:cNvPr>
            <p:cNvGrpSpPr/>
            <p:nvPr/>
          </p:nvGrpSpPr>
          <p:grpSpPr>
            <a:xfrm>
              <a:off x="10378179" y="2735902"/>
              <a:ext cx="908946" cy="1026728"/>
              <a:chOff x="8834336" y="3202372"/>
              <a:chExt cx="908946" cy="1026728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AA83659F-5B39-8D75-CBA9-6B1D0D56E738}"/>
                  </a:ext>
                </a:extLst>
              </p:cNvPr>
              <p:cNvSpPr/>
              <p:nvPr/>
            </p:nvSpPr>
            <p:spPr>
              <a:xfrm>
                <a:off x="8834336" y="3320154"/>
                <a:ext cx="908946" cy="908946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30" name="Graphic 29">
                <a:extLst>
                  <a:ext uri="{FF2B5EF4-FFF2-40B4-BE49-F238E27FC236}">
                    <a16:creationId xmlns:a16="http://schemas.microsoft.com/office/drawing/2014/main" id="{27952A46-C382-29C3-B2E9-AE84513BF5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915624" y="3202372"/>
                <a:ext cx="661051" cy="908946"/>
              </a:xfrm>
              <a:prstGeom prst="rect">
                <a:avLst/>
              </a:prstGeom>
              <a:effectLst/>
            </p:spPr>
          </p:pic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87D1BFC6-12BD-D32F-83DE-7649FCEE5ED2}"/>
              </a:ext>
            </a:extLst>
          </p:cNvPr>
          <p:cNvGrpSpPr/>
          <p:nvPr/>
        </p:nvGrpSpPr>
        <p:grpSpPr>
          <a:xfrm>
            <a:off x="6926216" y="4561104"/>
            <a:ext cx="1542534" cy="1500246"/>
            <a:chOff x="6926216" y="4561104"/>
            <a:chExt cx="1542534" cy="1500246"/>
          </a:xfrm>
        </p:grpSpPr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2F57336C-CEC9-91ED-E4E7-F8CF2470AB8E}"/>
                </a:ext>
              </a:extLst>
            </p:cNvPr>
            <p:cNvSpPr txBox="1">
              <a:spLocks/>
            </p:cNvSpPr>
            <p:nvPr/>
          </p:nvSpPr>
          <p:spPr>
            <a:xfrm>
              <a:off x="6926216" y="5673552"/>
              <a:ext cx="1542534" cy="38779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ga" sz="1400" b="1" cap="all" dirty="0">
                  <a:solidFill>
                    <a:schemeClr val="accent1"/>
                  </a:solidFill>
                </a:rPr>
                <a:t>An smacht reachta</a:t>
              </a: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12FD0A9B-3F99-2CEF-8E18-91C362509E22}"/>
                </a:ext>
              </a:extLst>
            </p:cNvPr>
            <p:cNvGrpSpPr/>
            <p:nvPr/>
          </p:nvGrpSpPr>
          <p:grpSpPr>
            <a:xfrm>
              <a:off x="7241579" y="4561104"/>
              <a:ext cx="908946" cy="1000519"/>
              <a:chOff x="1723654" y="4561104"/>
              <a:chExt cx="908946" cy="1000519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3BE71205-3DA5-01D4-4706-30290BFCBE0B}"/>
                  </a:ext>
                </a:extLst>
              </p:cNvPr>
              <p:cNvSpPr/>
              <p:nvPr/>
            </p:nvSpPr>
            <p:spPr>
              <a:xfrm>
                <a:off x="1723654" y="4652677"/>
                <a:ext cx="908946" cy="908946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3B46B186-1A16-731E-CC35-35C60881CFF8}"/>
                  </a:ext>
                </a:extLst>
              </p:cNvPr>
              <p:cNvGrpSpPr/>
              <p:nvPr/>
            </p:nvGrpSpPr>
            <p:grpSpPr>
              <a:xfrm>
                <a:off x="1742525" y="4561104"/>
                <a:ext cx="874066" cy="937096"/>
                <a:chOff x="9218708" y="4357300"/>
                <a:chExt cx="718796" cy="770629"/>
              </a:xfrm>
            </p:grpSpPr>
            <p:sp>
              <p:nvSpPr>
                <p:cNvPr id="21" name="Free-form: Shape 20">
                  <a:extLst>
                    <a:ext uri="{FF2B5EF4-FFF2-40B4-BE49-F238E27FC236}">
                      <a16:creationId xmlns:a16="http://schemas.microsoft.com/office/drawing/2014/main" id="{DD2E3809-AAA0-81CD-3400-0526F6313B39}"/>
                    </a:ext>
                  </a:extLst>
                </p:cNvPr>
                <p:cNvSpPr/>
                <p:nvPr/>
              </p:nvSpPr>
              <p:spPr>
                <a:xfrm>
                  <a:off x="9320943" y="4564634"/>
                  <a:ext cx="257163" cy="28637"/>
                </a:xfrm>
                <a:custGeom>
                  <a:avLst/>
                  <a:gdLst>
                    <a:gd name="connsiteX0" fmla="*/ 0 w 257163"/>
                    <a:gd name="connsiteY0" fmla="*/ 0 h 28637"/>
                    <a:gd name="connsiteX1" fmla="*/ 257163 w 257163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163" h="28637">
                      <a:moveTo>
                        <a:pt x="0" y="0"/>
                      </a:moveTo>
                      <a:lnTo>
                        <a:pt x="257163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23" name="Free-form: Shape 22">
                  <a:extLst>
                    <a:ext uri="{FF2B5EF4-FFF2-40B4-BE49-F238E27FC236}">
                      <a16:creationId xmlns:a16="http://schemas.microsoft.com/office/drawing/2014/main" id="{BE1734B4-2883-D742-072A-7F96322C5D48}"/>
                    </a:ext>
                  </a:extLst>
                </p:cNvPr>
                <p:cNvSpPr/>
                <p:nvPr/>
              </p:nvSpPr>
              <p:spPr>
                <a:xfrm>
                  <a:off x="9247345" y="4564634"/>
                  <a:ext cx="73597" cy="278927"/>
                </a:xfrm>
                <a:custGeom>
                  <a:avLst/>
                  <a:gdLst>
                    <a:gd name="connsiteX0" fmla="*/ 73598 w 73597"/>
                    <a:gd name="connsiteY0" fmla="*/ 0 h 278927"/>
                    <a:gd name="connsiteX1" fmla="*/ 0 w 73597"/>
                    <a:gd name="connsiteY1" fmla="*/ 278927 h 27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597" h="278927">
                      <a:moveTo>
                        <a:pt x="73598" y="0"/>
                      </a:moveTo>
                      <a:lnTo>
                        <a:pt x="0" y="278927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24" name="Free-form: Shape 23">
                  <a:extLst>
                    <a:ext uri="{FF2B5EF4-FFF2-40B4-BE49-F238E27FC236}">
                      <a16:creationId xmlns:a16="http://schemas.microsoft.com/office/drawing/2014/main" id="{5062C819-447D-5F55-11D4-D8744B9992D8}"/>
                    </a:ext>
                  </a:extLst>
                </p:cNvPr>
                <p:cNvSpPr/>
                <p:nvPr/>
              </p:nvSpPr>
              <p:spPr>
                <a:xfrm>
                  <a:off x="9320943" y="4564634"/>
                  <a:ext cx="73597" cy="278927"/>
                </a:xfrm>
                <a:custGeom>
                  <a:avLst/>
                  <a:gdLst>
                    <a:gd name="connsiteX0" fmla="*/ 0 w 73597"/>
                    <a:gd name="connsiteY0" fmla="*/ 0 h 278927"/>
                    <a:gd name="connsiteX1" fmla="*/ 73598 w 73597"/>
                    <a:gd name="connsiteY1" fmla="*/ 278927 h 27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597" h="278927">
                      <a:moveTo>
                        <a:pt x="0" y="0"/>
                      </a:moveTo>
                      <a:lnTo>
                        <a:pt x="73598" y="278927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25" name="Free-form: Shape 24">
                  <a:extLst>
                    <a:ext uri="{FF2B5EF4-FFF2-40B4-BE49-F238E27FC236}">
                      <a16:creationId xmlns:a16="http://schemas.microsoft.com/office/drawing/2014/main" id="{23A14A82-9C23-9471-3564-AEC84CB832ED}"/>
                    </a:ext>
                  </a:extLst>
                </p:cNvPr>
                <p:cNvSpPr/>
                <p:nvPr/>
              </p:nvSpPr>
              <p:spPr>
                <a:xfrm>
                  <a:off x="9218708" y="4843561"/>
                  <a:ext cx="204470" cy="102235"/>
                </a:xfrm>
                <a:custGeom>
                  <a:avLst/>
                  <a:gdLst>
                    <a:gd name="connsiteX0" fmla="*/ 204470 w 204470"/>
                    <a:gd name="connsiteY0" fmla="*/ 0 h 102235"/>
                    <a:gd name="connsiteX1" fmla="*/ 102235 w 204470"/>
                    <a:gd name="connsiteY1" fmla="*/ 102235 h 102235"/>
                    <a:gd name="connsiteX2" fmla="*/ 0 w 204470"/>
                    <a:gd name="connsiteY2" fmla="*/ 0 h 102235"/>
                    <a:gd name="connsiteX3" fmla="*/ 204470 w 204470"/>
                    <a:gd name="connsiteY3" fmla="*/ 0 h 102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4470" h="102235">
                      <a:moveTo>
                        <a:pt x="204470" y="0"/>
                      </a:moveTo>
                      <a:cubicBezTo>
                        <a:pt x="204470" y="56416"/>
                        <a:pt x="158651" y="102235"/>
                        <a:pt x="102235" y="102235"/>
                      </a:cubicBezTo>
                      <a:cubicBezTo>
                        <a:pt x="45820" y="102235"/>
                        <a:pt x="0" y="56416"/>
                        <a:pt x="0" y="0"/>
                      </a:cubicBezTo>
                      <a:lnTo>
                        <a:pt x="204470" y="0"/>
                      </a:lnTo>
                      <a:close/>
                    </a:path>
                  </a:pathLst>
                </a:custGeom>
                <a:noFill/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29" name="Free-form: Shape 28">
                  <a:extLst>
                    <a:ext uri="{FF2B5EF4-FFF2-40B4-BE49-F238E27FC236}">
                      <a16:creationId xmlns:a16="http://schemas.microsoft.com/office/drawing/2014/main" id="{A4354BB2-764F-96F4-68AD-7BE4065F90E6}"/>
                    </a:ext>
                  </a:extLst>
                </p:cNvPr>
                <p:cNvSpPr/>
                <p:nvPr/>
              </p:nvSpPr>
              <p:spPr>
                <a:xfrm>
                  <a:off x="9733034" y="4843561"/>
                  <a:ext cx="204470" cy="102235"/>
                </a:xfrm>
                <a:custGeom>
                  <a:avLst/>
                  <a:gdLst>
                    <a:gd name="connsiteX0" fmla="*/ 204470 w 204470"/>
                    <a:gd name="connsiteY0" fmla="*/ 0 h 102235"/>
                    <a:gd name="connsiteX1" fmla="*/ 102235 w 204470"/>
                    <a:gd name="connsiteY1" fmla="*/ 102235 h 102235"/>
                    <a:gd name="connsiteX2" fmla="*/ 0 w 204470"/>
                    <a:gd name="connsiteY2" fmla="*/ 0 h 102235"/>
                    <a:gd name="connsiteX3" fmla="*/ 204470 w 204470"/>
                    <a:gd name="connsiteY3" fmla="*/ 0 h 102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4470" h="102235">
                      <a:moveTo>
                        <a:pt x="204470" y="0"/>
                      </a:moveTo>
                      <a:cubicBezTo>
                        <a:pt x="204470" y="56416"/>
                        <a:pt x="158651" y="102235"/>
                        <a:pt x="102235" y="102235"/>
                      </a:cubicBezTo>
                      <a:cubicBezTo>
                        <a:pt x="45820" y="102235"/>
                        <a:pt x="0" y="56416"/>
                        <a:pt x="0" y="0"/>
                      </a:cubicBezTo>
                      <a:lnTo>
                        <a:pt x="204470" y="0"/>
                      </a:lnTo>
                      <a:close/>
                    </a:path>
                  </a:pathLst>
                </a:custGeom>
                <a:noFill/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35" name="Free-form: Shape 34">
                  <a:extLst>
                    <a:ext uri="{FF2B5EF4-FFF2-40B4-BE49-F238E27FC236}">
                      <a16:creationId xmlns:a16="http://schemas.microsoft.com/office/drawing/2014/main" id="{0FB0ECBA-20BA-1E57-F473-67F3F5B3446A}"/>
                    </a:ext>
                  </a:extLst>
                </p:cNvPr>
                <p:cNvSpPr/>
                <p:nvPr/>
              </p:nvSpPr>
              <p:spPr>
                <a:xfrm>
                  <a:off x="9578106" y="4600431"/>
                  <a:ext cx="57274" cy="441300"/>
                </a:xfrm>
                <a:custGeom>
                  <a:avLst/>
                  <a:gdLst>
                    <a:gd name="connsiteX0" fmla="*/ 0 w 57274"/>
                    <a:gd name="connsiteY0" fmla="*/ 0 h 441300"/>
                    <a:gd name="connsiteX1" fmla="*/ 57275 w 57274"/>
                    <a:gd name="connsiteY1" fmla="*/ 441301 h 441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74" h="441300">
                      <a:moveTo>
                        <a:pt x="0" y="0"/>
                      </a:moveTo>
                      <a:lnTo>
                        <a:pt x="57275" y="441301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38" name="Free-form: Shape 37">
                  <a:extLst>
                    <a:ext uri="{FF2B5EF4-FFF2-40B4-BE49-F238E27FC236}">
                      <a16:creationId xmlns:a16="http://schemas.microsoft.com/office/drawing/2014/main" id="{E5DF5E59-3D9A-15DA-698F-C2B0B25B938B}"/>
                    </a:ext>
                  </a:extLst>
                </p:cNvPr>
                <p:cNvSpPr/>
                <p:nvPr/>
              </p:nvSpPr>
              <p:spPr>
                <a:xfrm>
                  <a:off x="9520832" y="4600431"/>
                  <a:ext cx="57274" cy="441300"/>
                </a:xfrm>
                <a:custGeom>
                  <a:avLst/>
                  <a:gdLst>
                    <a:gd name="connsiteX0" fmla="*/ 57275 w 57274"/>
                    <a:gd name="connsiteY0" fmla="*/ 0 h 441300"/>
                    <a:gd name="connsiteX1" fmla="*/ 0 w 57274"/>
                    <a:gd name="connsiteY1" fmla="*/ 441301 h 441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74" h="441300">
                      <a:moveTo>
                        <a:pt x="57275" y="0"/>
                      </a:moveTo>
                      <a:lnTo>
                        <a:pt x="0" y="441301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0" name="Free-form: Shape 39">
                  <a:extLst>
                    <a:ext uri="{FF2B5EF4-FFF2-40B4-BE49-F238E27FC236}">
                      <a16:creationId xmlns:a16="http://schemas.microsoft.com/office/drawing/2014/main" id="{C2606CB2-D0E6-4A1C-FF65-F17B2FC679A8}"/>
                    </a:ext>
                  </a:extLst>
                </p:cNvPr>
                <p:cNvSpPr/>
                <p:nvPr/>
              </p:nvSpPr>
              <p:spPr>
                <a:xfrm>
                  <a:off x="9578106" y="4564634"/>
                  <a:ext cx="257163" cy="28637"/>
                </a:xfrm>
                <a:custGeom>
                  <a:avLst/>
                  <a:gdLst>
                    <a:gd name="connsiteX0" fmla="*/ 257163 w 257163"/>
                    <a:gd name="connsiteY0" fmla="*/ 0 h 28637"/>
                    <a:gd name="connsiteX1" fmla="*/ 0 w 257163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163" h="28637">
                      <a:moveTo>
                        <a:pt x="257163" y="0"/>
                      </a:moveTo>
                      <a:lnTo>
                        <a:pt x="0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1" name="Free-form: Shape 40">
                  <a:extLst>
                    <a:ext uri="{FF2B5EF4-FFF2-40B4-BE49-F238E27FC236}">
                      <a16:creationId xmlns:a16="http://schemas.microsoft.com/office/drawing/2014/main" id="{15F357A0-AFCC-2627-BBF7-AC69806189F7}"/>
                    </a:ext>
                  </a:extLst>
                </p:cNvPr>
                <p:cNvSpPr/>
                <p:nvPr/>
              </p:nvSpPr>
              <p:spPr>
                <a:xfrm>
                  <a:off x="9835269" y="4564634"/>
                  <a:ext cx="73597" cy="278927"/>
                </a:xfrm>
                <a:custGeom>
                  <a:avLst/>
                  <a:gdLst>
                    <a:gd name="connsiteX0" fmla="*/ 0 w 73597"/>
                    <a:gd name="connsiteY0" fmla="*/ 0 h 278927"/>
                    <a:gd name="connsiteX1" fmla="*/ 73598 w 73597"/>
                    <a:gd name="connsiteY1" fmla="*/ 278927 h 27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597" h="278927">
                      <a:moveTo>
                        <a:pt x="0" y="0"/>
                      </a:moveTo>
                      <a:lnTo>
                        <a:pt x="73598" y="278927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2" name="Free-form: Shape 41">
                  <a:extLst>
                    <a:ext uri="{FF2B5EF4-FFF2-40B4-BE49-F238E27FC236}">
                      <a16:creationId xmlns:a16="http://schemas.microsoft.com/office/drawing/2014/main" id="{1BE22B63-0080-40A4-792E-0F3D82FFD6DB}"/>
                    </a:ext>
                  </a:extLst>
                </p:cNvPr>
                <p:cNvSpPr/>
                <p:nvPr/>
              </p:nvSpPr>
              <p:spPr>
                <a:xfrm>
                  <a:off x="9761385" y="4564634"/>
                  <a:ext cx="73884" cy="278927"/>
                </a:xfrm>
                <a:custGeom>
                  <a:avLst/>
                  <a:gdLst>
                    <a:gd name="connsiteX0" fmla="*/ 73884 w 73884"/>
                    <a:gd name="connsiteY0" fmla="*/ 0 h 278927"/>
                    <a:gd name="connsiteX1" fmla="*/ 0 w 73884"/>
                    <a:gd name="connsiteY1" fmla="*/ 278927 h 27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884" h="278927">
                      <a:moveTo>
                        <a:pt x="73884" y="0"/>
                      </a:moveTo>
                      <a:lnTo>
                        <a:pt x="0" y="278927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3" name="Free-form: Shape 42">
                  <a:extLst>
                    <a:ext uri="{FF2B5EF4-FFF2-40B4-BE49-F238E27FC236}">
                      <a16:creationId xmlns:a16="http://schemas.microsoft.com/office/drawing/2014/main" id="{AD53C83E-A41A-3EBA-BA63-6724D7EA65D8}"/>
                    </a:ext>
                  </a:extLst>
                </p:cNvPr>
                <p:cNvSpPr/>
                <p:nvPr/>
              </p:nvSpPr>
              <p:spPr>
                <a:xfrm>
                  <a:off x="9635381" y="5041732"/>
                  <a:ext cx="227380" cy="28637"/>
                </a:xfrm>
                <a:custGeom>
                  <a:avLst/>
                  <a:gdLst>
                    <a:gd name="connsiteX0" fmla="*/ 0 w 227380"/>
                    <a:gd name="connsiteY0" fmla="*/ 0 h 28637"/>
                    <a:gd name="connsiteX1" fmla="*/ 227380 w 227380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7380" h="28637">
                      <a:moveTo>
                        <a:pt x="0" y="0"/>
                      </a:moveTo>
                      <a:lnTo>
                        <a:pt x="227380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4" name="Free-form: Shape 43">
                  <a:extLst>
                    <a:ext uri="{FF2B5EF4-FFF2-40B4-BE49-F238E27FC236}">
                      <a16:creationId xmlns:a16="http://schemas.microsoft.com/office/drawing/2014/main" id="{56240DDE-4027-F89E-9C15-C21AB24D6A41}"/>
                    </a:ext>
                  </a:extLst>
                </p:cNvPr>
                <p:cNvSpPr/>
                <p:nvPr/>
              </p:nvSpPr>
              <p:spPr>
                <a:xfrm>
                  <a:off x="9321802" y="5041732"/>
                  <a:ext cx="199029" cy="28637"/>
                </a:xfrm>
                <a:custGeom>
                  <a:avLst/>
                  <a:gdLst>
                    <a:gd name="connsiteX0" fmla="*/ 0 w 199029"/>
                    <a:gd name="connsiteY0" fmla="*/ 0 h 28637"/>
                    <a:gd name="connsiteX1" fmla="*/ 199029 w 199029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9029" h="28637">
                      <a:moveTo>
                        <a:pt x="0" y="0"/>
                      </a:moveTo>
                      <a:lnTo>
                        <a:pt x="199029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5" name="Free-form: Shape 44">
                  <a:extLst>
                    <a:ext uri="{FF2B5EF4-FFF2-40B4-BE49-F238E27FC236}">
                      <a16:creationId xmlns:a16="http://schemas.microsoft.com/office/drawing/2014/main" id="{98D1609B-19A8-3891-62F4-6ECB29A0F701}"/>
                    </a:ext>
                  </a:extLst>
                </p:cNvPr>
                <p:cNvSpPr/>
                <p:nvPr/>
              </p:nvSpPr>
              <p:spPr>
                <a:xfrm>
                  <a:off x="9289729" y="5099292"/>
                  <a:ext cx="605106" cy="28637"/>
                </a:xfrm>
                <a:custGeom>
                  <a:avLst/>
                  <a:gdLst>
                    <a:gd name="connsiteX0" fmla="*/ 0 w 605106"/>
                    <a:gd name="connsiteY0" fmla="*/ 0 h 28637"/>
                    <a:gd name="connsiteX1" fmla="*/ 605106 w 605106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05106" h="28637">
                      <a:moveTo>
                        <a:pt x="0" y="0"/>
                      </a:moveTo>
                      <a:lnTo>
                        <a:pt x="605106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6" name="Free-form: Shape 45">
                  <a:extLst>
                    <a:ext uri="{FF2B5EF4-FFF2-40B4-BE49-F238E27FC236}">
                      <a16:creationId xmlns:a16="http://schemas.microsoft.com/office/drawing/2014/main" id="{9E53CCAB-92B5-7D73-D43C-654EDE6726D2}"/>
                    </a:ext>
                  </a:extLst>
                </p:cNvPr>
                <p:cNvSpPr/>
                <p:nvPr/>
              </p:nvSpPr>
              <p:spPr>
                <a:xfrm>
                  <a:off x="9498781" y="4491323"/>
                  <a:ext cx="158650" cy="28637"/>
                </a:xfrm>
                <a:custGeom>
                  <a:avLst/>
                  <a:gdLst>
                    <a:gd name="connsiteX0" fmla="*/ 0 w 158650"/>
                    <a:gd name="connsiteY0" fmla="*/ 0 h 28637"/>
                    <a:gd name="connsiteX1" fmla="*/ 158651 w 158650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8650" h="28637">
                      <a:moveTo>
                        <a:pt x="0" y="0"/>
                      </a:moveTo>
                      <a:lnTo>
                        <a:pt x="158651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7" name="Free-form: Shape 46">
                  <a:extLst>
                    <a:ext uri="{FF2B5EF4-FFF2-40B4-BE49-F238E27FC236}">
                      <a16:creationId xmlns:a16="http://schemas.microsoft.com/office/drawing/2014/main" id="{D4AF483F-4F8A-776D-35ED-373BE60D920C}"/>
                    </a:ext>
                  </a:extLst>
                </p:cNvPr>
                <p:cNvSpPr/>
                <p:nvPr/>
              </p:nvSpPr>
              <p:spPr>
                <a:xfrm>
                  <a:off x="9578106" y="4441207"/>
                  <a:ext cx="28637" cy="84193"/>
                </a:xfrm>
                <a:custGeom>
                  <a:avLst/>
                  <a:gdLst>
                    <a:gd name="connsiteX0" fmla="*/ 0 w 28637"/>
                    <a:gd name="connsiteY0" fmla="*/ 84194 h 84193"/>
                    <a:gd name="connsiteX1" fmla="*/ 0 w 28637"/>
                    <a:gd name="connsiteY1" fmla="*/ 0 h 84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37" h="84193">
                      <a:moveTo>
                        <a:pt x="0" y="84194"/>
                      </a:moveTo>
                      <a:lnTo>
                        <a:pt x="0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8" name="Free-form: Shape 47">
                  <a:extLst>
                    <a:ext uri="{FF2B5EF4-FFF2-40B4-BE49-F238E27FC236}">
                      <a16:creationId xmlns:a16="http://schemas.microsoft.com/office/drawing/2014/main" id="{228DEBC6-49F3-8841-590C-4208E2E691E3}"/>
                    </a:ext>
                  </a:extLst>
                </p:cNvPr>
                <p:cNvSpPr/>
                <p:nvPr/>
              </p:nvSpPr>
              <p:spPr>
                <a:xfrm>
                  <a:off x="9536296" y="4357300"/>
                  <a:ext cx="83620" cy="83620"/>
                </a:xfrm>
                <a:custGeom>
                  <a:avLst/>
                  <a:gdLst>
                    <a:gd name="connsiteX0" fmla="*/ 83621 w 83620"/>
                    <a:gd name="connsiteY0" fmla="*/ 41810 h 83620"/>
                    <a:gd name="connsiteX1" fmla="*/ 41810 w 83620"/>
                    <a:gd name="connsiteY1" fmla="*/ 83621 h 83620"/>
                    <a:gd name="connsiteX2" fmla="*/ 0 w 83620"/>
                    <a:gd name="connsiteY2" fmla="*/ 41810 h 83620"/>
                    <a:gd name="connsiteX3" fmla="*/ 41810 w 83620"/>
                    <a:gd name="connsiteY3" fmla="*/ 0 h 83620"/>
                    <a:gd name="connsiteX4" fmla="*/ 83621 w 83620"/>
                    <a:gd name="connsiteY4" fmla="*/ 41810 h 836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3620" h="83620">
                      <a:moveTo>
                        <a:pt x="83621" y="41810"/>
                      </a:moveTo>
                      <a:cubicBezTo>
                        <a:pt x="83621" y="64902"/>
                        <a:pt x="64902" y="83621"/>
                        <a:pt x="41810" y="83621"/>
                      </a:cubicBezTo>
                      <a:cubicBezTo>
                        <a:pt x="18719" y="83621"/>
                        <a:pt x="0" y="64902"/>
                        <a:pt x="0" y="41810"/>
                      </a:cubicBezTo>
                      <a:cubicBezTo>
                        <a:pt x="0" y="18719"/>
                        <a:pt x="18719" y="0"/>
                        <a:pt x="41810" y="0"/>
                      </a:cubicBezTo>
                      <a:cubicBezTo>
                        <a:pt x="64902" y="0"/>
                        <a:pt x="83621" y="18719"/>
                        <a:pt x="83621" y="41810"/>
                      </a:cubicBezTo>
                      <a:close/>
                    </a:path>
                  </a:pathLst>
                </a:custGeom>
                <a:noFill/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9" name="Free-form: Shape 48">
                  <a:extLst>
                    <a:ext uri="{FF2B5EF4-FFF2-40B4-BE49-F238E27FC236}">
                      <a16:creationId xmlns:a16="http://schemas.microsoft.com/office/drawing/2014/main" id="{CBB0664E-A5A9-7E2D-69CA-2A63A6D513B4}"/>
                    </a:ext>
                  </a:extLst>
                </p:cNvPr>
                <p:cNvSpPr/>
                <p:nvPr/>
              </p:nvSpPr>
              <p:spPr>
                <a:xfrm>
                  <a:off x="9289729" y="5041732"/>
                  <a:ext cx="32073" cy="57560"/>
                </a:xfrm>
                <a:custGeom>
                  <a:avLst/>
                  <a:gdLst>
                    <a:gd name="connsiteX0" fmla="*/ 32074 w 32073"/>
                    <a:gd name="connsiteY0" fmla="*/ 0 h 57560"/>
                    <a:gd name="connsiteX1" fmla="*/ 0 w 32073"/>
                    <a:gd name="connsiteY1" fmla="*/ 57561 h 57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2073" h="57560">
                      <a:moveTo>
                        <a:pt x="32074" y="0"/>
                      </a:moveTo>
                      <a:lnTo>
                        <a:pt x="0" y="57561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50" name="Free-form: Shape 49">
                  <a:extLst>
                    <a:ext uri="{FF2B5EF4-FFF2-40B4-BE49-F238E27FC236}">
                      <a16:creationId xmlns:a16="http://schemas.microsoft.com/office/drawing/2014/main" id="{C948A07D-33F3-14DA-52E7-825713CB718A}"/>
                    </a:ext>
                  </a:extLst>
                </p:cNvPr>
                <p:cNvSpPr/>
                <p:nvPr/>
              </p:nvSpPr>
              <p:spPr>
                <a:xfrm>
                  <a:off x="9862761" y="5041732"/>
                  <a:ext cx="32073" cy="57560"/>
                </a:xfrm>
                <a:custGeom>
                  <a:avLst/>
                  <a:gdLst>
                    <a:gd name="connsiteX0" fmla="*/ 32074 w 32073"/>
                    <a:gd name="connsiteY0" fmla="*/ 57561 h 57560"/>
                    <a:gd name="connsiteX1" fmla="*/ 0 w 32073"/>
                    <a:gd name="connsiteY1" fmla="*/ 0 h 57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2073" h="57560">
                      <a:moveTo>
                        <a:pt x="32074" y="57561"/>
                      </a:moveTo>
                      <a:lnTo>
                        <a:pt x="0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</p:grp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43130CF-FFE4-160A-B16F-93EF03319AA6}"/>
              </a:ext>
            </a:extLst>
          </p:cNvPr>
          <p:cNvGrpSpPr/>
          <p:nvPr/>
        </p:nvGrpSpPr>
        <p:grpSpPr>
          <a:xfrm>
            <a:off x="6172187" y="2853684"/>
            <a:ext cx="1542534" cy="1171218"/>
            <a:chOff x="6243631" y="2853684"/>
            <a:chExt cx="1542534" cy="1171218"/>
          </a:xfrm>
        </p:grpSpPr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AC09F02B-E70F-6176-2686-1D6BB7480E4C}"/>
                </a:ext>
              </a:extLst>
            </p:cNvPr>
            <p:cNvSpPr txBox="1">
              <a:spLocks/>
            </p:cNvSpPr>
            <p:nvPr/>
          </p:nvSpPr>
          <p:spPr>
            <a:xfrm>
              <a:off x="6243631" y="3831003"/>
              <a:ext cx="1542534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ga" sz="1400" b="1" cap="all" dirty="0">
                  <a:solidFill>
                    <a:schemeClr val="accent1"/>
                  </a:solidFill>
                </a:rPr>
                <a:t>Comhionannas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D376A71-F419-12A8-F3CF-889BE08D664C}"/>
                </a:ext>
              </a:extLst>
            </p:cNvPr>
            <p:cNvGrpSpPr/>
            <p:nvPr/>
          </p:nvGrpSpPr>
          <p:grpSpPr>
            <a:xfrm>
              <a:off x="6483666" y="2853684"/>
              <a:ext cx="1003736" cy="908946"/>
              <a:chOff x="7950857" y="3949377"/>
              <a:chExt cx="1003736" cy="908946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5FF546E8-840D-11AD-9BF2-2D9BFED5F74B}"/>
                  </a:ext>
                </a:extLst>
              </p:cNvPr>
              <p:cNvSpPr/>
              <p:nvPr/>
            </p:nvSpPr>
            <p:spPr>
              <a:xfrm>
                <a:off x="7998252" y="3949377"/>
                <a:ext cx="908946" cy="908946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36" name="Graphic 35">
                <a:extLst>
                  <a:ext uri="{FF2B5EF4-FFF2-40B4-BE49-F238E27FC236}">
                    <a16:creationId xmlns:a16="http://schemas.microsoft.com/office/drawing/2014/main" id="{DFF01F6D-30E4-705D-550D-AF4CFD1C1C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7950857" y="4136031"/>
                <a:ext cx="1003736" cy="606026"/>
              </a:xfrm>
              <a:prstGeom prst="rect">
                <a:avLst/>
              </a:prstGeom>
            </p:spPr>
          </p:pic>
        </p:grp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44A67A16-5576-9814-52F1-A9011BEABF6A}"/>
              </a:ext>
            </a:extLst>
          </p:cNvPr>
          <p:cNvGrpSpPr/>
          <p:nvPr/>
        </p:nvGrpSpPr>
        <p:grpSpPr>
          <a:xfrm>
            <a:off x="7234194" y="914796"/>
            <a:ext cx="1010198" cy="1195861"/>
            <a:chOff x="7234194" y="914796"/>
            <a:chExt cx="1010198" cy="1195861"/>
          </a:xfrm>
        </p:grpSpPr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id="{C07C96F0-12EB-A9B9-409E-C93DB0255798}"/>
                </a:ext>
              </a:extLst>
            </p:cNvPr>
            <p:cNvSpPr txBox="1">
              <a:spLocks/>
            </p:cNvSpPr>
            <p:nvPr/>
          </p:nvSpPr>
          <p:spPr>
            <a:xfrm>
              <a:off x="7234194" y="1916758"/>
              <a:ext cx="1010198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ga" sz="1400" b="1" cap="all">
                  <a:solidFill>
                    <a:schemeClr val="accent1"/>
                  </a:solidFill>
                </a:rPr>
                <a:t>Saoirse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6E809C1-C040-1F1E-471D-7A48CE400052}"/>
                </a:ext>
              </a:extLst>
            </p:cNvPr>
            <p:cNvGrpSpPr/>
            <p:nvPr/>
          </p:nvGrpSpPr>
          <p:grpSpPr>
            <a:xfrm>
              <a:off x="7266802" y="914796"/>
              <a:ext cx="939041" cy="908946"/>
              <a:chOff x="8251791" y="2424804"/>
              <a:chExt cx="939041" cy="908946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5C5D46F2-90FA-0151-BF70-45B9D4DF9855}"/>
                  </a:ext>
                </a:extLst>
              </p:cNvPr>
              <p:cNvSpPr/>
              <p:nvPr/>
            </p:nvSpPr>
            <p:spPr>
              <a:xfrm>
                <a:off x="8281886" y="2424804"/>
                <a:ext cx="908946" cy="908946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8" name="Graphic 7">
                <a:extLst>
                  <a:ext uri="{FF2B5EF4-FFF2-40B4-BE49-F238E27FC236}">
                    <a16:creationId xmlns:a16="http://schemas.microsoft.com/office/drawing/2014/main" id="{0D87141E-26AB-6666-2341-BE2DF7782A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8251791" y="2485573"/>
                <a:ext cx="832904" cy="726292"/>
              </a:xfrm>
              <a:prstGeom prst="rect">
                <a:avLst/>
              </a:prstGeom>
            </p:spPr>
          </p:pic>
        </p:grp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6F4AF66C-34F2-00D8-4EB7-B779C7FB7C43}"/>
              </a:ext>
            </a:extLst>
          </p:cNvPr>
          <p:cNvGrpSpPr/>
          <p:nvPr/>
        </p:nvGrpSpPr>
        <p:grpSpPr>
          <a:xfrm>
            <a:off x="9321530" y="914796"/>
            <a:ext cx="908946" cy="908946"/>
            <a:chOff x="9321530" y="914796"/>
            <a:chExt cx="908946" cy="90894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0BEC906-9525-10A0-4FE8-61E2247FD5C8}"/>
                </a:ext>
              </a:extLst>
            </p:cNvPr>
            <p:cNvSpPr/>
            <p:nvPr/>
          </p:nvSpPr>
          <p:spPr>
            <a:xfrm>
              <a:off x="9321530" y="914796"/>
              <a:ext cx="908946" cy="908946"/>
            </a:xfrm>
            <a:prstGeom prst="ellipse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C903692E-34C8-F200-A152-334A029726A3}"/>
                </a:ext>
              </a:extLst>
            </p:cNvPr>
            <p:cNvGrpSpPr/>
            <p:nvPr/>
          </p:nvGrpSpPr>
          <p:grpSpPr>
            <a:xfrm>
              <a:off x="9323385" y="1035950"/>
              <a:ext cx="900173" cy="630926"/>
              <a:chOff x="9323385" y="1035950"/>
              <a:chExt cx="900173" cy="630926"/>
            </a:xfrm>
          </p:grpSpPr>
          <p:sp>
            <p:nvSpPr>
              <p:cNvPr id="62" name="Free-form: Shape 61">
                <a:extLst>
                  <a:ext uri="{FF2B5EF4-FFF2-40B4-BE49-F238E27FC236}">
                    <a16:creationId xmlns:a16="http://schemas.microsoft.com/office/drawing/2014/main" id="{85C12009-D334-81DA-7DFD-54B5D0CF554A}"/>
                  </a:ext>
                </a:extLst>
              </p:cNvPr>
              <p:cNvSpPr/>
              <p:nvPr/>
            </p:nvSpPr>
            <p:spPr>
              <a:xfrm>
                <a:off x="9346325" y="1042113"/>
                <a:ext cx="389310" cy="69556"/>
              </a:xfrm>
              <a:custGeom>
                <a:avLst/>
                <a:gdLst>
                  <a:gd name="connsiteX0" fmla="*/ 0 w 389310"/>
                  <a:gd name="connsiteY0" fmla="*/ 10614 h 69556"/>
                  <a:gd name="connsiteX1" fmla="*/ 83683 w 389310"/>
                  <a:gd name="connsiteY1" fmla="*/ 56017 h 69556"/>
                  <a:gd name="connsiteX2" fmla="*/ 233929 w 389310"/>
                  <a:gd name="connsiteY2" fmla="*/ 56017 h 69556"/>
                  <a:gd name="connsiteX3" fmla="*/ 389311 w 389310"/>
                  <a:gd name="connsiteY3" fmla="*/ 0 h 69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9310" h="69556">
                    <a:moveTo>
                      <a:pt x="0" y="10614"/>
                    </a:moveTo>
                    <a:cubicBezTo>
                      <a:pt x="0" y="10614"/>
                      <a:pt x="53483" y="41362"/>
                      <a:pt x="83683" y="56017"/>
                    </a:cubicBezTo>
                    <a:cubicBezTo>
                      <a:pt x="113951" y="70672"/>
                      <a:pt x="185513" y="77177"/>
                      <a:pt x="233929" y="56017"/>
                    </a:cubicBezTo>
                    <a:lnTo>
                      <a:pt x="389311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3" name="Free-form: Shape 62">
                <a:extLst>
                  <a:ext uri="{FF2B5EF4-FFF2-40B4-BE49-F238E27FC236}">
                    <a16:creationId xmlns:a16="http://schemas.microsoft.com/office/drawing/2014/main" id="{24CC235B-4FA8-BF80-500A-07A6459E9AC6}"/>
                  </a:ext>
                </a:extLst>
              </p:cNvPr>
              <p:cNvSpPr/>
              <p:nvPr/>
            </p:nvSpPr>
            <p:spPr>
              <a:xfrm>
                <a:off x="9735636" y="1035950"/>
                <a:ext cx="61358" cy="6163"/>
              </a:xfrm>
              <a:custGeom>
                <a:avLst/>
                <a:gdLst>
                  <a:gd name="connsiteX0" fmla="*/ 0 w 61358"/>
                  <a:gd name="connsiteY0" fmla="*/ 6163 h 6163"/>
                  <a:gd name="connsiteX1" fmla="*/ 30679 w 61358"/>
                  <a:gd name="connsiteY1" fmla="*/ 0 h 6163"/>
                  <a:gd name="connsiteX2" fmla="*/ 61358 w 61358"/>
                  <a:gd name="connsiteY2" fmla="*/ 6163 h 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358" h="6163">
                    <a:moveTo>
                      <a:pt x="0" y="6163"/>
                    </a:moveTo>
                    <a:cubicBezTo>
                      <a:pt x="9450" y="2191"/>
                      <a:pt x="19791" y="0"/>
                      <a:pt x="30679" y="0"/>
                    </a:cubicBezTo>
                    <a:cubicBezTo>
                      <a:pt x="41568" y="0"/>
                      <a:pt x="51908" y="2191"/>
                      <a:pt x="61358" y="6163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4" name="Free-form: Shape 63">
                <a:extLst>
                  <a:ext uri="{FF2B5EF4-FFF2-40B4-BE49-F238E27FC236}">
                    <a16:creationId xmlns:a16="http://schemas.microsoft.com/office/drawing/2014/main" id="{C9CC1717-D9D0-8ECB-7D6D-F5E2087C530C}"/>
                  </a:ext>
                </a:extLst>
              </p:cNvPr>
              <p:cNvSpPr/>
              <p:nvPr/>
            </p:nvSpPr>
            <p:spPr>
              <a:xfrm>
                <a:off x="9968880" y="1113332"/>
                <a:ext cx="123127" cy="12394"/>
              </a:xfrm>
              <a:custGeom>
                <a:avLst/>
                <a:gdLst>
                  <a:gd name="connsiteX0" fmla="*/ 123128 w 123127"/>
                  <a:gd name="connsiteY0" fmla="*/ 0 h 12394"/>
                  <a:gd name="connsiteX1" fmla="*/ 61564 w 123127"/>
                  <a:gd name="connsiteY1" fmla="*/ 12395 h 12394"/>
                  <a:gd name="connsiteX2" fmla="*/ 0 w 123127"/>
                  <a:gd name="connsiteY2" fmla="*/ 0 h 1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3127" h="12394">
                    <a:moveTo>
                      <a:pt x="123128" y="0"/>
                    </a:moveTo>
                    <a:cubicBezTo>
                      <a:pt x="104227" y="8012"/>
                      <a:pt x="83409" y="12395"/>
                      <a:pt x="61564" y="12395"/>
                    </a:cubicBezTo>
                    <a:cubicBezTo>
                      <a:pt x="39719" y="12395"/>
                      <a:pt x="18901" y="7944"/>
                      <a:pt x="0" y="0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5" name="Free-form: Shape 64">
                <a:extLst>
                  <a:ext uri="{FF2B5EF4-FFF2-40B4-BE49-F238E27FC236}">
                    <a16:creationId xmlns:a16="http://schemas.microsoft.com/office/drawing/2014/main" id="{9A1B0E59-5169-89F0-A78A-E0FC42DFA033}"/>
                  </a:ext>
                </a:extLst>
              </p:cNvPr>
              <p:cNvSpPr/>
              <p:nvPr/>
            </p:nvSpPr>
            <p:spPr>
              <a:xfrm>
                <a:off x="9603811" y="1157502"/>
                <a:ext cx="8902" cy="21365"/>
              </a:xfrm>
              <a:custGeom>
                <a:avLst/>
                <a:gdLst>
                  <a:gd name="connsiteX0" fmla="*/ 0 w 8902"/>
                  <a:gd name="connsiteY0" fmla="*/ 21366 h 21365"/>
                  <a:gd name="connsiteX1" fmla="*/ 2397 w 8902"/>
                  <a:gd name="connsiteY1" fmla="*/ 9587 h 21365"/>
                  <a:gd name="connsiteX2" fmla="*/ 8902 w 8902"/>
                  <a:gd name="connsiteY2" fmla="*/ 0 h 21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902" h="21365">
                    <a:moveTo>
                      <a:pt x="0" y="21366"/>
                    </a:moveTo>
                    <a:cubicBezTo>
                      <a:pt x="0" y="17189"/>
                      <a:pt x="822" y="13217"/>
                      <a:pt x="2397" y="9587"/>
                    </a:cubicBezTo>
                    <a:cubicBezTo>
                      <a:pt x="3972" y="5958"/>
                      <a:pt x="6163" y="2739"/>
                      <a:pt x="8902" y="0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6" name="Free-form: Shape 65">
                <a:extLst>
                  <a:ext uri="{FF2B5EF4-FFF2-40B4-BE49-F238E27FC236}">
                    <a16:creationId xmlns:a16="http://schemas.microsoft.com/office/drawing/2014/main" id="{9FA518F9-95A1-A070-350A-CCFC579E18DE}"/>
                  </a:ext>
                </a:extLst>
              </p:cNvPr>
              <p:cNvSpPr/>
              <p:nvPr/>
            </p:nvSpPr>
            <p:spPr>
              <a:xfrm>
                <a:off x="9796994" y="1042113"/>
                <a:ext cx="171885" cy="71219"/>
              </a:xfrm>
              <a:custGeom>
                <a:avLst/>
                <a:gdLst>
                  <a:gd name="connsiteX0" fmla="*/ 0 w 171885"/>
                  <a:gd name="connsiteY0" fmla="*/ 0 h 71219"/>
                  <a:gd name="connsiteX1" fmla="*/ 171886 w 171885"/>
                  <a:gd name="connsiteY1" fmla="*/ 71219 h 71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85" h="71219">
                    <a:moveTo>
                      <a:pt x="0" y="0"/>
                    </a:moveTo>
                    <a:lnTo>
                      <a:pt x="171886" y="71219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7" name="Free-form: Shape 66">
                <a:extLst>
                  <a:ext uri="{FF2B5EF4-FFF2-40B4-BE49-F238E27FC236}">
                    <a16:creationId xmlns:a16="http://schemas.microsoft.com/office/drawing/2014/main" id="{386BEF06-00B7-448A-088C-AC79FAEFFC7B}"/>
                  </a:ext>
                </a:extLst>
              </p:cNvPr>
              <p:cNvSpPr/>
              <p:nvPr/>
            </p:nvSpPr>
            <p:spPr>
              <a:xfrm>
                <a:off x="10092007" y="1065191"/>
                <a:ext cx="116211" cy="48141"/>
              </a:xfrm>
              <a:custGeom>
                <a:avLst/>
                <a:gdLst>
                  <a:gd name="connsiteX0" fmla="*/ 116211 w 116211"/>
                  <a:gd name="connsiteY0" fmla="*/ 0 h 48141"/>
                  <a:gd name="connsiteX1" fmla="*/ 0 w 116211"/>
                  <a:gd name="connsiteY1" fmla="*/ 48142 h 48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6211" h="48141">
                    <a:moveTo>
                      <a:pt x="116211" y="0"/>
                    </a:moveTo>
                    <a:lnTo>
                      <a:pt x="0" y="4814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8" name="Free-form: Shape 67">
                <a:extLst>
                  <a:ext uri="{FF2B5EF4-FFF2-40B4-BE49-F238E27FC236}">
                    <a16:creationId xmlns:a16="http://schemas.microsoft.com/office/drawing/2014/main" id="{0DE52A30-1CA6-460B-3411-9B025D1F394C}"/>
                  </a:ext>
                </a:extLst>
              </p:cNvPr>
              <p:cNvSpPr/>
              <p:nvPr/>
            </p:nvSpPr>
            <p:spPr>
              <a:xfrm>
                <a:off x="9612645" y="1046769"/>
                <a:ext cx="110664" cy="110664"/>
              </a:xfrm>
              <a:custGeom>
                <a:avLst/>
                <a:gdLst>
                  <a:gd name="connsiteX0" fmla="*/ 0 w 110664"/>
                  <a:gd name="connsiteY0" fmla="*/ 110664 h 110664"/>
                  <a:gd name="connsiteX1" fmla="*/ 110664 w 110664"/>
                  <a:gd name="connsiteY1" fmla="*/ 0 h 11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0664" h="110664">
                    <a:moveTo>
                      <a:pt x="0" y="110664"/>
                    </a:moveTo>
                    <a:lnTo>
                      <a:pt x="110664" y="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9" name="Free-form: Shape 68">
                <a:extLst>
                  <a:ext uri="{FF2B5EF4-FFF2-40B4-BE49-F238E27FC236}">
                    <a16:creationId xmlns:a16="http://schemas.microsoft.com/office/drawing/2014/main" id="{17ECDB30-DF6E-F0D4-F4B0-402DB77A72D8}"/>
                  </a:ext>
                </a:extLst>
              </p:cNvPr>
              <p:cNvSpPr/>
              <p:nvPr/>
            </p:nvSpPr>
            <p:spPr>
              <a:xfrm>
                <a:off x="9603811" y="1178868"/>
                <a:ext cx="59235" cy="158120"/>
              </a:xfrm>
              <a:custGeom>
                <a:avLst/>
                <a:gdLst>
                  <a:gd name="connsiteX0" fmla="*/ 0 w 59235"/>
                  <a:gd name="connsiteY0" fmla="*/ 0 h 158120"/>
                  <a:gd name="connsiteX1" fmla="*/ 0 w 59235"/>
                  <a:gd name="connsiteY1" fmla="*/ 158121 h 158120"/>
                  <a:gd name="connsiteX2" fmla="*/ 59235 w 59235"/>
                  <a:gd name="connsiteY2" fmla="*/ 158121 h 158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235" h="158120">
                    <a:moveTo>
                      <a:pt x="0" y="0"/>
                    </a:moveTo>
                    <a:lnTo>
                      <a:pt x="0" y="158121"/>
                    </a:lnTo>
                    <a:lnTo>
                      <a:pt x="59235" y="158121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0" name="Free-form: Shape 69">
                <a:extLst>
                  <a:ext uri="{FF2B5EF4-FFF2-40B4-BE49-F238E27FC236}">
                    <a16:creationId xmlns:a16="http://schemas.microsoft.com/office/drawing/2014/main" id="{5CAEB63E-9F8D-A511-716A-196A751D1B8D}"/>
                  </a:ext>
                </a:extLst>
              </p:cNvPr>
              <p:cNvSpPr/>
              <p:nvPr/>
            </p:nvSpPr>
            <p:spPr>
              <a:xfrm>
                <a:off x="9663047" y="1171746"/>
                <a:ext cx="94091" cy="165242"/>
              </a:xfrm>
              <a:custGeom>
                <a:avLst/>
                <a:gdLst>
                  <a:gd name="connsiteX0" fmla="*/ 0 w 94091"/>
                  <a:gd name="connsiteY0" fmla="*/ 165243 h 165242"/>
                  <a:gd name="connsiteX1" fmla="*/ 51292 w 94091"/>
                  <a:gd name="connsiteY1" fmla="*/ 113951 h 165242"/>
                  <a:gd name="connsiteX2" fmla="*/ 51292 w 94091"/>
                  <a:gd name="connsiteY2" fmla="*/ 42800 h 165242"/>
                  <a:gd name="connsiteX3" fmla="*/ 94092 w 94091"/>
                  <a:gd name="connsiteY3" fmla="*/ 0 h 16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091" h="165242">
                    <a:moveTo>
                      <a:pt x="0" y="165243"/>
                    </a:moveTo>
                    <a:cubicBezTo>
                      <a:pt x="28282" y="165243"/>
                      <a:pt x="51292" y="142302"/>
                      <a:pt x="51292" y="113951"/>
                    </a:cubicBezTo>
                    <a:lnTo>
                      <a:pt x="51292" y="42800"/>
                    </a:lnTo>
                    <a:lnTo>
                      <a:pt x="94092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1" name="Free-form: Shape 70">
                <a:extLst>
                  <a:ext uri="{FF2B5EF4-FFF2-40B4-BE49-F238E27FC236}">
                    <a16:creationId xmlns:a16="http://schemas.microsoft.com/office/drawing/2014/main" id="{173EB43E-6025-1DE6-F833-A805BF4FC1A9}"/>
                  </a:ext>
                </a:extLst>
              </p:cNvPr>
              <p:cNvSpPr/>
              <p:nvPr/>
            </p:nvSpPr>
            <p:spPr>
              <a:xfrm>
                <a:off x="9757070" y="1171814"/>
                <a:ext cx="357535" cy="222081"/>
              </a:xfrm>
              <a:custGeom>
                <a:avLst/>
                <a:gdLst>
                  <a:gd name="connsiteX0" fmla="*/ 0 w 357535"/>
                  <a:gd name="connsiteY0" fmla="*/ 0 h 222081"/>
                  <a:gd name="connsiteX1" fmla="*/ 357536 w 357535"/>
                  <a:gd name="connsiteY1" fmla="*/ 222081 h 22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7535" h="222081">
                    <a:moveTo>
                      <a:pt x="0" y="0"/>
                    </a:moveTo>
                    <a:lnTo>
                      <a:pt x="357536" y="222081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2" name="Free-form: Shape 71">
                <a:extLst>
                  <a:ext uri="{FF2B5EF4-FFF2-40B4-BE49-F238E27FC236}">
                    <a16:creationId xmlns:a16="http://schemas.microsoft.com/office/drawing/2014/main" id="{CF9B9FF8-7106-51AB-A427-979FC296AC65}"/>
                  </a:ext>
                </a:extLst>
              </p:cNvPr>
              <p:cNvSpPr/>
              <p:nvPr/>
            </p:nvSpPr>
            <p:spPr>
              <a:xfrm>
                <a:off x="9915054" y="1381775"/>
                <a:ext cx="152505" cy="94708"/>
              </a:xfrm>
              <a:custGeom>
                <a:avLst/>
                <a:gdLst>
                  <a:gd name="connsiteX0" fmla="*/ 0 w 152505"/>
                  <a:gd name="connsiteY0" fmla="*/ 0 h 94708"/>
                  <a:gd name="connsiteX1" fmla="*/ 152506 w 152505"/>
                  <a:gd name="connsiteY1" fmla="*/ 94708 h 94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2505" h="94708">
                    <a:moveTo>
                      <a:pt x="0" y="0"/>
                    </a:moveTo>
                    <a:lnTo>
                      <a:pt x="152506" y="94708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3" name="Free-form: Shape 72">
                <a:extLst>
                  <a:ext uri="{FF2B5EF4-FFF2-40B4-BE49-F238E27FC236}">
                    <a16:creationId xmlns:a16="http://schemas.microsoft.com/office/drawing/2014/main" id="{CA09D632-0411-4672-D7C9-BF8F694BF757}"/>
                  </a:ext>
                </a:extLst>
              </p:cNvPr>
              <p:cNvSpPr/>
              <p:nvPr/>
            </p:nvSpPr>
            <p:spPr>
              <a:xfrm>
                <a:off x="9868008" y="1464362"/>
                <a:ext cx="128126" cy="79574"/>
              </a:xfrm>
              <a:custGeom>
                <a:avLst/>
                <a:gdLst>
                  <a:gd name="connsiteX0" fmla="*/ 0 w 128126"/>
                  <a:gd name="connsiteY0" fmla="*/ 0 h 79574"/>
                  <a:gd name="connsiteX1" fmla="*/ 128127 w 128126"/>
                  <a:gd name="connsiteY1" fmla="*/ 79574 h 7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126" h="79574">
                    <a:moveTo>
                      <a:pt x="0" y="0"/>
                    </a:moveTo>
                    <a:lnTo>
                      <a:pt x="128127" y="79574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4" name="Free-form: Shape 73">
                <a:extLst>
                  <a:ext uri="{FF2B5EF4-FFF2-40B4-BE49-F238E27FC236}">
                    <a16:creationId xmlns:a16="http://schemas.microsoft.com/office/drawing/2014/main" id="{2E257706-6EC3-B980-FD4B-4BAE53D6EAA9}"/>
                  </a:ext>
                </a:extLst>
              </p:cNvPr>
              <p:cNvSpPr/>
              <p:nvPr/>
            </p:nvSpPr>
            <p:spPr>
              <a:xfrm>
                <a:off x="9821031" y="1547017"/>
                <a:ext cx="99912" cy="62111"/>
              </a:xfrm>
              <a:custGeom>
                <a:avLst/>
                <a:gdLst>
                  <a:gd name="connsiteX0" fmla="*/ 0 w 99912"/>
                  <a:gd name="connsiteY0" fmla="*/ 0 h 62111"/>
                  <a:gd name="connsiteX1" fmla="*/ 99913 w 99912"/>
                  <a:gd name="connsiteY1" fmla="*/ 62112 h 62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9912" h="62111">
                    <a:moveTo>
                      <a:pt x="0" y="0"/>
                    </a:moveTo>
                    <a:lnTo>
                      <a:pt x="99913" y="6211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5" name="Free-form: Shape 74">
                <a:extLst>
                  <a:ext uri="{FF2B5EF4-FFF2-40B4-BE49-F238E27FC236}">
                    <a16:creationId xmlns:a16="http://schemas.microsoft.com/office/drawing/2014/main" id="{1BE1365A-0B9B-0156-3AB8-F42F16F4F508}"/>
                  </a:ext>
                </a:extLst>
              </p:cNvPr>
              <p:cNvSpPr/>
              <p:nvPr/>
            </p:nvSpPr>
            <p:spPr>
              <a:xfrm>
                <a:off x="9773985" y="1629604"/>
                <a:ext cx="49990" cy="31090"/>
              </a:xfrm>
              <a:custGeom>
                <a:avLst/>
                <a:gdLst>
                  <a:gd name="connsiteX0" fmla="*/ 0 w 49990"/>
                  <a:gd name="connsiteY0" fmla="*/ 0 h 31090"/>
                  <a:gd name="connsiteX1" fmla="*/ 49991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0" y="0"/>
                    </a:moveTo>
                    <a:lnTo>
                      <a:pt x="49991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6" name="Free-form: Shape 75">
                <a:extLst>
                  <a:ext uri="{FF2B5EF4-FFF2-40B4-BE49-F238E27FC236}">
                    <a16:creationId xmlns:a16="http://schemas.microsoft.com/office/drawing/2014/main" id="{FBD85E7F-4A20-7CB1-982D-C56105F9C790}"/>
                  </a:ext>
                </a:extLst>
              </p:cNvPr>
              <p:cNvSpPr/>
              <p:nvPr/>
            </p:nvSpPr>
            <p:spPr>
              <a:xfrm>
                <a:off x="10067902" y="1393896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7" name="Free-form: Shape 76">
                <a:extLst>
                  <a:ext uri="{FF2B5EF4-FFF2-40B4-BE49-F238E27FC236}">
                    <a16:creationId xmlns:a16="http://schemas.microsoft.com/office/drawing/2014/main" id="{D756C96F-8E33-9B91-C496-EC191BE18CDB}"/>
                  </a:ext>
                </a:extLst>
              </p:cNvPr>
              <p:cNvSpPr/>
              <p:nvPr/>
            </p:nvSpPr>
            <p:spPr>
              <a:xfrm>
                <a:off x="9996135" y="146196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8" name="Free-form: Shape 77">
                <a:extLst>
                  <a:ext uri="{FF2B5EF4-FFF2-40B4-BE49-F238E27FC236}">
                    <a16:creationId xmlns:a16="http://schemas.microsoft.com/office/drawing/2014/main" id="{536346DB-9E4A-4A70-34D6-1DE4DFB2DC74}"/>
                  </a:ext>
                </a:extLst>
              </p:cNvPr>
              <p:cNvSpPr/>
              <p:nvPr/>
            </p:nvSpPr>
            <p:spPr>
              <a:xfrm>
                <a:off x="9920944" y="1527090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9" name="Free-form: Shape 78">
                <a:extLst>
                  <a:ext uri="{FF2B5EF4-FFF2-40B4-BE49-F238E27FC236}">
                    <a16:creationId xmlns:a16="http://schemas.microsoft.com/office/drawing/2014/main" id="{298756D3-C84E-7E36-86DF-1F9159D5128C}"/>
                  </a:ext>
                </a:extLst>
              </p:cNvPr>
              <p:cNvSpPr/>
              <p:nvPr/>
            </p:nvSpPr>
            <p:spPr>
              <a:xfrm>
                <a:off x="9823907" y="157865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0" name="Free-form: Shape 79">
                <a:extLst>
                  <a:ext uri="{FF2B5EF4-FFF2-40B4-BE49-F238E27FC236}">
                    <a16:creationId xmlns:a16="http://schemas.microsoft.com/office/drawing/2014/main" id="{AF94AD5D-F845-DEAA-1D48-6006F1A831BE}"/>
                  </a:ext>
                </a:extLst>
              </p:cNvPr>
              <p:cNvSpPr/>
              <p:nvPr/>
            </p:nvSpPr>
            <p:spPr>
              <a:xfrm>
                <a:off x="9473630" y="1440325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1" name="Free-form: Shape 80">
                <a:extLst>
                  <a:ext uri="{FF2B5EF4-FFF2-40B4-BE49-F238E27FC236}">
                    <a16:creationId xmlns:a16="http://schemas.microsoft.com/office/drawing/2014/main" id="{F98977D6-DD89-F694-30AA-3C98F37BBEB6}"/>
                  </a:ext>
                </a:extLst>
              </p:cNvPr>
              <p:cNvSpPr/>
              <p:nvPr/>
            </p:nvSpPr>
            <p:spPr>
              <a:xfrm>
                <a:off x="9426927" y="135835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2" name="Free-form: Shape 81">
                <a:extLst>
                  <a:ext uri="{FF2B5EF4-FFF2-40B4-BE49-F238E27FC236}">
                    <a16:creationId xmlns:a16="http://schemas.microsoft.com/office/drawing/2014/main" id="{A3A34B89-8EAB-62C7-A0AA-BFE6B0DAEFED}"/>
                  </a:ext>
                </a:extLst>
              </p:cNvPr>
              <p:cNvSpPr/>
              <p:nvPr/>
            </p:nvSpPr>
            <p:spPr>
              <a:xfrm>
                <a:off x="9403077" y="1389376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3" name="Free-form: Shape 82">
                <a:extLst>
                  <a:ext uri="{FF2B5EF4-FFF2-40B4-BE49-F238E27FC236}">
                    <a16:creationId xmlns:a16="http://schemas.microsoft.com/office/drawing/2014/main" id="{90015004-C1EF-9DEB-EF2E-297045C1E732}"/>
                  </a:ext>
                </a:extLst>
              </p:cNvPr>
              <p:cNvSpPr/>
              <p:nvPr/>
            </p:nvSpPr>
            <p:spPr>
              <a:xfrm>
                <a:off x="9476917" y="1352104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4" name="Free-form: Shape 83">
                <a:extLst>
                  <a:ext uri="{FF2B5EF4-FFF2-40B4-BE49-F238E27FC236}">
                    <a16:creationId xmlns:a16="http://schemas.microsoft.com/office/drawing/2014/main" id="{026B8054-928A-D380-B2C7-96B89850D26F}"/>
                  </a:ext>
                </a:extLst>
              </p:cNvPr>
              <p:cNvSpPr/>
              <p:nvPr/>
            </p:nvSpPr>
            <p:spPr>
              <a:xfrm>
                <a:off x="9555670" y="1500451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5" name="Free-form: Shape 84">
                <a:extLst>
                  <a:ext uri="{FF2B5EF4-FFF2-40B4-BE49-F238E27FC236}">
                    <a16:creationId xmlns:a16="http://schemas.microsoft.com/office/drawing/2014/main" id="{6FAED72C-A021-A625-0B10-580566047E32}"/>
                  </a:ext>
                </a:extLst>
              </p:cNvPr>
              <p:cNvSpPr/>
              <p:nvPr/>
            </p:nvSpPr>
            <p:spPr>
              <a:xfrm>
                <a:off x="9508966" y="1418412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6" name="Free-form: Shape 85">
                <a:extLst>
                  <a:ext uri="{FF2B5EF4-FFF2-40B4-BE49-F238E27FC236}">
                    <a16:creationId xmlns:a16="http://schemas.microsoft.com/office/drawing/2014/main" id="{89AB5B3A-19BE-12A1-DFFD-4589EFEDD703}"/>
                  </a:ext>
                </a:extLst>
              </p:cNvPr>
              <p:cNvSpPr/>
              <p:nvPr/>
            </p:nvSpPr>
            <p:spPr>
              <a:xfrm>
                <a:off x="9485116" y="1449502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7" name="Free-form: Shape 86">
                <a:extLst>
                  <a:ext uri="{FF2B5EF4-FFF2-40B4-BE49-F238E27FC236}">
                    <a16:creationId xmlns:a16="http://schemas.microsoft.com/office/drawing/2014/main" id="{A88CA02A-022B-3BF1-A67C-3683D87307AD}"/>
                  </a:ext>
                </a:extLst>
              </p:cNvPr>
              <p:cNvSpPr/>
              <p:nvPr/>
            </p:nvSpPr>
            <p:spPr>
              <a:xfrm>
                <a:off x="9558957" y="1412230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8" name="Free-form: Shape 87">
                <a:extLst>
                  <a:ext uri="{FF2B5EF4-FFF2-40B4-BE49-F238E27FC236}">
                    <a16:creationId xmlns:a16="http://schemas.microsoft.com/office/drawing/2014/main" id="{C799D327-2B39-6777-2603-2B1A95850F46}"/>
                  </a:ext>
                </a:extLst>
              </p:cNvPr>
              <p:cNvSpPr/>
              <p:nvPr/>
            </p:nvSpPr>
            <p:spPr>
              <a:xfrm>
                <a:off x="9637641" y="1560508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9" name="Free-form: Shape 88">
                <a:extLst>
                  <a:ext uri="{FF2B5EF4-FFF2-40B4-BE49-F238E27FC236}">
                    <a16:creationId xmlns:a16="http://schemas.microsoft.com/office/drawing/2014/main" id="{5C74BAAA-43D1-C89F-75AF-2B9069B03AFF}"/>
                  </a:ext>
                </a:extLst>
              </p:cNvPr>
              <p:cNvSpPr/>
              <p:nvPr/>
            </p:nvSpPr>
            <p:spPr>
              <a:xfrm>
                <a:off x="9590937" y="1478537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0" name="Free-form: Shape 89">
                <a:extLst>
                  <a:ext uri="{FF2B5EF4-FFF2-40B4-BE49-F238E27FC236}">
                    <a16:creationId xmlns:a16="http://schemas.microsoft.com/office/drawing/2014/main" id="{FF4812BC-EBB2-4DC1-1953-5B79BDE6C5C7}"/>
                  </a:ext>
                </a:extLst>
              </p:cNvPr>
              <p:cNvSpPr/>
              <p:nvPr/>
            </p:nvSpPr>
            <p:spPr>
              <a:xfrm>
                <a:off x="9567087" y="1509559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1" name="Free-form: Shape 90">
                <a:extLst>
                  <a:ext uri="{FF2B5EF4-FFF2-40B4-BE49-F238E27FC236}">
                    <a16:creationId xmlns:a16="http://schemas.microsoft.com/office/drawing/2014/main" id="{ED0FDC12-FBAD-F858-C7A7-6C2F9DA058BA}"/>
                  </a:ext>
                </a:extLst>
              </p:cNvPr>
              <p:cNvSpPr/>
              <p:nvPr/>
            </p:nvSpPr>
            <p:spPr>
              <a:xfrm>
                <a:off x="9640928" y="1472287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2" name="Free-form: Shape 91">
                <a:extLst>
                  <a:ext uri="{FF2B5EF4-FFF2-40B4-BE49-F238E27FC236}">
                    <a16:creationId xmlns:a16="http://schemas.microsoft.com/office/drawing/2014/main" id="{18B69FBD-C241-0627-BA62-823D7EC330B1}"/>
                  </a:ext>
                </a:extLst>
              </p:cNvPr>
              <p:cNvSpPr/>
              <p:nvPr/>
            </p:nvSpPr>
            <p:spPr>
              <a:xfrm>
                <a:off x="9719612" y="162063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3" name="Free-form: Shape 92">
                <a:extLst>
                  <a:ext uri="{FF2B5EF4-FFF2-40B4-BE49-F238E27FC236}">
                    <a16:creationId xmlns:a16="http://schemas.microsoft.com/office/drawing/2014/main" id="{B2348EDB-A611-16F1-FA30-D3804FC7D810}"/>
                  </a:ext>
                </a:extLst>
              </p:cNvPr>
              <p:cNvSpPr/>
              <p:nvPr/>
            </p:nvSpPr>
            <p:spPr>
              <a:xfrm>
                <a:off x="9672908" y="1538594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4" name="Free-form: Shape 93">
                <a:extLst>
                  <a:ext uri="{FF2B5EF4-FFF2-40B4-BE49-F238E27FC236}">
                    <a16:creationId xmlns:a16="http://schemas.microsoft.com/office/drawing/2014/main" id="{673B38A2-B054-6375-AD5C-23983BFA0675}"/>
                  </a:ext>
                </a:extLst>
              </p:cNvPr>
              <p:cNvSpPr/>
              <p:nvPr/>
            </p:nvSpPr>
            <p:spPr>
              <a:xfrm>
                <a:off x="9649058" y="1569684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5" name="Free-form: Shape 94">
                <a:extLst>
                  <a:ext uri="{FF2B5EF4-FFF2-40B4-BE49-F238E27FC236}">
                    <a16:creationId xmlns:a16="http://schemas.microsoft.com/office/drawing/2014/main" id="{585CF97A-FBB9-0B7C-5DE1-D82DC09CCE94}"/>
                  </a:ext>
                </a:extLst>
              </p:cNvPr>
              <p:cNvSpPr/>
              <p:nvPr/>
            </p:nvSpPr>
            <p:spPr>
              <a:xfrm>
                <a:off x="9722899" y="1532412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6" name="Free-form: Shape 95">
                <a:extLst>
                  <a:ext uri="{FF2B5EF4-FFF2-40B4-BE49-F238E27FC236}">
                    <a16:creationId xmlns:a16="http://schemas.microsoft.com/office/drawing/2014/main" id="{098FD6A9-3945-2BD2-09E6-6C0B4BE7C9CB}"/>
                  </a:ext>
                </a:extLst>
              </p:cNvPr>
              <p:cNvSpPr/>
              <p:nvPr/>
            </p:nvSpPr>
            <p:spPr>
              <a:xfrm>
                <a:off x="9323385" y="1372555"/>
                <a:ext cx="94434" cy="23668"/>
              </a:xfrm>
              <a:custGeom>
                <a:avLst/>
                <a:gdLst>
                  <a:gd name="connsiteX0" fmla="*/ 0 w 94434"/>
                  <a:gd name="connsiteY0" fmla="*/ 1275 h 23668"/>
                  <a:gd name="connsiteX1" fmla="*/ 94434 w 94434"/>
                  <a:gd name="connsiteY1" fmla="*/ 23668 h 23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4434" h="23668">
                    <a:moveTo>
                      <a:pt x="0" y="1275"/>
                    </a:moveTo>
                    <a:cubicBezTo>
                      <a:pt x="0" y="1275"/>
                      <a:pt x="53826" y="-8038"/>
                      <a:pt x="94434" y="23668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7" name="Free-form: Shape 96">
                <a:extLst>
                  <a:ext uri="{FF2B5EF4-FFF2-40B4-BE49-F238E27FC236}">
                    <a16:creationId xmlns:a16="http://schemas.microsoft.com/office/drawing/2014/main" id="{EDD4FD33-C222-64AA-6FD9-5EC9D47D91E9}"/>
                  </a:ext>
                </a:extLst>
              </p:cNvPr>
              <p:cNvSpPr/>
              <p:nvPr/>
            </p:nvSpPr>
            <p:spPr>
              <a:xfrm>
                <a:off x="10125974" y="1373831"/>
                <a:ext cx="97584" cy="29104"/>
              </a:xfrm>
              <a:custGeom>
                <a:avLst/>
                <a:gdLst>
                  <a:gd name="connsiteX0" fmla="*/ 0 w 97584"/>
                  <a:gd name="connsiteY0" fmla="*/ 29104 h 29104"/>
                  <a:gd name="connsiteX1" fmla="*/ 52935 w 97584"/>
                  <a:gd name="connsiteY1" fmla="*/ 0 h 29104"/>
                  <a:gd name="connsiteX2" fmla="*/ 97584 w 97584"/>
                  <a:gd name="connsiteY2" fmla="*/ 0 h 29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584" h="29104">
                    <a:moveTo>
                      <a:pt x="0" y="29104"/>
                    </a:moveTo>
                    <a:cubicBezTo>
                      <a:pt x="0" y="29104"/>
                      <a:pt x="25338" y="0"/>
                      <a:pt x="52935" y="0"/>
                    </a:cubicBezTo>
                    <a:lnTo>
                      <a:pt x="97584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8" name="Free-form: Shape 97">
                <a:extLst>
                  <a:ext uri="{FF2B5EF4-FFF2-40B4-BE49-F238E27FC236}">
                    <a16:creationId xmlns:a16="http://schemas.microsoft.com/office/drawing/2014/main" id="{CA41F557-7647-9454-84B9-957124754344}"/>
                  </a:ext>
                </a:extLst>
              </p:cNvPr>
              <p:cNvSpPr/>
              <p:nvPr/>
            </p:nvSpPr>
            <p:spPr>
              <a:xfrm>
                <a:off x="9603811" y="1254401"/>
                <a:ext cx="45265" cy="6848"/>
              </a:xfrm>
              <a:custGeom>
                <a:avLst/>
                <a:gdLst>
                  <a:gd name="connsiteX0" fmla="*/ 0 w 45265"/>
                  <a:gd name="connsiteY0" fmla="*/ 0 h 6848"/>
                  <a:gd name="connsiteX1" fmla="*/ 45265 w 45265"/>
                  <a:gd name="connsiteY1" fmla="*/ 0 h 6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265" h="6848">
                    <a:moveTo>
                      <a:pt x="0" y="0"/>
                    </a:moveTo>
                    <a:lnTo>
                      <a:pt x="45265" y="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293BB8A-1C94-38B9-934E-73F2A026AC1C}"/>
              </a:ext>
            </a:extLst>
          </p:cNvPr>
          <p:cNvGrpSpPr/>
          <p:nvPr/>
        </p:nvGrpSpPr>
        <p:grpSpPr>
          <a:xfrm>
            <a:off x="9257708" y="4595511"/>
            <a:ext cx="1967919" cy="1283397"/>
            <a:chOff x="9257708" y="4595511"/>
            <a:chExt cx="1967919" cy="1283397"/>
          </a:xfrm>
        </p:grpSpPr>
        <p:sp>
          <p:nvSpPr>
            <p:cNvPr id="14" name="Content Placeholder 2">
              <a:extLst>
                <a:ext uri="{FF2B5EF4-FFF2-40B4-BE49-F238E27FC236}">
                  <a16:creationId xmlns:a16="http://schemas.microsoft.com/office/drawing/2014/main" id="{D9D3B8CB-8A10-C294-4FC4-C54A95BE5C67}"/>
                </a:ext>
              </a:extLst>
            </p:cNvPr>
            <p:cNvSpPr txBox="1">
              <a:spLocks/>
            </p:cNvSpPr>
            <p:nvPr/>
          </p:nvSpPr>
          <p:spPr>
            <a:xfrm>
              <a:off x="9257708" y="5685009"/>
              <a:ext cx="1967919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ga" sz="1400" b="1" cap="all">
                  <a:solidFill>
                    <a:schemeClr val="accent1"/>
                  </a:solidFill>
                </a:rPr>
                <a:t>Cearta an duine</a:t>
              </a: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2BBF174F-A8B3-569E-915B-E62B16961A15}"/>
                </a:ext>
              </a:extLst>
            </p:cNvPr>
            <p:cNvGrpSpPr/>
            <p:nvPr/>
          </p:nvGrpSpPr>
          <p:grpSpPr>
            <a:xfrm>
              <a:off x="9750888" y="4595511"/>
              <a:ext cx="908946" cy="966112"/>
              <a:chOff x="9867605" y="4548862"/>
              <a:chExt cx="908946" cy="966112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93419EA2-5449-9223-30B7-85BD5B6369A4}"/>
                  </a:ext>
                </a:extLst>
              </p:cNvPr>
              <p:cNvSpPr/>
              <p:nvPr/>
            </p:nvSpPr>
            <p:spPr>
              <a:xfrm>
                <a:off x="9867605" y="4606028"/>
                <a:ext cx="908946" cy="908946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39" name="Graphic 38">
                <a:extLst>
                  <a:ext uri="{FF2B5EF4-FFF2-40B4-BE49-F238E27FC236}">
                    <a16:creationId xmlns:a16="http://schemas.microsoft.com/office/drawing/2014/main" id="{BAB129E5-F0FA-2B5E-089B-2A6C60A661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9876578" y="4548862"/>
                <a:ext cx="891000" cy="801900"/>
              </a:xfrm>
              <a:prstGeom prst="rect">
                <a:avLst/>
              </a:prstGeom>
            </p:spPr>
          </p:pic>
        </p:grp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2EA39645-180D-C6C8-1DF6-A08097C4A7F4}"/>
              </a:ext>
            </a:extLst>
          </p:cNvPr>
          <p:cNvGrpSpPr/>
          <p:nvPr/>
        </p:nvGrpSpPr>
        <p:grpSpPr>
          <a:xfrm>
            <a:off x="7274187" y="919390"/>
            <a:ext cx="939041" cy="908946"/>
            <a:chOff x="8251791" y="2424804"/>
            <a:chExt cx="939041" cy="908946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EDAD1769-12F7-17D7-1850-27BEF95FCF3F}"/>
                </a:ext>
              </a:extLst>
            </p:cNvPr>
            <p:cNvSpPr/>
            <p:nvPr/>
          </p:nvSpPr>
          <p:spPr>
            <a:xfrm>
              <a:off x="8281886" y="2424804"/>
              <a:ext cx="908946" cy="908946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pic>
          <p:nvPicPr>
            <p:cNvPr id="60" name="Graphic 59">
              <a:extLst>
                <a:ext uri="{FF2B5EF4-FFF2-40B4-BE49-F238E27FC236}">
                  <a16:creationId xmlns:a16="http://schemas.microsoft.com/office/drawing/2014/main" id="{D3423AAD-E0E5-F285-66C7-7A9AF779767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251791" y="2485573"/>
              <a:ext cx="832904" cy="726292"/>
            </a:xfrm>
            <a:prstGeom prst="rect">
              <a:avLst/>
            </a:prstGeom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043AA92-02D2-A0C2-FC11-83AB99CAD301}"/>
              </a:ext>
            </a:extLst>
          </p:cNvPr>
          <p:cNvGrpSpPr/>
          <p:nvPr/>
        </p:nvGrpSpPr>
        <p:grpSpPr>
          <a:xfrm>
            <a:off x="9328915" y="919390"/>
            <a:ext cx="908946" cy="908946"/>
            <a:chOff x="9321530" y="914796"/>
            <a:chExt cx="908946" cy="908946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4D4FC8C0-A41A-1457-2868-24D203AFF42C}"/>
                </a:ext>
              </a:extLst>
            </p:cNvPr>
            <p:cNvSpPr/>
            <p:nvPr/>
          </p:nvSpPr>
          <p:spPr>
            <a:xfrm>
              <a:off x="9321530" y="914796"/>
              <a:ext cx="908946" cy="908946"/>
            </a:xfrm>
            <a:prstGeom prst="ellipse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32BE7DEE-C144-95EF-076E-266AC9D43150}"/>
                </a:ext>
              </a:extLst>
            </p:cNvPr>
            <p:cNvGrpSpPr/>
            <p:nvPr/>
          </p:nvGrpSpPr>
          <p:grpSpPr>
            <a:xfrm>
              <a:off x="9323385" y="1035950"/>
              <a:ext cx="900173" cy="630926"/>
              <a:chOff x="9323385" y="1035950"/>
              <a:chExt cx="900173" cy="630926"/>
            </a:xfrm>
          </p:grpSpPr>
          <p:sp>
            <p:nvSpPr>
              <p:cNvPr id="104" name="Free-form: Shape 61">
                <a:extLst>
                  <a:ext uri="{FF2B5EF4-FFF2-40B4-BE49-F238E27FC236}">
                    <a16:creationId xmlns:a16="http://schemas.microsoft.com/office/drawing/2014/main" id="{EB5986DD-6228-1F99-A03F-D962B2637FE2}"/>
                  </a:ext>
                </a:extLst>
              </p:cNvPr>
              <p:cNvSpPr/>
              <p:nvPr/>
            </p:nvSpPr>
            <p:spPr>
              <a:xfrm>
                <a:off x="9346325" y="1042113"/>
                <a:ext cx="389310" cy="69556"/>
              </a:xfrm>
              <a:custGeom>
                <a:avLst/>
                <a:gdLst>
                  <a:gd name="connsiteX0" fmla="*/ 0 w 389310"/>
                  <a:gd name="connsiteY0" fmla="*/ 10614 h 69556"/>
                  <a:gd name="connsiteX1" fmla="*/ 83683 w 389310"/>
                  <a:gd name="connsiteY1" fmla="*/ 56017 h 69556"/>
                  <a:gd name="connsiteX2" fmla="*/ 233929 w 389310"/>
                  <a:gd name="connsiteY2" fmla="*/ 56017 h 69556"/>
                  <a:gd name="connsiteX3" fmla="*/ 389311 w 389310"/>
                  <a:gd name="connsiteY3" fmla="*/ 0 h 69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9310" h="69556">
                    <a:moveTo>
                      <a:pt x="0" y="10614"/>
                    </a:moveTo>
                    <a:cubicBezTo>
                      <a:pt x="0" y="10614"/>
                      <a:pt x="53483" y="41362"/>
                      <a:pt x="83683" y="56017"/>
                    </a:cubicBezTo>
                    <a:cubicBezTo>
                      <a:pt x="113951" y="70672"/>
                      <a:pt x="185513" y="77177"/>
                      <a:pt x="233929" y="56017"/>
                    </a:cubicBezTo>
                    <a:lnTo>
                      <a:pt x="389311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5" name="Free-form: Shape 62">
                <a:extLst>
                  <a:ext uri="{FF2B5EF4-FFF2-40B4-BE49-F238E27FC236}">
                    <a16:creationId xmlns:a16="http://schemas.microsoft.com/office/drawing/2014/main" id="{513BFF55-AB9B-B53C-1918-2697D38C711E}"/>
                  </a:ext>
                </a:extLst>
              </p:cNvPr>
              <p:cNvSpPr/>
              <p:nvPr/>
            </p:nvSpPr>
            <p:spPr>
              <a:xfrm>
                <a:off x="9735636" y="1035950"/>
                <a:ext cx="61358" cy="6163"/>
              </a:xfrm>
              <a:custGeom>
                <a:avLst/>
                <a:gdLst>
                  <a:gd name="connsiteX0" fmla="*/ 0 w 61358"/>
                  <a:gd name="connsiteY0" fmla="*/ 6163 h 6163"/>
                  <a:gd name="connsiteX1" fmla="*/ 30679 w 61358"/>
                  <a:gd name="connsiteY1" fmla="*/ 0 h 6163"/>
                  <a:gd name="connsiteX2" fmla="*/ 61358 w 61358"/>
                  <a:gd name="connsiteY2" fmla="*/ 6163 h 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358" h="6163">
                    <a:moveTo>
                      <a:pt x="0" y="6163"/>
                    </a:moveTo>
                    <a:cubicBezTo>
                      <a:pt x="9450" y="2191"/>
                      <a:pt x="19791" y="0"/>
                      <a:pt x="30679" y="0"/>
                    </a:cubicBezTo>
                    <a:cubicBezTo>
                      <a:pt x="41568" y="0"/>
                      <a:pt x="51908" y="2191"/>
                      <a:pt x="61358" y="6163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6" name="Free-form: Shape 63">
                <a:extLst>
                  <a:ext uri="{FF2B5EF4-FFF2-40B4-BE49-F238E27FC236}">
                    <a16:creationId xmlns:a16="http://schemas.microsoft.com/office/drawing/2014/main" id="{A9165A9B-C594-BA21-C7FE-1BB2A6DEE50F}"/>
                  </a:ext>
                </a:extLst>
              </p:cNvPr>
              <p:cNvSpPr/>
              <p:nvPr/>
            </p:nvSpPr>
            <p:spPr>
              <a:xfrm>
                <a:off x="9968880" y="1113332"/>
                <a:ext cx="123127" cy="12394"/>
              </a:xfrm>
              <a:custGeom>
                <a:avLst/>
                <a:gdLst>
                  <a:gd name="connsiteX0" fmla="*/ 123128 w 123127"/>
                  <a:gd name="connsiteY0" fmla="*/ 0 h 12394"/>
                  <a:gd name="connsiteX1" fmla="*/ 61564 w 123127"/>
                  <a:gd name="connsiteY1" fmla="*/ 12395 h 12394"/>
                  <a:gd name="connsiteX2" fmla="*/ 0 w 123127"/>
                  <a:gd name="connsiteY2" fmla="*/ 0 h 1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3127" h="12394">
                    <a:moveTo>
                      <a:pt x="123128" y="0"/>
                    </a:moveTo>
                    <a:cubicBezTo>
                      <a:pt x="104227" y="8012"/>
                      <a:pt x="83409" y="12395"/>
                      <a:pt x="61564" y="12395"/>
                    </a:cubicBezTo>
                    <a:cubicBezTo>
                      <a:pt x="39719" y="12395"/>
                      <a:pt x="18901" y="7944"/>
                      <a:pt x="0" y="0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7" name="Free-form: Shape 64">
                <a:extLst>
                  <a:ext uri="{FF2B5EF4-FFF2-40B4-BE49-F238E27FC236}">
                    <a16:creationId xmlns:a16="http://schemas.microsoft.com/office/drawing/2014/main" id="{02642883-B8A6-7904-9DA8-AEA31BC54530}"/>
                  </a:ext>
                </a:extLst>
              </p:cNvPr>
              <p:cNvSpPr/>
              <p:nvPr/>
            </p:nvSpPr>
            <p:spPr>
              <a:xfrm>
                <a:off x="9603811" y="1157502"/>
                <a:ext cx="8902" cy="21365"/>
              </a:xfrm>
              <a:custGeom>
                <a:avLst/>
                <a:gdLst>
                  <a:gd name="connsiteX0" fmla="*/ 0 w 8902"/>
                  <a:gd name="connsiteY0" fmla="*/ 21366 h 21365"/>
                  <a:gd name="connsiteX1" fmla="*/ 2397 w 8902"/>
                  <a:gd name="connsiteY1" fmla="*/ 9587 h 21365"/>
                  <a:gd name="connsiteX2" fmla="*/ 8902 w 8902"/>
                  <a:gd name="connsiteY2" fmla="*/ 0 h 21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902" h="21365">
                    <a:moveTo>
                      <a:pt x="0" y="21366"/>
                    </a:moveTo>
                    <a:cubicBezTo>
                      <a:pt x="0" y="17189"/>
                      <a:pt x="822" y="13217"/>
                      <a:pt x="2397" y="9587"/>
                    </a:cubicBezTo>
                    <a:cubicBezTo>
                      <a:pt x="3972" y="5958"/>
                      <a:pt x="6163" y="2739"/>
                      <a:pt x="8902" y="0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8" name="Free-form: Shape 65">
                <a:extLst>
                  <a:ext uri="{FF2B5EF4-FFF2-40B4-BE49-F238E27FC236}">
                    <a16:creationId xmlns:a16="http://schemas.microsoft.com/office/drawing/2014/main" id="{5EFE3BF7-C13E-CE3B-0E1A-93A6E05089FD}"/>
                  </a:ext>
                </a:extLst>
              </p:cNvPr>
              <p:cNvSpPr/>
              <p:nvPr/>
            </p:nvSpPr>
            <p:spPr>
              <a:xfrm>
                <a:off x="9796994" y="1042113"/>
                <a:ext cx="171885" cy="71219"/>
              </a:xfrm>
              <a:custGeom>
                <a:avLst/>
                <a:gdLst>
                  <a:gd name="connsiteX0" fmla="*/ 0 w 171885"/>
                  <a:gd name="connsiteY0" fmla="*/ 0 h 71219"/>
                  <a:gd name="connsiteX1" fmla="*/ 171886 w 171885"/>
                  <a:gd name="connsiteY1" fmla="*/ 71219 h 71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85" h="71219">
                    <a:moveTo>
                      <a:pt x="0" y="0"/>
                    </a:moveTo>
                    <a:lnTo>
                      <a:pt x="171886" y="71219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9" name="Free-form: Shape 66">
                <a:extLst>
                  <a:ext uri="{FF2B5EF4-FFF2-40B4-BE49-F238E27FC236}">
                    <a16:creationId xmlns:a16="http://schemas.microsoft.com/office/drawing/2014/main" id="{64504DD4-D51A-725D-B9B0-6072EED2E192}"/>
                  </a:ext>
                </a:extLst>
              </p:cNvPr>
              <p:cNvSpPr/>
              <p:nvPr/>
            </p:nvSpPr>
            <p:spPr>
              <a:xfrm>
                <a:off x="10092007" y="1065191"/>
                <a:ext cx="116211" cy="48141"/>
              </a:xfrm>
              <a:custGeom>
                <a:avLst/>
                <a:gdLst>
                  <a:gd name="connsiteX0" fmla="*/ 116211 w 116211"/>
                  <a:gd name="connsiteY0" fmla="*/ 0 h 48141"/>
                  <a:gd name="connsiteX1" fmla="*/ 0 w 116211"/>
                  <a:gd name="connsiteY1" fmla="*/ 48142 h 48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6211" h="48141">
                    <a:moveTo>
                      <a:pt x="116211" y="0"/>
                    </a:moveTo>
                    <a:lnTo>
                      <a:pt x="0" y="4814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0" name="Free-form: Shape 67">
                <a:extLst>
                  <a:ext uri="{FF2B5EF4-FFF2-40B4-BE49-F238E27FC236}">
                    <a16:creationId xmlns:a16="http://schemas.microsoft.com/office/drawing/2014/main" id="{84940EBE-1378-B72B-4E5F-0B03D67E5214}"/>
                  </a:ext>
                </a:extLst>
              </p:cNvPr>
              <p:cNvSpPr/>
              <p:nvPr/>
            </p:nvSpPr>
            <p:spPr>
              <a:xfrm>
                <a:off x="9612645" y="1046769"/>
                <a:ext cx="110664" cy="110664"/>
              </a:xfrm>
              <a:custGeom>
                <a:avLst/>
                <a:gdLst>
                  <a:gd name="connsiteX0" fmla="*/ 0 w 110664"/>
                  <a:gd name="connsiteY0" fmla="*/ 110664 h 110664"/>
                  <a:gd name="connsiteX1" fmla="*/ 110664 w 110664"/>
                  <a:gd name="connsiteY1" fmla="*/ 0 h 11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0664" h="110664">
                    <a:moveTo>
                      <a:pt x="0" y="110664"/>
                    </a:moveTo>
                    <a:lnTo>
                      <a:pt x="110664" y="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1" name="Free-form: Shape 68">
                <a:extLst>
                  <a:ext uri="{FF2B5EF4-FFF2-40B4-BE49-F238E27FC236}">
                    <a16:creationId xmlns:a16="http://schemas.microsoft.com/office/drawing/2014/main" id="{0419EB00-C92E-341F-6BD3-44DEF9CB4545}"/>
                  </a:ext>
                </a:extLst>
              </p:cNvPr>
              <p:cNvSpPr/>
              <p:nvPr/>
            </p:nvSpPr>
            <p:spPr>
              <a:xfrm>
                <a:off x="9603811" y="1178868"/>
                <a:ext cx="59235" cy="158120"/>
              </a:xfrm>
              <a:custGeom>
                <a:avLst/>
                <a:gdLst>
                  <a:gd name="connsiteX0" fmla="*/ 0 w 59235"/>
                  <a:gd name="connsiteY0" fmla="*/ 0 h 158120"/>
                  <a:gd name="connsiteX1" fmla="*/ 0 w 59235"/>
                  <a:gd name="connsiteY1" fmla="*/ 158121 h 158120"/>
                  <a:gd name="connsiteX2" fmla="*/ 59235 w 59235"/>
                  <a:gd name="connsiteY2" fmla="*/ 158121 h 158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235" h="158120">
                    <a:moveTo>
                      <a:pt x="0" y="0"/>
                    </a:moveTo>
                    <a:lnTo>
                      <a:pt x="0" y="158121"/>
                    </a:lnTo>
                    <a:lnTo>
                      <a:pt x="59235" y="158121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2" name="Free-form: Shape 69">
                <a:extLst>
                  <a:ext uri="{FF2B5EF4-FFF2-40B4-BE49-F238E27FC236}">
                    <a16:creationId xmlns:a16="http://schemas.microsoft.com/office/drawing/2014/main" id="{59A07627-1A16-2E7E-AD9D-9F6765A2258F}"/>
                  </a:ext>
                </a:extLst>
              </p:cNvPr>
              <p:cNvSpPr/>
              <p:nvPr/>
            </p:nvSpPr>
            <p:spPr>
              <a:xfrm>
                <a:off x="9663047" y="1171746"/>
                <a:ext cx="94091" cy="165242"/>
              </a:xfrm>
              <a:custGeom>
                <a:avLst/>
                <a:gdLst>
                  <a:gd name="connsiteX0" fmla="*/ 0 w 94091"/>
                  <a:gd name="connsiteY0" fmla="*/ 165243 h 165242"/>
                  <a:gd name="connsiteX1" fmla="*/ 51292 w 94091"/>
                  <a:gd name="connsiteY1" fmla="*/ 113951 h 165242"/>
                  <a:gd name="connsiteX2" fmla="*/ 51292 w 94091"/>
                  <a:gd name="connsiteY2" fmla="*/ 42800 h 165242"/>
                  <a:gd name="connsiteX3" fmla="*/ 94092 w 94091"/>
                  <a:gd name="connsiteY3" fmla="*/ 0 h 16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091" h="165242">
                    <a:moveTo>
                      <a:pt x="0" y="165243"/>
                    </a:moveTo>
                    <a:cubicBezTo>
                      <a:pt x="28282" y="165243"/>
                      <a:pt x="51292" y="142302"/>
                      <a:pt x="51292" y="113951"/>
                    </a:cubicBezTo>
                    <a:lnTo>
                      <a:pt x="51292" y="42800"/>
                    </a:lnTo>
                    <a:lnTo>
                      <a:pt x="94092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3" name="Free-form: Shape 70">
                <a:extLst>
                  <a:ext uri="{FF2B5EF4-FFF2-40B4-BE49-F238E27FC236}">
                    <a16:creationId xmlns:a16="http://schemas.microsoft.com/office/drawing/2014/main" id="{920059E9-6768-C174-1867-AC2C5E08006C}"/>
                  </a:ext>
                </a:extLst>
              </p:cNvPr>
              <p:cNvSpPr/>
              <p:nvPr/>
            </p:nvSpPr>
            <p:spPr>
              <a:xfrm>
                <a:off x="9757070" y="1171814"/>
                <a:ext cx="357535" cy="222081"/>
              </a:xfrm>
              <a:custGeom>
                <a:avLst/>
                <a:gdLst>
                  <a:gd name="connsiteX0" fmla="*/ 0 w 357535"/>
                  <a:gd name="connsiteY0" fmla="*/ 0 h 222081"/>
                  <a:gd name="connsiteX1" fmla="*/ 357536 w 357535"/>
                  <a:gd name="connsiteY1" fmla="*/ 222081 h 22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7535" h="222081">
                    <a:moveTo>
                      <a:pt x="0" y="0"/>
                    </a:moveTo>
                    <a:lnTo>
                      <a:pt x="357536" y="222081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4" name="Free-form: Shape 71">
                <a:extLst>
                  <a:ext uri="{FF2B5EF4-FFF2-40B4-BE49-F238E27FC236}">
                    <a16:creationId xmlns:a16="http://schemas.microsoft.com/office/drawing/2014/main" id="{077EFB72-E30C-4F11-F68E-CC4146DFE6CC}"/>
                  </a:ext>
                </a:extLst>
              </p:cNvPr>
              <p:cNvSpPr/>
              <p:nvPr/>
            </p:nvSpPr>
            <p:spPr>
              <a:xfrm>
                <a:off x="9915054" y="1381775"/>
                <a:ext cx="152505" cy="94708"/>
              </a:xfrm>
              <a:custGeom>
                <a:avLst/>
                <a:gdLst>
                  <a:gd name="connsiteX0" fmla="*/ 0 w 152505"/>
                  <a:gd name="connsiteY0" fmla="*/ 0 h 94708"/>
                  <a:gd name="connsiteX1" fmla="*/ 152506 w 152505"/>
                  <a:gd name="connsiteY1" fmla="*/ 94708 h 94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2505" h="94708">
                    <a:moveTo>
                      <a:pt x="0" y="0"/>
                    </a:moveTo>
                    <a:lnTo>
                      <a:pt x="152506" y="94708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5" name="Free-form: Shape 72">
                <a:extLst>
                  <a:ext uri="{FF2B5EF4-FFF2-40B4-BE49-F238E27FC236}">
                    <a16:creationId xmlns:a16="http://schemas.microsoft.com/office/drawing/2014/main" id="{DFB9ACA6-16A0-8A45-30E0-2729DE8E294D}"/>
                  </a:ext>
                </a:extLst>
              </p:cNvPr>
              <p:cNvSpPr/>
              <p:nvPr/>
            </p:nvSpPr>
            <p:spPr>
              <a:xfrm>
                <a:off x="9868008" y="1464362"/>
                <a:ext cx="128126" cy="79574"/>
              </a:xfrm>
              <a:custGeom>
                <a:avLst/>
                <a:gdLst>
                  <a:gd name="connsiteX0" fmla="*/ 0 w 128126"/>
                  <a:gd name="connsiteY0" fmla="*/ 0 h 79574"/>
                  <a:gd name="connsiteX1" fmla="*/ 128127 w 128126"/>
                  <a:gd name="connsiteY1" fmla="*/ 79574 h 7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126" h="79574">
                    <a:moveTo>
                      <a:pt x="0" y="0"/>
                    </a:moveTo>
                    <a:lnTo>
                      <a:pt x="128127" y="79574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6" name="Free-form: Shape 73">
                <a:extLst>
                  <a:ext uri="{FF2B5EF4-FFF2-40B4-BE49-F238E27FC236}">
                    <a16:creationId xmlns:a16="http://schemas.microsoft.com/office/drawing/2014/main" id="{B9B60B0E-2DAC-FDDD-089B-88EF5E2F679D}"/>
                  </a:ext>
                </a:extLst>
              </p:cNvPr>
              <p:cNvSpPr/>
              <p:nvPr/>
            </p:nvSpPr>
            <p:spPr>
              <a:xfrm>
                <a:off x="9821031" y="1547017"/>
                <a:ext cx="99912" cy="62111"/>
              </a:xfrm>
              <a:custGeom>
                <a:avLst/>
                <a:gdLst>
                  <a:gd name="connsiteX0" fmla="*/ 0 w 99912"/>
                  <a:gd name="connsiteY0" fmla="*/ 0 h 62111"/>
                  <a:gd name="connsiteX1" fmla="*/ 99913 w 99912"/>
                  <a:gd name="connsiteY1" fmla="*/ 62112 h 62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9912" h="62111">
                    <a:moveTo>
                      <a:pt x="0" y="0"/>
                    </a:moveTo>
                    <a:lnTo>
                      <a:pt x="99913" y="6211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7" name="Free-form: Shape 74">
                <a:extLst>
                  <a:ext uri="{FF2B5EF4-FFF2-40B4-BE49-F238E27FC236}">
                    <a16:creationId xmlns:a16="http://schemas.microsoft.com/office/drawing/2014/main" id="{47D8006D-DF07-119B-3872-6C7531448ABE}"/>
                  </a:ext>
                </a:extLst>
              </p:cNvPr>
              <p:cNvSpPr/>
              <p:nvPr/>
            </p:nvSpPr>
            <p:spPr>
              <a:xfrm>
                <a:off x="9773985" y="1629604"/>
                <a:ext cx="49990" cy="31090"/>
              </a:xfrm>
              <a:custGeom>
                <a:avLst/>
                <a:gdLst>
                  <a:gd name="connsiteX0" fmla="*/ 0 w 49990"/>
                  <a:gd name="connsiteY0" fmla="*/ 0 h 31090"/>
                  <a:gd name="connsiteX1" fmla="*/ 49991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0" y="0"/>
                    </a:moveTo>
                    <a:lnTo>
                      <a:pt x="49991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8" name="Free-form: Shape 75">
                <a:extLst>
                  <a:ext uri="{FF2B5EF4-FFF2-40B4-BE49-F238E27FC236}">
                    <a16:creationId xmlns:a16="http://schemas.microsoft.com/office/drawing/2014/main" id="{381E8CBB-DFA7-5EC2-F5C7-C9F61E10F15B}"/>
                  </a:ext>
                </a:extLst>
              </p:cNvPr>
              <p:cNvSpPr/>
              <p:nvPr/>
            </p:nvSpPr>
            <p:spPr>
              <a:xfrm>
                <a:off x="10067902" y="1393896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9" name="Free-form: Shape 76">
                <a:extLst>
                  <a:ext uri="{FF2B5EF4-FFF2-40B4-BE49-F238E27FC236}">
                    <a16:creationId xmlns:a16="http://schemas.microsoft.com/office/drawing/2014/main" id="{881D7775-1C45-7698-3381-286416FC8AB7}"/>
                  </a:ext>
                </a:extLst>
              </p:cNvPr>
              <p:cNvSpPr/>
              <p:nvPr/>
            </p:nvSpPr>
            <p:spPr>
              <a:xfrm>
                <a:off x="9996135" y="146196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0" name="Free-form: Shape 77">
                <a:extLst>
                  <a:ext uri="{FF2B5EF4-FFF2-40B4-BE49-F238E27FC236}">
                    <a16:creationId xmlns:a16="http://schemas.microsoft.com/office/drawing/2014/main" id="{14B31B33-58F3-6B94-6F84-71EBAB4965B0}"/>
                  </a:ext>
                </a:extLst>
              </p:cNvPr>
              <p:cNvSpPr/>
              <p:nvPr/>
            </p:nvSpPr>
            <p:spPr>
              <a:xfrm>
                <a:off x="9920944" y="1527090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1" name="Free-form: Shape 78">
                <a:extLst>
                  <a:ext uri="{FF2B5EF4-FFF2-40B4-BE49-F238E27FC236}">
                    <a16:creationId xmlns:a16="http://schemas.microsoft.com/office/drawing/2014/main" id="{9CB76B5B-1299-F70E-63F2-D1D6E2B46B49}"/>
                  </a:ext>
                </a:extLst>
              </p:cNvPr>
              <p:cNvSpPr/>
              <p:nvPr/>
            </p:nvSpPr>
            <p:spPr>
              <a:xfrm>
                <a:off x="9823907" y="157865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2" name="Free-form: Shape 79">
                <a:extLst>
                  <a:ext uri="{FF2B5EF4-FFF2-40B4-BE49-F238E27FC236}">
                    <a16:creationId xmlns:a16="http://schemas.microsoft.com/office/drawing/2014/main" id="{78FFDDB4-8F2D-5EB1-1B6D-0AEF9911F00F}"/>
                  </a:ext>
                </a:extLst>
              </p:cNvPr>
              <p:cNvSpPr/>
              <p:nvPr/>
            </p:nvSpPr>
            <p:spPr>
              <a:xfrm>
                <a:off x="9473630" y="1440325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3" name="Free-form: Shape 80">
                <a:extLst>
                  <a:ext uri="{FF2B5EF4-FFF2-40B4-BE49-F238E27FC236}">
                    <a16:creationId xmlns:a16="http://schemas.microsoft.com/office/drawing/2014/main" id="{212DD8A1-98B7-C884-D9E6-9DCF77EB01D1}"/>
                  </a:ext>
                </a:extLst>
              </p:cNvPr>
              <p:cNvSpPr/>
              <p:nvPr/>
            </p:nvSpPr>
            <p:spPr>
              <a:xfrm>
                <a:off x="9426927" y="135835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4" name="Free-form: Shape 81">
                <a:extLst>
                  <a:ext uri="{FF2B5EF4-FFF2-40B4-BE49-F238E27FC236}">
                    <a16:creationId xmlns:a16="http://schemas.microsoft.com/office/drawing/2014/main" id="{8EC5764A-47DF-129E-C50B-C58151CFF410}"/>
                  </a:ext>
                </a:extLst>
              </p:cNvPr>
              <p:cNvSpPr/>
              <p:nvPr/>
            </p:nvSpPr>
            <p:spPr>
              <a:xfrm>
                <a:off x="9403077" y="1389376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5" name="Free-form: Shape 82">
                <a:extLst>
                  <a:ext uri="{FF2B5EF4-FFF2-40B4-BE49-F238E27FC236}">
                    <a16:creationId xmlns:a16="http://schemas.microsoft.com/office/drawing/2014/main" id="{7BDBD470-17AE-8F0F-AB75-318DD5368E90}"/>
                  </a:ext>
                </a:extLst>
              </p:cNvPr>
              <p:cNvSpPr/>
              <p:nvPr/>
            </p:nvSpPr>
            <p:spPr>
              <a:xfrm>
                <a:off x="9476917" y="1352104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6" name="Free-form: Shape 83">
                <a:extLst>
                  <a:ext uri="{FF2B5EF4-FFF2-40B4-BE49-F238E27FC236}">
                    <a16:creationId xmlns:a16="http://schemas.microsoft.com/office/drawing/2014/main" id="{1715AB8A-C9F3-A54C-342A-C75C228234C8}"/>
                  </a:ext>
                </a:extLst>
              </p:cNvPr>
              <p:cNvSpPr/>
              <p:nvPr/>
            </p:nvSpPr>
            <p:spPr>
              <a:xfrm>
                <a:off x="9555670" y="1500451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7" name="Free-form: Shape 84">
                <a:extLst>
                  <a:ext uri="{FF2B5EF4-FFF2-40B4-BE49-F238E27FC236}">
                    <a16:creationId xmlns:a16="http://schemas.microsoft.com/office/drawing/2014/main" id="{6BBD1059-33CF-1F92-29E5-231843C5FFB8}"/>
                  </a:ext>
                </a:extLst>
              </p:cNvPr>
              <p:cNvSpPr/>
              <p:nvPr/>
            </p:nvSpPr>
            <p:spPr>
              <a:xfrm>
                <a:off x="9508966" y="1418412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8" name="Free-form: Shape 85">
                <a:extLst>
                  <a:ext uri="{FF2B5EF4-FFF2-40B4-BE49-F238E27FC236}">
                    <a16:creationId xmlns:a16="http://schemas.microsoft.com/office/drawing/2014/main" id="{D188F8A8-BE57-A5B6-390E-33F25DFBC43A}"/>
                  </a:ext>
                </a:extLst>
              </p:cNvPr>
              <p:cNvSpPr/>
              <p:nvPr/>
            </p:nvSpPr>
            <p:spPr>
              <a:xfrm>
                <a:off x="9485116" y="1449502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9" name="Free-form: Shape 86">
                <a:extLst>
                  <a:ext uri="{FF2B5EF4-FFF2-40B4-BE49-F238E27FC236}">
                    <a16:creationId xmlns:a16="http://schemas.microsoft.com/office/drawing/2014/main" id="{F388B44B-71BE-4F3B-9D96-EAF259F29A32}"/>
                  </a:ext>
                </a:extLst>
              </p:cNvPr>
              <p:cNvSpPr/>
              <p:nvPr/>
            </p:nvSpPr>
            <p:spPr>
              <a:xfrm>
                <a:off x="9558957" y="1412230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0" name="Free-form: Shape 87">
                <a:extLst>
                  <a:ext uri="{FF2B5EF4-FFF2-40B4-BE49-F238E27FC236}">
                    <a16:creationId xmlns:a16="http://schemas.microsoft.com/office/drawing/2014/main" id="{BD8FCDB0-26F6-08B3-0BEF-DD2C032F1E3A}"/>
                  </a:ext>
                </a:extLst>
              </p:cNvPr>
              <p:cNvSpPr/>
              <p:nvPr/>
            </p:nvSpPr>
            <p:spPr>
              <a:xfrm>
                <a:off x="9637641" y="1560508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1" name="Free-form: Shape 88">
                <a:extLst>
                  <a:ext uri="{FF2B5EF4-FFF2-40B4-BE49-F238E27FC236}">
                    <a16:creationId xmlns:a16="http://schemas.microsoft.com/office/drawing/2014/main" id="{F4445E31-CD57-7CAC-5B45-13C7FFBA3B0B}"/>
                  </a:ext>
                </a:extLst>
              </p:cNvPr>
              <p:cNvSpPr/>
              <p:nvPr/>
            </p:nvSpPr>
            <p:spPr>
              <a:xfrm>
                <a:off x="9590937" y="1478537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2" name="Free-form: Shape 89">
                <a:extLst>
                  <a:ext uri="{FF2B5EF4-FFF2-40B4-BE49-F238E27FC236}">
                    <a16:creationId xmlns:a16="http://schemas.microsoft.com/office/drawing/2014/main" id="{B0EF49D4-47CC-0E51-EF00-CB0B69362506}"/>
                  </a:ext>
                </a:extLst>
              </p:cNvPr>
              <p:cNvSpPr/>
              <p:nvPr/>
            </p:nvSpPr>
            <p:spPr>
              <a:xfrm>
                <a:off x="9567087" y="1509559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3" name="Free-form: Shape 90">
                <a:extLst>
                  <a:ext uri="{FF2B5EF4-FFF2-40B4-BE49-F238E27FC236}">
                    <a16:creationId xmlns:a16="http://schemas.microsoft.com/office/drawing/2014/main" id="{FF174801-7349-3F02-AECC-44C4346FCE51}"/>
                  </a:ext>
                </a:extLst>
              </p:cNvPr>
              <p:cNvSpPr/>
              <p:nvPr/>
            </p:nvSpPr>
            <p:spPr>
              <a:xfrm>
                <a:off x="9640928" y="1472287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4" name="Free-form: Shape 91">
                <a:extLst>
                  <a:ext uri="{FF2B5EF4-FFF2-40B4-BE49-F238E27FC236}">
                    <a16:creationId xmlns:a16="http://schemas.microsoft.com/office/drawing/2014/main" id="{479D9523-C0F7-013A-671D-C586EC772EDA}"/>
                  </a:ext>
                </a:extLst>
              </p:cNvPr>
              <p:cNvSpPr/>
              <p:nvPr/>
            </p:nvSpPr>
            <p:spPr>
              <a:xfrm>
                <a:off x="9719612" y="162063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5" name="Free-form: Shape 92">
                <a:extLst>
                  <a:ext uri="{FF2B5EF4-FFF2-40B4-BE49-F238E27FC236}">
                    <a16:creationId xmlns:a16="http://schemas.microsoft.com/office/drawing/2014/main" id="{FEBAB7B6-8961-F5C6-0EBD-4FB9D21E66ED}"/>
                  </a:ext>
                </a:extLst>
              </p:cNvPr>
              <p:cNvSpPr/>
              <p:nvPr/>
            </p:nvSpPr>
            <p:spPr>
              <a:xfrm>
                <a:off x="9672908" y="1538594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6" name="Free-form: Shape 93">
                <a:extLst>
                  <a:ext uri="{FF2B5EF4-FFF2-40B4-BE49-F238E27FC236}">
                    <a16:creationId xmlns:a16="http://schemas.microsoft.com/office/drawing/2014/main" id="{13EBA9BD-BBA9-8F44-D3F4-68CC99831E78}"/>
                  </a:ext>
                </a:extLst>
              </p:cNvPr>
              <p:cNvSpPr/>
              <p:nvPr/>
            </p:nvSpPr>
            <p:spPr>
              <a:xfrm>
                <a:off x="9649058" y="1569684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7" name="Free-form: Shape 94">
                <a:extLst>
                  <a:ext uri="{FF2B5EF4-FFF2-40B4-BE49-F238E27FC236}">
                    <a16:creationId xmlns:a16="http://schemas.microsoft.com/office/drawing/2014/main" id="{7EECF2A7-4767-3BB7-96FF-D4719F183F16}"/>
                  </a:ext>
                </a:extLst>
              </p:cNvPr>
              <p:cNvSpPr/>
              <p:nvPr/>
            </p:nvSpPr>
            <p:spPr>
              <a:xfrm>
                <a:off x="9722899" y="1532412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8" name="Free-form: Shape 95">
                <a:extLst>
                  <a:ext uri="{FF2B5EF4-FFF2-40B4-BE49-F238E27FC236}">
                    <a16:creationId xmlns:a16="http://schemas.microsoft.com/office/drawing/2014/main" id="{76180FBF-30E9-7D6D-F733-00E6A9904740}"/>
                  </a:ext>
                </a:extLst>
              </p:cNvPr>
              <p:cNvSpPr/>
              <p:nvPr/>
            </p:nvSpPr>
            <p:spPr>
              <a:xfrm>
                <a:off x="9323385" y="1372555"/>
                <a:ext cx="94434" cy="23668"/>
              </a:xfrm>
              <a:custGeom>
                <a:avLst/>
                <a:gdLst>
                  <a:gd name="connsiteX0" fmla="*/ 0 w 94434"/>
                  <a:gd name="connsiteY0" fmla="*/ 1275 h 23668"/>
                  <a:gd name="connsiteX1" fmla="*/ 94434 w 94434"/>
                  <a:gd name="connsiteY1" fmla="*/ 23668 h 23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4434" h="23668">
                    <a:moveTo>
                      <a:pt x="0" y="1275"/>
                    </a:moveTo>
                    <a:cubicBezTo>
                      <a:pt x="0" y="1275"/>
                      <a:pt x="53826" y="-8038"/>
                      <a:pt x="94434" y="23668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9" name="Free-form: Shape 96">
                <a:extLst>
                  <a:ext uri="{FF2B5EF4-FFF2-40B4-BE49-F238E27FC236}">
                    <a16:creationId xmlns:a16="http://schemas.microsoft.com/office/drawing/2014/main" id="{68071C96-7C0F-682F-F675-5BAA0A033423}"/>
                  </a:ext>
                </a:extLst>
              </p:cNvPr>
              <p:cNvSpPr/>
              <p:nvPr/>
            </p:nvSpPr>
            <p:spPr>
              <a:xfrm>
                <a:off x="10125974" y="1373831"/>
                <a:ext cx="97584" cy="29104"/>
              </a:xfrm>
              <a:custGeom>
                <a:avLst/>
                <a:gdLst>
                  <a:gd name="connsiteX0" fmla="*/ 0 w 97584"/>
                  <a:gd name="connsiteY0" fmla="*/ 29104 h 29104"/>
                  <a:gd name="connsiteX1" fmla="*/ 52935 w 97584"/>
                  <a:gd name="connsiteY1" fmla="*/ 0 h 29104"/>
                  <a:gd name="connsiteX2" fmla="*/ 97584 w 97584"/>
                  <a:gd name="connsiteY2" fmla="*/ 0 h 29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584" h="29104">
                    <a:moveTo>
                      <a:pt x="0" y="29104"/>
                    </a:moveTo>
                    <a:cubicBezTo>
                      <a:pt x="0" y="29104"/>
                      <a:pt x="25338" y="0"/>
                      <a:pt x="52935" y="0"/>
                    </a:cubicBezTo>
                    <a:lnTo>
                      <a:pt x="97584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40" name="Free-form: Shape 97">
                <a:extLst>
                  <a:ext uri="{FF2B5EF4-FFF2-40B4-BE49-F238E27FC236}">
                    <a16:creationId xmlns:a16="http://schemas.microsoft.com/office/drawing/2014/main" id="{46716252-F9F0-4D71-7A59-B0ED1AB380B0}"/>
                  </a:ext>
                </a:extLst>
              </p:cNvPr>
              <p:cNvSpPr/>
              <p:nvPr/>
            </p:nvSpPr>
            <p:spPr>
              <a:xfrm>
                <a:off x="9603811" y="1254401"/>
                <a:ext cx="45265" cy="6848"/>
              </a:xfrm>
              <a:custGeom>
                <a:avLst/>
                <a:gdLst>
                  <a:gd name="connsiteX0" fmla="*/ 0 w 45265"/>
                  <a:gd name="connsiteY0" fmla="*/ 0 h 6848"/>
                  <a:gd name="connsiteX1" fmla="*/ 45265 w 45265"/>
                  <a:gd name="connsiteY1" fmla="*/ 0 h 6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265" h="6848">
                    <a:moveTo>
                      <a:pt x="0" y="0"/>
                    </a:moveTo>
                    <a:lnTo>
                      <a:pt x="45265" y="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1A77F81C-9A7F-4D18-CC51-E1CFB2803BDB}"/>
              </a:ext>
            </a:extLst>
          </p:cNvPr>
          <p:cNvGrpSpPr/>
          <p:nvPr/>
        </p:nvGrpSpPr>
        <p:grpSpPr>
          <a:xfrm>
            <a:off x="9758273" y="4600105"/>
            <a:ext cx="908946" cy="966112"/>
            <a:chOff x="9867605" y="4548862"/>
            <a:chExt cx="908946" cy="966112"/>
          </a:xfrm>
        </p:grpSpPr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C2D25D86-CC7E-F06A-EF3A-8D053D81503B}"/>
                </a:ext>
              </a:extLst>
            </p:cNvPr>
            <p:cNvSpPr/>
            <p:nvPr/>
          </p:nvSpPr>
          <p:spPr>
            <a:xfrm>
              <a:off x="9867605" y="4606028"/>
              <a:ext cx="908946" cy="908946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pic>
          <p:nvPicPr>
            <p:cNvPr id="145" name="Graphic 144">
              <a:extLst>
                <a:ext uri="{FF2B5EF4-FFF2-40B4-BE49-F238E27FC236}">
                  <a16:creationId xmlns:a16="http://schemas.microsoft.com/office/drawing/2014/main" id="{BB821641-D9B5-7FA8-848C-F4796670733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876578" y="4548862"/>
              <a:ext cx="891000" cy="801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6296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69CCB-1CEA-3352-A23A-9B7F60D4D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>
              <a:buClr>
                <a:schemeClr val="accent1"/>
              </a:buClr>
            </a:pPr>
            <a:r>
              <a:rPr lang="ga">
                <a:solidFill>
                  <a:schemeClr val="tx1">
                    <a:lumMod val="75000"/>
                    <a:lumOff val="25000"/>
                  </a:schemeClr>
                </a:solidFill>
              </a:rPr>
              <a:t>Limistéar Schengen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F3619-10C5-C386-16C4-5388D00384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4065" y="1343818"/>
            <a:ext cx="2204165" cy="2340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indent="0" algn="ctr" rtl="0">
              <a:buNone/>
            </a:pPr>
            <a:r>
              <a:rPr lang="ga" sz="4000" b="1">
                <a:solidFill>
                  <a:schemeClr val="accent1"/>
                </a:solidFill>
              </a:rPr>
              <a:t>27</a:t>
            </a:r>
            <a:b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ga" sz="2400">
                <a:solidFill>
                  <a:schemeClr val="tx1">
                    <a:lumMod val="75000"/>
                    <a:lumOff val="25000"/>
                  </a:schemeClr>
                </a:solidFill>
              </a:rPr>
              <a:t>dtír</a:t>
            </a:r>
            <a:r>
              <a:rPr lang="ga" sz="2400">
                <a:solidFill>
                  <a:schemeClr val="accent1"/>
                </a:solidFill>
              </a:rPr>
              <a:t>*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55FBB5D-8168-68F9-92C5-A3B8F2B3889F}"/>
              </a:ext>
            </a:extLst>
          </p:cNvPr>
          <p:cNvGrpSpPr/>
          <p:nvPr/>
        </p:nvGrpSpPr>
        <p:grpSpPr>
          <a:xfrm>
            <a:off x="978164" y="1344112"/>
            <a:ext cx="5035058" cy="5151458"/>
            <a:chOff x="994267" y="1344112"/>
            <a:chExt cx="4583636" cy="468960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BCE4F37-B31C-2112-7246-C110313AFFA0}"/>
                </a:ext>
              </a:extLst>
            </p:cNvPr>
            <p:cNvGrpSpPr/>
            <p:nvPr/>
          </p:nvGrpSpPr>
          <p:grpSpPr>
            <a:xfrm>
              <a:off x="994267" y="1344112"/>
              <a:ext cx="4583636" cy="4689600"/>
              <a:chOff x="6784833" y="-18247"/>
              <a:chExt cx="5407796" cy="5532816"/>
            </a:xfrm>
            <a:effectLst/>
          </p:grpSpPr>
          <p:sp>
            <p:nvSpPr>
              <p:cNvPr id="14" name="Free-form: Shape 13">
                <a:extLst>
                  <a:ext uri="{FF2B5EF4-FFF2-40B4-BE49-F238E27FC236}">
                    <a16:creationId xmlns:a16="http://schemas.microsoft.com/office/drawing/2014/main" id="{2A71D106-8E37-6DCF-3F31-7E9707941651}"/>
                  </a:ext>
                </a:extLst>
              </p:cNvPr>
              <p:cNvSpPr/>
              <p:nvPr/>
            </p:nvSpPr>
            <p:spPr>
              <a:xfrm>
                <a:off x="7201495" y="-17264"/>
                <a:ext cx="4991134" cy="5179692"/>
              </a:xfrm>
              <a:custGeom>
                <a:avLst/>
                <a:gdLst>
                  <a:gd name="connsiteX0" fmla="*/ 2198857 w 4991134"/>
                  <a:gd name="connsiteY0" fmla="*/ 4609825 h 5179692"/>
                  <a:gd name="connsiteX1" fmla="*/ 2215065 w 4991134"/>
                  <a:gd name="connsiteY1" fmla="*/ 4609825 h 5179692"/>
                  <a:gd name="connsiteX2" fmla="*/ 2198857 w 4991134"/>
                  <a:gd name="connsiteY2" fmla="*/ 4609825 h 5179692"/>
                  <a:gd name="connsiteX3" fmla="*/ 2204710 w 4991134"/>
                  <a:gd name="connsiteY3" fmla="*/ 4616128 h 5179692"/>
                  <a:gd name="connsiteX4" fmla="*/ 2208762 w 4991134"/>
                  <a:gd name="connsiteY4" fmla="*/ 4606223 h 5179692"/>
                  <a:gd name="connsiteX5" fmla="*/ 2204710 w 4991134"/>
                  <a:gd name="connsiteY5" fmla="*/ 4616128 h 5179692"/>
                  <a:gd name="connsiteX6" fmla="*/ 965699 w 4991134"/>
                  <a:gd name="connsiteY6" fmla="*/ 4458550 h 5179692"/>
                  <a:gd name="connsiteX7" fmla="*/ 939586 w 4991134"/>
                  <a:gd name="connsiteY7" fmla="*/ 4436939 h 5179692"/>
                  <a:gd name="connsiteX8" fmla="*/ 965699 w 4991134"/>
                  <a:gd name="connsiteY8" fmla="*/ 4458550 h 5179692"/>
                  <a:gd name="connsiteX9" fmla="*/ 2830069 w 4991134"/>
                  <a:gd name="connsiteY9" fmla="*/ 2520794 h 5179692"/>
                  <a:gd name="connsiteX10" fmla="*/ 2903455 w 4991134"/>
                  <a:gd name="connsiteY10" fmla="*/ 2453260 h 5179692"/>
                  <a:gd name="connsiteX11" fmla="*/ 2883645 w 4991134"/>
                  <a:gd name="connsiteY11" fmla="*/ 2503685 h 5179692"/>
                  <a:gd name="connsiteX12" fmla="*/ 2934520 w 4991134"/>
                  <a:gd name="connsiteY12" fmla="*/ 2456862 h 5179692"/>
                  <a:gd name="connsiteX13" fmla="*/ 3082643 w 4991134"/>
                  <a:gd name="connsiteY13" fmla="*/ 2566266 h 5179692"/>
                  <a:gd name="connsiteX14" fmla="*/ 2810259 w 4991134"/>
                  <a:gd name="connsiteY14" fmla="*/ 2595531 h 5179692"/>
                  <a:gd name="connsiteX15" fmla="*/ 2830069 w 4991134"/>
                  <a:gd name="connsiteY15" fmla="*/ 2520794 h 5179692"/>
                  <a:gd name="connsiteX16" fmla="*/ 3592745 w 4991134"/>
                  <a:gd name="connsiteY16" fmla="*/ 724858 h 5179692"/>
                  <a:gd name="connsiteX17" fmla="*/ 3577888 w 4991134"/>
                  <a:gd name="connsiteY17" fmla="*/ 714953 h 5179692"/>
                  <a:gd name="connsiteX18" fmla="*/ 3592745 w 4991134"/>
                  <a:gd name="connsiteY18" fmla="*/ 724858 h 5179692"/>
                  <a:gd name="connsiteX19" fmla="*/ 3859276 w 4991134"/>
                  <a:gd name="connsiteY19" fmla="*/ 321459 h 5179692"/>
                  <a:gd name="connsiteX20" fmla="*/ 3874134 w 4991134"/>
                  <a:gd name="connsiteY20" fmla="*/ 332714 h 5179692"/>
                  <a:gd name="connsiteX21" fmla="*/ 3859276 w 4991134"/>
                  <a:gd name="connsiteY21" fmla="*/ 321459 h 5179692"/>
                  <a:gd name="connsiteX22" fmla="*/ 2884545 w 4991134"/>
                  <a:gd name="connsiteY22" fmla="*/ 4391467 h 5179692"/>
                  <a:gd name="connsiteX23" fmla="*/ 2806657 w 4991134"/>
                  <a:gd name="connsiteY23" fmla="*/ 4409476 h 5179692"/>
                  <a:gd name="connsiteX24" fmla="*/ 2670240 w 4991134"/>
                  <a:gd name="connsiteY24" fmla="*/ 4268556 h 5179692"/>
                  <a:gd name="connsiteX25" fmla="*/ 2566238 w 4991134"/>
                  <a:gd name="connsiteY25" fmla="*/ 4133039 h 5179692"/>
                  <a:gd name="connsiteX26" fmla="*/ 2624767 w 4991134"/>
                  <a:gd name="connsiteY26" fmla="*/ 4108727 h 5179692"/>
                  <a:gd name="connsiteX27" fmla="*/ 2709409 w 4991134"/>
                  <a:gd name="connsiteY27" fmla="*/ 4077662 h 5179692"/>
                  <a:gd name="connsiteX28" fmla="*/ 2787298 w 4991134"/>
                  <a:gd name="connsiteY28" fmla="*/ 4084866 h 5179692"/>
                  <a:gd name="connsiteX29" fmla="*/ 2922814 w 4991134"/>
                  <a:gd name="connsiteY29" fmla="*/ 4102875 h 5179692"/>
                  <a:gd name="connsiteX30" fmla="*/ 2945776 w 4991134"/>
                  <a:gd name="connsiteY30" fmla="*/ 4188867 h 5179692"/>
                  <a:gd name="connsiteX31" fmla="*/ 2958382 w 4991134"/>
                  <a:gd name="connsiteY31" fmla="*/ 4231188 h 5179692"/>
                  <a:gd name="connsiteX32" fmla="*/ 2939923 w 4991134"/>
                  <a:gd name="connsiteY32" fmla="*/ 4297821 h 5179692"/>
                  <a:gd name="connsiteX33" fmla="*/ 2939022 w 4991134"/>
                  <a:gd name="connsiteY33" fmla="*/ 4329786 h 5179692"/>
                  <a:gd name="connsiteX34" fmla="*/ 2884545 w 4991134"/>
                  <a:gd name="connsiteY34" fmla="*/ 4391467 h 5179692"/>
                  <a:gd name="connsiteX35" fmla="*/ 698267 w 4991134"/>
                  <a:gd name="connsiteY35" fmla="*/ 3365861 h 5179692"/>
                  <a:gd name="connsiteX36" fmla="*/ 683409 w 4991134"/>
                  <a:gd name="connsiteY36" fmla="*/ 3364510 h 5179692"/>
                  <a:gd name="connsiteX37" fmla="*/ 698267 w 4991134"/>
                  <a:gd name="connsiteY37" fmla="*/ 3365861 h 5179692"/>
                  <a:gd name="connsiteX38" fmla="*/ 816675 w 4991134"/>
                  <a:gd name="connsiteY38" fmla="*/ 3162360 h 5179692"/>
                  <a:gd name="connsiteX39" fmla="*/ 788311 w 4991134"/>
                  <a:gd name="connsiteY39" fmla="*/ 3145252 h 5179692"/>
                  <a:gd name="connsiteX40" fmla="*/ 816675 w 4991134"/>
                  <a:gd name="connsiteY40" fmla="*/ 3162360 h 5179692"/>
                  <a:gd name="connsiteX41" fmla="*/ 657747 w 4991134"/>
                  <a:gd name="connsiteY41" fmla="*/ 3306882 h 5179692"/>
                  <a:gd name="connsiteX42" fmla="*/ 665851 w 4991134"/>
                  <a:gd name="connsiteY42" fmla="*/ 3314986 h 5179692"/>
                  <a:gd name="connsiteX43" fmla="*/ 657747 w 4991134"/>
                  <a:gd name="connsiteY43" fmla="*/ 3306882 h 5179692"/>
                  <a:gd name="connsiteX44" fmla="*/ 1619871 w 4991134"/>
                  <a:gd name="connsiteY44" fmla="*/ 4318081 h 5179692"/>
                  <a:gd name="connsiteX45" fmla="*/ 1627975 w 4991134"/>
                  <a:gd name="connsiteY45" fmla="*/ 4326635 h 5179692"/>
                  <a:gd name="connsiteX46" fmla="*/ 1619871 w 4991134"/>
                  <a:gd name="connsiteY46" fmla="*/ 4318081 h 5179692"/>
                  <a:gd name="connsiteX47" fmla="*/ 1619871 w 4991134"/>
                  <a:gd name="connsiteY47" fmla="*/ 4316730 h 5179692"/>
                  <a:gd name="connsiteX48" fmla="*/ 1627075 w 4991134"/>
                  <a:gd name="connsiteY48" fmla="*/ 4310427 h 5179692"/>
                  <a:gd name="connsiteX49" fmla="*/ 1619871 w 4991134"/>
                  <a:gd name="connsiteY49" fmla="*/ 4316730 h 5179692"/>
                  <a:gd name="connsiteX50" fmla="*/ 4991135 w 4991134"/>
                  <a:gd name="connsiteY50" fmla="*/ 0 h 5179692"/>
                  <a:gd name="connsiteX51" fmla="*/ 4991135 w 4991134"/>
                  <a:gd name="connsiteY51" fmla="*/ 3673362 h 5179692"/>
                  <a:gd name="connsiteX52" fmla="*/ 4963221 w 4991134"/>
                  <a:gd name="connsiteY52" fmla="*/ 3649050 h 5179692"/>
                  <a:gd name="connsiteX53" fmla="*/ 4881281 w 4991134"/>
                  <a:gd name="connsiteY53" fmla="*/ 3635994 h 5179692"/>
                  <a:gd name="connsiteX54" fmla="*/ 4770076 w 4991134"/>
                  <a:gd name="connsiteY54" fmla="*/ 3598175 h 5179692"/>
                  <a:gd name="connsiteX55" fmla="*/ 4787184 w 4991134"/>
                  <a:gd name="connsiteY55" fmla="*/ 3568461 h 5179692"/>
                  <a:gd name="connsiteX56" fmla="*/ 4776379 w 4991134"/>
                  <a:gd name="connsiteY56" fmla="*/ 3557655 h 5179692"/>
                  <a:gd name="connsiteX57" fmla="*/ 4828154 w 4991134"/>
                  <a:gd name="connsiteY57" fmla="*/ 3554504 h 5179692"/>
                  <a:gd name="connsiteX58" fmla="*/ 4862372 w 4991134"/>
                  <a:gd name="connsiteY58" fmla="*/ 3521187 h 5179692"/>
                  <a:gd name="connsiteX59" fmla="*/ 4850215 w 4991134"/>
                  <a:gd name="connsiteY59" fmla="*/ 3492373 h 5179692"/>
                  <a:gd name="connsiteX60" fmla="*/ 4874527 w 4991134"/>
                  <a:gd name="connsiteY60" fmla="*/ 3428892 h 5179692"/>
                  <a:gd name="connsiteX61" fmla="*/ 4906943 w 4991134"/>
                  <a:gd name="connsiteY61" fmla="*/ 3392424 h 5179692"/>
                  <a:gd name="connsiteX62" fmla="*/ 4847514 w 4991134"/>
                  <a:gd name="connsiteY62" fmla="*/ 3314986 h 5179692"/>
                  <a:gd name="connsiteX63" fmla="*/ 4863272 w 4991134"/>
                  <a:gd name="connsiteY63" fmla="*/ 3288873 h 5179692"/>
                  <a:gd name="connsiteX64" fmla="*/ 4918199 w 4991134"/>
                  <a:gd name="connsiteY64" fmla="*/ 3200629 h 5179692"/>
                  <a:gd name="connsiteX65" fmla="*/ 4869575 w 4991134"/>
                  <a:gd name="connsiteY65" fmla="*/ 3211435 h 5179692"/>
                  <a:gd name="connsiteX66" fmla="*/ 4831756 w 4991134"/>
                  <a:gd name="connsiteY66" fmla="*/ 3252855 h 5179692"/>
                  <a:gd name="connsiteX67" fmla="*/ 4819601 w 4991134"/>
                  <a:gd name="connsiteY67" fmla="*/ 3221790 h 5179692"/>
                  <a:gd name="connsiteX68" fmla="*/ 4852917 w 4991134"/>
                  <a:gd name="connsiteY68" fmla="*/ 3124091 h 5179692"/>
                  <a:gd name="connsiteX69" fmla="*/ 4930355 w 4991134"/>
                  <a:gd name="connsiteY69" fmla="*/ 3067364 h 5179692"/>
                  <a:gd name="connsiteX70" fmla="*/ 4920000 w 4991134"/>
                  <a:gd name="connsiteY70" fmla="*/ 3011086 h 5179692"/>
                  <a:gd name="connsiteX71" fmla="*/ 4881731 w 4991134"/>
                  <a:gd name="connsiteY71" fmla="*/ 2976419 h 5179692"/>
                  <a:gd name="connsiteX72" fmla="*/ 4900641 w 4991134"/>
                  <a:gd name="connsiteY72" fmla="*/ 2939500 h 5179692"/>
                  <a:gd name="connsiteX73" fmla="*/ 4865073 w 4991134"/>
                  <a:gd name="connsiteY73" fmla="*/ 2922842 h 5179692"/>
                  <a:gd name="connsiteX74" fmla="*/ 4866874 w 4991134"/>
                  <a:gd name="connsiteY74" fmla="*/ 2834148 h 5179692"/>
                  <a:gd name="connsiteX75" fmla="*/ 4832206 w 4991134"/>
                  <a:gd name="connsiteY75" fmla="*/ 2829196 h 5179692"/>
                  <a:gd name="connsiteX76" fmla="*/ 4785383 w 4991134"/>
                  <a:gd name="connsiteY76" fmla="*/ 2822443 h 5179692"/>
                  <a:gd name="connsiteX77" fmla="*/ 4748015 w 4991134"/>
                  <a:gd name="connsiteY77" fmla="*/ 2823343 h 5179692"/>
                  <a:gd name="connsiteX78" fmla="*/ 4658421 w 4991134"/>
                  <a:gd name="connsiteY78" fmla="*/ 2830997 h 5179692"/>
                  <a:gd name="connsiteX79" fmla="*/ 4549017 w 4991134"/>
                  <a:gd name="connsiteY79" fmla="*/ 2814789 h 5179692"/>
                  <a:gd name="connsiteX80" fmla="*/ 4477432 w 4991134"/>
                  <a:gd name="connsiteY80" fmla="*/ 2850807 h 5179692"/>
                  <a:gd name="connsiteX81" fmla="*/ 4388288 w 4991134"/>
                  <a:gd name="connsiteY81" fmla="*/ 2838651 h 5179692"/>
                  <a:gd name="connsiteX82" fmla="*/ 4331560 w 4991134"/>
                  <a:gd name="connsiteY82" fmla="*/ 2762113 h 5179692"/>
                  <a:gd name="connsiteX83" fmla="*/ 4268078 w 4991134"/>
                  <a:gd name="connsiteY83" fmla="*/ 2770217 h 5179692"/>
                  <a:gd name="connsiteX84" fmla="*/ 4240164 w 4991134"/>
                  <a:gd name="connsiteY84" fmla="*/ 2754909 h 5179692"/>
                  <a:gd name="connsiteX85" fmla="*/ 4224407 w 4991134"/>
                  <a:gd name="connsiteY85" fmla="*/ 2726996 h 5179692"/>
                  <a:gd name="connsiteX86" fmla="*/ 4237013 w 4991134"/>
                  <a:gd name="connsiteY86" fmla="*/ 2692779 h 5179692"/>
                  <a:gd name="connsiteX87" fmla="*/ 4025408 w 4991134"/>
                  <a:gd name="connsiteY87" fmla="*/ 2677921 h 5179692"/>
                  <a:gd name="connsiteX88" fmla="*/ 3941217 w 4991134"/>
                  <a:gd name="connsiteY88" fmla="*/ 2642804 h 5179692"/>
                  <a:gd name="connsiteX89" fmla="*/ 3907450 w 4991134"/>
                  <a:gd name="connsiteY89" fmla="*/ 2575271 h 5179692"/>
                  <a:gd name="connsiteX90" fmla="*/ 3997945 w 4991134"/>
                  <a:gd name="connsiteY90" fmla="*/ 2533850 h 5179692"/>
                  <a:gd name="connsiteX91" fmla="*/ 3978135 w 4991134"/>
                  <a:gd name="connsiteY91" fmla="*/ 2473070 h 5179692"/>
                  <a:gd name="connsiteX92" fmla="*/ 3911502 w 4991134"/>
                  <a:gd name="connsiteY92" fmla="*/ 2464966 h 5179692"/>
                  <a:gd name="connsiteX93" fmla="*/ 3839917 w 4991134"/>
                  <a:gd name="connsiteY93" fmla="*/ 2392481 h 5179692"/>
                  <a:gd name="connsiteX94" fmla="*/ 3783639 w 4991134"/>
                  <a:gd name="connsiteY94" fmla="*/ 2343406 h 5179692"/>
                  <a:gd name="connsiteX95" fmla="*/ 3770132 w 4991134"/>
                  <a:gd name="connsiteY95" fmla="*/ 2275423 h 5179692"/>
                  <a:gd name="connsiteX96" fmla="*/ 3749422 w 4991134"/>
                  <a:gd name="connsiteY96" fmla="*/ 2217344 h 5179692"/>
                  <a:gd name="connsiteX97" fmla="*/ 3634616 w 4991134"/>
                  <a:gd name="connsiteY97" fmla="*/ 2225448 h 5179692"/>
                  <a:gd name="connsiteX98" fmla="*/ 3619758 w 4991134"/>
                  <a:gd name="connsiteY98" fmla="*/ 2228149 h 5179692"/>
                  <a:gd name="connsiteX99" fmla="*/ 3576537 w 4991134"/>
                  <a:gd name="connsiteY99" fmla="*/ 2196184 h 5179692"/>
                  <a:gd name="connsiteX100" fmla="*/ 3554476 w 4991134"/>
                  <a:gd name="connsiteY100" fmla="*/ 2208340 h 5179692"/>
                  <a:gd name="connsiteX101" fmla="*/ 3505402 w 4991134"/>
                  <a:gd name="connsiteY101" fmla="*/ 2194383 h 5179692"/>
                  <a:gd name="connsiteX102" fmla="*/ 3436068 w 4991134"/>
                  <a:gd name="connsiteY102" fmla="*/ 2096685 h 5179692"/>
                  <a:gd name="connsiteX103" fmla="*/ 3389245 w 4991134"/>
                  <a:gd name="connsiteY103" fmla="*/ 1977826 h 5179692"/>
                  <a:gd name="connsiteX104" fmla="*/ 3394647 w 4991134"/>
                  <a:gd name="connsiteY104" fmla="*/ 1936405 h 5179692"/>
                  <a:gd name="connsiteX105" fmla="*/ 3427514 w 4991134"/>
                  <a:gd name="connsiteY105" fmla="*/ 1943159 h 5179692"/>
                  <a:gd name="connsiteX106" fmla="*/ 3379790 w 4991134"/>
                  <a:gd name="connsiteY106" fmla="*/ 1854465 h 5179692"/>
                  <a:gd name="connsiteX107" fmla="*/ 3370785 w 4991134"/>
                  <a:gd name="connsiteY107" fmla="*/ 1705892 h 5179692"/>
                  <a:gd name="connsiteX108" fmla="*/ 3344673 w 4991134"/>
                  <a:gd name="connsiteY108" fmla="*/ 1664021 h 5179692"/>
                  <a:gd name="connsiteX109" fmla="*/ 3374387 w 4991134"/>
                  <a:gd name="connsiteY109" fmla="*/ 1641960 h 5179692"/>
                  <a:gd name="connsiteX110" fmla="*/ 3496397 w 4991134"/>
                  <a:gd name="connsiteY110" fmla="*/ 1600089 h 5179692"/>
                  <a:gd name="connsiteX111" fmla="*/ 3404102 w 4991134"/>
                  <a:gd name="connsiteY111" fmla="*/ 1573977 h 5179692"/>
                  <a:gd name="connsiteX112" fmla="*/ 3346924 w 4991134"/>
                  <a:gd name="connsiteY112" fmla="*/ 1532556 h 5179692"/>
                  <a:gd name="connsiteX113" fmla="*/ 3354577 w 4991134"/>
                  <a:gd name="connsiteY113" fmla="*/ 1519050 h 5179692"/>
                  <a:gd name="connsiteX114" fmla="*/ 3304153 w 4991134"/>
                  <a:gd name="connsiteY114" fmla="*/ 1542461 h 5179692"/>
                  <a:gd name="connsiteX115" fmla="*/ 3315408 w 4991134"/>
                  <a:gd name="connsiteY115" fmla="*/ 1030108 h 5179692"/>
                  <a:gd name="connsiteX116" fmla="*/ 3282992 w 4991134"/>
                  <a:gd name="connsiteY116" fmla="*/ 923406 h 5179692"/>
                  <a:gd name="connsiteX117" fmla="*/ 3246524 w 4991134"/>
                  <a:gd name="connsiteY117" fmla="*/ 872531 h 5179692"/>
                  <a:gd name="connsiteX118" fmla="*/ 3237069 w 4991134"/>
                  <a:gd name="connsiteY118" fmla="*/ 827058 h 5179692"/>
                  <a:gd name="connsiteX119" fmla="*/ 3214108 w 4991134"/>
                  <a:gd name="connsiteY119" fmla="*/ 761326 h 5179692"/>
                  <a:gd name="connsiteX120" fmla="*/ 3129016 w 4991134"/>
                  <a:gd name="connsiteY120" fmla="*/ 478586 h 5179692"/>
                  <a:gd name="connsiteX121" fmla="*/ 3004305 w 4991134"/>
                  <a:gd name="connsiteY121" fmla="*/ 334965 h 5179692"/>
                  <a:gd name="connsiteX122" fmla="*/ 2992149 w 4991134"/>
                  <a:gd name="connsiteY122" fmla="*/ 299848 h 5179692"/>
                  <a:gd name="connsiteX123" fmla="*/ 3002054 w 4991134"/>
                  <a:gd name="connsiteY123" fmla="*/ 280488 h 5179692"/>
                  <a:gd name="connsiteX124" fmla="*/ 3014660 w 4991134"/>
                  <a:gd name="connsiteY124" fmla="*/ 236817 h 5179692"/>
                  <a:gd name="connsiteX125" fmla="*/ 3045275 w 4991134"/>
                  <a:gd name="connsiteY125" fmla="*/ 193596 h 5179692"/>
                  <a:gd name="connsiteX126" fmla="*/ 3066885 w 4991134"/>
                  <a:gd name="connsiteY126" fmla="*/ 141820 h 5179692"/>
                  <a:gd name="connsiteX127" fmla="*/ 3105154 w 4991134"/>
                  <a:gd name="connsiteY127" fmla="*/ 140469 h 5179692"/>
                  <a:gd name="connsiteX128" fmla="*/ 3108756 w 4991134"/>
                  <a:gd name="connsiteY128" fmla="*/ 102651 h 5179692"/>
                  <a:gd name="connsiteX129" fmla="*/ 3176289 w 4991134"/>
                  <a:gd name="connsiteY129" fmla="*/ 134616 h 5179692"/>
                  <a:gd name="connsiteX130" fmla="*/ 3131718 w 4991134"/>
                  <a:gd name="connsiteY130" fmla="*/ 146322 h 5179692"/>
                  <a:gd name="connsiteX131" fmla="*/ 3189346 w 4991134"/>
                  <a:gd name="connsiteY131" fmla="*/ 157578 h 5179692"/>
                  <a:gd name="connsiteX132" fmla="*/ 3216359 w 4991134"/>
                  <a:gd name="connsiteY132" fmla="*/ 207552 h 5179692"/>
                  <a:gd name="connsiteX133" fmla="*/ 3303252 w 4991134"/>
                  <a:gd name="connsiteY133" fmla="*/ 154426 h 5179692"/>
                  <a:gd name="connsiteX134" fmla="*/ 3555827 w 4991134"/>
                  <a:gd name="connsiteY134" fmla="*/ 202600 h 5179692"/>
                  <a:gd name="connsiteX135" fmla="*/ 3619758 w 4991134"/>
                  <a:gd name="connsiteY135" fmla="*/ 210704 h 5179692"/>
                  <a:gd name="connsiteX136" fmla="*/ 3617957 w 4991134"/>
                  <a:gd name="connsiteY136" fmla="*/ 205301 h 5179692"/>
                  <a:gd name="connsiteX137" fmla="*/ 3708902 w 4991134"/>
                  <a:gd name="connsiteY137" fmla="*/ 237717 h 5179692"/>
                  <a:gd name="connsiteX138" fmla="*/ 3593195 w 4991134"/>
                  <a:gd name="connsiteY138" fmla="*/ 526310 h 5179692"/>
                  <a:gd name="connsiteX139" fmla="*/ 3434267 w 4991134"/>
                  <a:gd name="connsiteY139" fmla="*/ 539366 h 5179692"/>
                  <a:gd name="connsiteX140" fmla="*/ 3391496 w 4991134"/>
                  <a:gd name="connsiteY140" fmla="*/ 528561 h 5179692"/>
                  <a:gd name="connsiteX141" fmla="*/ 3367634 w 4991134"/>
                  <a:gd name="connsiteY141" fmla="*/ 527660 h 5179692"/>
                  <a:gd name="connsiteX142" fmla="*/ 3257780 w 4991134"/>
                  <a:gd name="connsiteY142" fmla="*/ 502448 h 5179692"/>
                  <a:gd name="connsiteX143" fmla="*/ 3352776 w 4991134"/>
                  <a:gd name="connsiteY143" fmla="*/ 546119 h 5179692"/>
                  <a:gd name="connsiteX144" fmla="*/ 3388794 w 4991134"/>
                  <a:gd name="connsiteY144" fmla="*/ 587990 h 5179692"/>
                  <a:gd name="connsiteX145" fmla="*/ 3567983 w 4991134"/>
                  <a:gd name="connsiteY145" fmla="*/ 784737 h 5179692"/>
                  <a:gd name="connsiteX146" fmla="*/ 3644971 w 4991134"/>
                  <a:gd name="connsiteY146" fmla="*/ 826158 h 5179692"/>
                  <a:gd name="connsiteX147" fmla="*/ 3777336 w 4991134"/>
                  <a:gd name="connsiteY147" fmla="*/ 777984 h 5179692"/>
                  <a:gd name="connsiteX148" fmla="*/ 3725110 w 4991134"/>
                  <a:gd name="connsiteY148" fmla="*/ 783837 h 5179692"/>
                  <a:gd name="connsiteX149" fmla="*/ 3664330 w 4991134"/>
                  <a:gd name="connsiteY149" fmla="*/ 711351 h 5179692"/>
                  <a:gd name="connsiteX150" fmla="*/ 3816505 w 4991134"/>
                  <a:gd name="connsiteY150" fmla="*/ 695593 h 5179692"/>
                  <a:gd name="connsiteX151" fmla="*/ 3892593 w 4991134"/>
                  <a:gd name="connsiteY151" fmla="*/ 655073 h 5179692"/>
                  <a:gd name="connsiteX152" fmla="*/ 3821458 w 4991134"/>
                  <a:gd name="connsiteY152" fmla="*/ 503348 h 5179692"/>
                  <a:gd name="connsiteX153" fmla="*/ 3864229 w 4991134"/>
                  <a:gd name="connsiteY153" fmla="*/ 368732 h 5179692"/>
                  <a:gd name="connsiteX154" fmla="*/ 3961927 w 4991134"/>
                  <a:gd name="connsiteY154" fmla="*/ 379988 h 5179692"/>
                  <a:gd name="connsiteX155" fmla="*/ 4004248 w 4991134"/>
                  <a:gd name="connsiteY155" fmla="*/ 386741 h 5179692"/>
                  <a:gd name="connsiteX156" fmla="*/ 3883138 w 4991134"/>
                  <a:gd name="connsiteY156" fmla="*/ 220159 h 5179692"/>
                  <a:gd name="connsiteX157" fmla="*/ 3759777 w 4991134"/>
                  <a:gd name="connsiteY157" fmla="*/ 49975 h 5179692"/>
                  <a:gd name="connsiteX158" fmla="*/ 3979036 w 4991134"/>
                  <a:gd name="connsiteY158" fmla="*/ 70685 h 5179692"/>
                  <a:gd name="connsiteX159" fmla="*/ 3983087 w 4991134"/>
                  <a:gd name="connsiteY159" fmla="*/ 191795 h 5179692"/>
                  <a:gd name="connsiteX160" fmla="*/ 4083487 w 4991134"/>
                  <a:gd name="connsiteY160" fmla="*/ 118408 h 5179692"/>
                  <a:gd name="connsiteX161" fmla="*/ 4095643 w 4991134"/>
                  <a:gd name="connsiteY161" fmla="*/ 28814 h 5179692"/>
                  <a:gd name="connsiteX162" fmla="*/ 4096994 w 4991134"/>
                  <a:gd name="connsiteY162" fmla="*/ 1351 h 5179692"/>
                  <a:gd name="connsiteX163" fmla="*/ 4991135 w 4991134"/>
                  <a:gd name="connsiteY163" fmla="*/ 0 h 5179692"/>
                  <a:gd name="connsiteX164" fmla="*/ 4991135 w 4991134"/>
                  <a:gd name="connsiteY164" fmla="*/ 4156001 h 5179692"/>
                  <a:gd name="connsiteX165" fmla="*/ 4991135 w 4991134"/>
                  <a:gd name="connsiteY165" fmla="*/ 4907421 h 5179692"/>
                  <a:gd name="connsiteX166" fmla="*/ 4892536 w 4991134"/>
                  <a:gd name="connsiteY166" fmla="*/ 4947941 h 5179692"/>
                  <a:gd name="connsiteX167" fmla="*/ 4705244 w 4991134"/>
                  <a:gd name="connsiteY167" fmla="*/ 5089311 h 5179692"/>
                  <a:gd name="connsiteX168" fmla="*/ 4452670 w 4991134"/>
                  <a:gd name="connsiteY168" fmla="*/ 5138386 h 5179692"/>
                  <a:gd name="connsiteX169" fmla="*/ 4377482 w 4991134"/>
                  <a:gd name="connsiteY169" fmla="*/ 5174853 h 5179692"/>
                  <a:gd name="connsiteX170" fmla="*/ 4278433 w 4991134"/>
                  <a:gd name="connsiteY170" fmla="*/ 5135684 h 5179692"/>
                  <a:gd name="connsiteX171" fmla="*/ 4246017 w 4991134"/>
                  <a:gd name="connsiteY171" fmla="*/ 5130731 h 5179692"/>
                  <a:gd name="connsiteX172" fmla="*/ 4171280 w 4991134"/>
                  <a:gd name="connsiteY172" fmla="*/ 5147840 h 5179692"/>
                  <a:gd name="connsiteX173" fmla="*/ 4155973 w 4991134"/>
                  <a:gd name="connsiteY173" fmla="*/ 5141537 h 5179692"/>
                  <a:gd name="connsiteX174" fmla="*/ 4092491 w 4991134"/>
                  <a:gd name="connsiteY174" fmla="*/ 5167200 h 5179692"/>
                  <a:gd name="connsiteX175" fmla="*/ 4136163 w 4991134"/>
                  <a:gd name="connsiteY175" fmla="*/ 5137035 h 5179692"/>
                  <a:gd name="connsiteX176" fmla="*/ 4060076 w 4991134"/>
                  <a:gd name="connsiteY176" fmla="*/ 5122628 h 5179692"/>
                  <a:gd name="connsiteX177" fmla="*/ 4051071 w 4991134"/>
                  <a:gd name="connsiteY177" fmla="*/ 5107770 h 5179692"/>
                  <a:gd name="connsiteX178" fmla="*/ 4033963 w 4991134"/>
                  <a:gd name="connsiteY178" fmla="*/ 5071302 h 5179692"/>
                  <a:gd name="connsiteX179" fmla="*/ 4008750 w 4991134"/>
                  <a:gd name="connsiteY179" fmla="*/ 5035285 h 5179692"/>
                  <a:gd name="connsiteX180" fmla="*/ 3983087 w 4991134"/>
                  <a:gd name="connsiteY180" fmla="*/ 4978107 h 5179692"/>
                  <a:gd name="connsiteX181" fmla="*/ 3899796 w 4991134"/>
                  <a:gd name="connsiteY181" fmla="*/ 4963249 h 5179692"/>
                  <a:gd name="connsiteX182" fmla="*/ 3900697 w 4991134"/>
                  <a:gd name="connsiteY182" fmla="*/ 4908772 h 5179692"/>
                  <a:gd name="connsiteX183" fmla="*/ 3943468 w 4991134"/>
                  <a:gd name="connsiteY183" fmla="*/ 4944340 h 5179692"/>
                  <a:gd name="connsiteX184" fmla="*/ 3953373 w 4991134"/>
                  <a:gd name="connsiteY184" fmla="*/ 4933985 h 5179692"/>
                  <a:gd name="connsiteX185" fmla="*/ 3995694 w 4991134"/>
                  <a:gd name="connsiteY185" fmla="*/ 4914175 h 5179692"/>
                  <a:gd name="connsiteX186" fmla="*/ 3946169 w 4991134"/>
                  <a:gd name="connsiteY186" fmla="*/ 4881309 h 5179692"/>
                  <a:gd name="connsiteX187" fmla="*/ 3962377 w 4991134"/>
                  <a:gd name="connsiteY187" fmla="*/ 4848892 h 5179692"/>
                  <a:gd name="connsiteX188" fmla="*/ 3918256 w 4991134"/>
                  <a:gd name="connsiteY188" fmla="*/ 4800269 h 5179692"/>
                  <a:gd name="connsiteX189" fmla="*/ 3843519 w 4991134"/>
                  <a:gd name="connsiteY189" fmla="*/ 4780909 h 5179692"/>
                  <a:gd name="connsiteX190" fmla="*/ 3954273 w 4991134"/>
                  <a:gd name="connsiteY190" fmla="*/ 4608474 h 5179692"/>
                  <a:gd name="connsiteX191" fmla="*/ 4020906 w 4991134"/>
                  <a:gd name="connsiteY191" fmla="*/ 4604422 h 5179692"/>
                  <a:gd name="connsiteX192" fmla="*/ 4020006 w 4991134"/>
                  <a:gd name="connsiteY192" fmla="*/ 4584162 h 5179692"/>
                  <a:gd name="connsiteX193" fmla="*/ 4152371 w 4991134"/>
                  <a:gd name="connsiteY193" fmla="*/ 4570205 h 5179692"/>
                  <a:gd name="connsiteX194" fmla="*/ 4123107 w 4991134"/>
                  <a:gd name="connsiteY194" fmla="*/ 4555348 h 5179692"/>
                  <a:gd name="connsiteX195" fmla="*/ 4235212 w 4991134"/>
                  <a:gd name="connsiteY195" fmla="*/ 4489615 h 5179692"/>
                  <a:gd name="connsiteX196" fmla="*/ 4141566 w 4991134"/>
                  <a:gd name="connsiteY196" fmla="*/ 4441441 h 5179692"/>
                  <a:gd name="connsiteX197" fmla="*/ 4394141 w 4991134"/>
                  <a:gd name="connsiteY197" fmla="*/ 4354549 h 5179692"/>
                  <a:gd name="connsiteX198" fmla="*/ 4725054 w 4991134"/>
                  <a:gd name="connsiteY198" fmla="*/ 4144745 h 5179692"/>
                  <a:gd name="connsiteX199" fmla="*/ 4825003 w 4991134"/>
                  <a:gd name="connsiteY199" fmla="*/ 4161403 h 5179692"/>
                  <a:gd name="connsiteX200" fmla="*/ 4942511 w 4991134"/>
                  <a:gd name="connsiteY200" fmla="*/ 4178512 h 5179692"/>
                  <a:gd name="connsiteX201" fmla="*/ 4991135 w 4991134"/>
                  <a:gd name="connsiteY201" fmla="*/ 4156001 h 5179692"/>
                  <a:gd name="connsiteX202" fmla="*/ 4566575 w 4991134"/>
                  <a:gd name="connsiteY202" fmla="*/ 3520287 h 5179692"/>
                  <a:gd name="connsiteX203" fmla="*/ 4581433 w 4991134"/>
                  <a:gd name="connsiteY203" fmla="*/ 3485170 h 5179692"/>
                  <a:gd name="connsiteX204" fmla="*/ 4566575 w 4991134"/>
                  <a:gd name="connsiteY204" fmla="*/ 3520287 h 5179692"/>
                  <a:gd name="connsiteX205" fmla="*/ 3675586 w 4991134"/>
                  <a:gd name="connsiteY205" fmla="*/ 3406381 h 5179692"/>
                  <a:gd name="connsiteX206" fmla="*/ 3605801 w 4991134"/>
                  <a:gd name="connsiteY206" fmla="*/ 3466710 h 5179692"/>
                  <a:gd name="connsiteX207" fmla="*/ 3502700 w 4991134"/>
                  <a:gd name="connsiteY207" fmla="*/ 3533344 h 5179692"/>
                  <a:gd name="connsiteX208" fmla="*/ 3404552 w 4991134"/>
                  <a:gd name="connsiteY208" fmla="*/ 3537395 h 5179692"/>
                  <a:gd name="connsiteX209" fmla="*/ 3282092 w 4991134"/>
                  <a:gd name="connsiteY209" fmla="*/ 3545049 h 5179692"/>
                  <a:gd name="connsiteX210" fmla="*/ 3271286 w 4991134"/>
                  <a:gd name="connsiteY210" fmla="*/ 3552253 h 5179692"/>
                  <a:gd name="connsiteX211" fmla="*/ 3238420 w 4991134"/>
                  <a:gd name="connsiteY211" fmla="*/ 3531993 h 5179692"/>
                  <a:gd name="connsiteX212" fmla="*/ 3192497 w 4991134"/>
                  <a:gd name="connsiteY212" fmla="*/ 3494174 h 5179692"/>
                  <a:gd name="connsiteX213" fmla="*/ 3205554 w 4991134"/>
                  <a:gd name="connsiteY213" fmla="*/ 3417636 h 5179692"/>
                  <a:gd name="connsiteX214" fmla="*/ 3235269 w 4991134"/>
                  <a:gd name="connsiteY214" fmla="*/ 3401428 h 5179692"/>
                  <a:gd name="connsiteX215" fmla="*/ 3214558 w 4991134"/>
                  <a:gd name="connsiteY215" fmla="*/ 3324440 h 5179692"/>
                  <a:gd name="connsiteX216" fmla="*/ 3264083 w 4991134"/>
                  <a:gd name="connsiteY216" fmla="*/ 3024142 h 5179692"/>
                  <a:gd name="connsiteX217" fmla="*/ 3275789 w 4991134"/>
                  <a:gd name="connsiteY217" fmla="*/ 2984523 h 5179692"/>
                  <a:gd name="connsiteX218" fmla="*/ 3555827 w 4991134"/>
                  <a:gd name="connsiteY218" fmla="*/ 2900331 h 5179692"/>
                  <a:gd name="connsiteX219" fmla="*/ 3621109 w 4991134"/>
                  <a:gd name="connsiteY219" fmla="*/ 2909786 h 5179692"/>
                  <a:gd name="connsiteX220" fmla="*/ 3626511 w 4991134"/>
                  <a:gd name="connsiteY220" fmla="*/ 2920141 h 5179692"/>
                  <a:gd name="connsiteX221" fmla="*/ 3648572 w 4991134"/>
                  <a:gd name="connsiteY221" fmla="*/ 2905734 h 5179692"/>
                  <a:gd name="connsiteX222" fmla="*/ 3753474 w 4991134"/>
                  <a:gd name="connsiteY222" fmla="*/ 2881872 h 5179692"/>
                  <a:gd name="connsiteX223" fmla="*/ 3812003 w 4991134"/>
                  <a:gd name="connsiteY223" fmla="*/ 2888625 h 5179692"/>
                  <a:gd name="connsiteX224" fmla="*/ 3883588 w 4991134"/>
                  <a:gd name="connsiteY224" fmla="*/ 2885474 h 5179692"/>
                  <a:gd name="connsiteX225" fmla="*/ 3905649 w 4991134"/>
                  <a:gd name="connsiteY225" fmla="*/ 2785524 h 5179692"/>
                  <a:gd name="connsiteX226" fmla="*/ 4020906 w 4991134"/>
                  <a:gd name="connsiteY226" fmla="*/ 2726996 h 5179692"/>
                  <a:gd name="connsiteX227" fmla="*/ 4040266 w 4991134"/>
                  <a:gd name="connsiteY227" fmla="*/ 2679272 h 5179692"/>
                  <a:gd name="connsiteX228" fmla="*/ 4164077 w 4991134"/>
                  <a:gd name="connsiteY228" fmla="*/ 2646406 h 5179692"/>
                  <a:gd name="connsiteX229" fmla="*/ 4225307 w 4991134"/>
                  <a:gd name="connsiteY229" fmla="*/ 2749056 h 5179692"/>
                  <a:gd name="connsiteX230" fmla="*/ 4290590 w 4991134"/>
                  <a:gd name="connsiteY230" fmla="*/ 2783724 h 5179692"/>
                  <a:gd name="connsiteX231" fmla="*/ 4348668 w 4991134"/>
                  <a:gd name="connsiteY231" fmla="*/ 2785975 h 5179692"/>
                  <a:gd name="connsiteX232" fmla="*/ 4419803 w 4991134"/>
                  <a:gd name="connsiteY232" fmla="*/ 2875119 h 5179692"/>
                  <a:gd name="connsiteX233" fmla="*/ 4569727 w 4991134"/>
                  <a:gd name="connsiteY233" fmla="*/ 2807135 h 5179692"/>
                  <a:gd name="connsiteX234" fmla="*/ 4671027 w 4991134"/>
                  <a:gd name="connsiteY234" fmla="*/ 2839101 h 5179692"/>
                  <a:gd name="connsiteX235" fmla="*/ 4701642 w 4991134"/>
                  <a:gd name="connsiteY235" fmla="*/ 2831447 h 5179692"/>
                  <a:gd name="connsiteX236" fmla="*/ 4742162 w 4991134"/>
                  <a:gd name="connsiteY236" fmla="*/ 2836850 h 5179692"/>
                  <a:gd name="connsiteX237" fmla="*/ 4767825 w 4991134"/>
                  <a:gd name="connsiteY237" fmla="*/ 2829196 h 5179692"/>
                  <a:gd name="connsiteX238" fmla="*/ 4850215 w 4991134"/>
                  <a:gd name="connsiteY238" fmla="*/ 2830096 h 5179692"/>
                  <a:gd name="connsiteX239" fmla="*/ 4883082 w 4991134"/>
                  <a:gd name="connsiteY239" fmla="*/ 2938150 h 5179692"/>
                  <a:gd name="connsiteX240" fmla="*/ 4870925 w 4991134"/>
                  <a:gd name="connsiteY240" fmla="*/ 2983622 h 5179692"/>
                  <a:gd name="connsiteX241" fmla="*/ 4922251 w 4991134"/>
                  <a:gd name="connsiteY241" fmla="*/ 3083571 h 5179692"/>
                  <a:gd name="connsiteX242" fmla="*/ 4837609 w 4991134"/>
                  <a:gd name="connsiteY242" fmla="*/ 3123641 h 5179692"/>
                  <a:gd name="connsiteX243" fmla="*/ 4804743 w 4991134"/>
                  <a:gd name="connsiteY243" fmla="*/ 3198828 h 5179692"/>
                  <a:gd name="connsiteX244" fmla="*/ 4764223 w 4991134"/>
                  <a:gd name="connsiteY244" fmla="*/ 3284821 h 5179692"/>
                  <a:gd name="connsiteX245" fmla="*/ 4581433 w 4991134"/>
                  <a:gd name="connsiteY245" fmla="*/ 3485170 h 5179692"/>
                  <a:gd name="connsiteX246" fmla="*/ 4563424 w 4991134"/>
                  <a:gd name="connsiteY246" fmla="*/ 3494624 h 5179692"/>
                  <a:gd name="connsiteX247" fmla="*/ 4585034 w 4991134"/>
                  <a:gd name="connsiteY247" fmla="*/ 3578366 h 5179692"/>
                  <a:gd name="connsiteX248" fmla="*/ 4755219 w 4991134"/>
                  <a:gd name="connsiteY248" fmla="*/ 3568911 h 5179692"/>
                  <a:gd name="connsiteX249" fmla="*/ 4668325 w 4991134"/>
                  <a:gd name="connsiteY249" fmla="*/ 3646799 h 5179692"/>
                  <a:gd name="connsiteX250" fmla="*/ 4634109 w 4991134"/>
                  <a:gd name="connsiteY250" fmla="*/ 3711181 h 5179692"/>
                  <a:gd name="connsiteX251" fmla="*/ 4477882 w 4991134"/>
                  <a:gd name="connsiteY251" fmla="*/ 3805278 h 5179692"/>
                  <a:gd name="connsiteX252" fmla="*/ 4373881 w 4991134"/>
                  <a:gd name="connsiteY252" fmla="*/ 3707579 h 5179692"/>
                  <a:gd name="connsiteX253" fmla="*/ 4438712 w 4991134"/>
                  <a:gd name="connsiteY253" fmla="*/ 3590521 h 5179692"/>
                  <a:gd name="connsiteX254" fmla="*/ 4443665 w 4991134"/>
                  <a:gd name="connsiteY254" fmla="*/ 3551803 h 5179692"/>
                  <a:gd name="connsiteX255" fmla="*/ 4424305 w 4991134"/>
                  <a:gd name="connsiteY255" fmla="*/ 3572963 h 5179692"/>
                  <a:gd name="connsiteX256" fmla="*/ 4313551 w 4991134"/>
                  <a:gd name="connsiteY256" fmla="*/ 3608530 h 5179692"/>
                  <a:gd name="connsiteX257" fmla="*/ 4232961 w 4991134"/>
                  <a:gd name="connsiteY257" fmla="*/ 3593673 h 5179692"/>
                  <a:gd name="connsiteX258" fmla="*/ 4209550 w 4991134"/>
                  <a:gd name="connsiteY258" fmla="*/ 3570712 h 5179692"/>
                  <a:gd name="connsiteX259" fmla="*/ 4299594 w 4991134"/>
                  <a:gd name="connsiteY259" fmla="*/ 3529291 h 5179692"/>
                  <a:gd name="connsiteX260" fmla="*/ 4211801 w 4991134"/>
                  <a:gd name="connsiteY260" fmla="*/ 3479317 h 5179692"/>
                  <a:gd name="connsiteX261" fmla="*/ 4192441 w 4991134"/>
                  <a:gd name="connsiteY261" fmla="*/ 3531993 h 5179692"/>
                  <a:gd name="connsiteX262" fmla="*/ 4121306 w 4991134"/>
                  <a:gd name="connsiteY262" fmla="*/ 3635994 h 5179692"/>
                  <a:gd name="connsiteX263" fmla="*/ 4060976 w 4991134"/>
                  <a:gd name="connsiteY263" fmla="*/ 3807079 h 5179692"/>
                  <a:gd name="connsiteX264" fmla="*/ 3929961 w 4991134"/>
                  <a:gd name="connsiteY264" fmla="*/ 3839495 h 5179692"/>
                  <a:gd name="connsiteX265" fmla="*/ 3932212 w 4991134"/>
                  <a:gd name="connsiteY265" fmla="*/ 3808429 h 5179692"/>
                  <a:gd name="connsiteX266" fmla="*/ 3943018 w 4991134"/>
                  <a:gd name="connsiteY266" fmla="*/ 3741796 h 5179692"/>
                  <a:gd name="connsiteX267" fmla="*/ 3959226 w 4991134"/>
                  <a:gd name="connsiteY267" fmla="*/ 3645449 h 5179692"/>
                  <a:gd name="connsiteX268" fmla="*/ 3986689 w 4991134"/>
                  <a:gd name="connsiteY268" fmla="*/ 3651752 h 5179692"/>
                  <a:gd name="connsiteX269" fmla="*/ 4014603 w 4991134"/>
                  <a:gd name="connsiteY269" fmla="*/ 3649951 h 5179692"/>
                  <a:gd name="connsiteX270" fmla="*/ 4060526 w 4991134"/>
                  <a:gd name="connsiteY270" fmla="*/ 3641397 h 5179692"/>
                  <a:gd name="connsiteX271" fmla="*/ 4042067 w 4991134"/>
                  <a:gd name="connsiteY271" fmla="*/ 3612132 h 5179692"/>
                  <a:gd name="connsiteX272" fmla="*/ 3986689 w 4991134"/>
                  <a:gd name="connsiteY272" fmla="*/ 3547300 h 5179692"/>
                  <a:gd name="connsiteX273" fmla="*/ 3932212 w 4991134"/>
                  <a:gd name="connsiteY273" fmla="*/ 3492824 h 5179692"/>
                  <a:gd name="connsiteX274" fmla="*/ 3916905 w 4991134"/>
                  <a:gd name="connsiteY274" fmla="*/ 3427541 h 5179692"/>
                  <a:gd name="connsiteX275" fmla="*/ 3885389 w 4991134"/>
                  <a:gd name="connsiteY275" fmla="*/ 3423039 h 5179692"/>
                  <a:gd name="connsiteX276" fmla="*/ 3824159 w 4991134"/>
                  <a:gd name="connsiteY276" fmla="*/ 3404580 h 5179692"/>
                  <a:gd name="connsiteX277" fmla="*/ 3675586 w 4991134"/>
                  <a:gd name="connsiteY277" fmla="*/ 3406381 h 5179692"/>
                  <a:gd name="connsiteX278" fmla="*/ 3289295 w 4991134"/>
                  <a:gd name="connsiteY278" fmla="*/ 2594630 h 5179692"/>
                  <a:gd name="connsiteX279" fmla="*/ 3322612 w 4991134"/>
                  <a:gd name="connsiteY279" fmla="*/ 2550959 h 5179692"/>
                  <a:gd name="connsiteX280" fmla="*/ 3350525 w 4991134"/>
                  <a:gd name="connsiteY280" fmla="*/ 2562664 h 5179692"/>
                  <a:gd name="connsiteX281" fmla="*/ 3348274 w 4991134"/>
                  <a:gd name="connsiteY281" fmla="*/ 2508638 h 5179692"/>
                  <a:gd name="connsiteX282" fmla="*/ 3353227 w 4991134"/>
                  <a:gd name="connsiteY282" fmla="*/ 2436152 h 5179692"/>
                  <a:gd name="connsiteX283" fmla="*/ 3405903 w 4991134"/>
                  <a:gd name="connsiteY283" fmla="*/ 2392030 h 5179692"/>
                  <a:gd name="connsiteX284" fmla="*/ 3411756 w 4991134"/>
                  <a:gd name="connsiteY284" fmla="*/ 2375822 h 5179692"/>
                  <a:gd name="connsiteX285" fmla="*/ 3414907 w 4991134"/>
                  <a:gd name="connsiteY285" fmla="*/ 2279475 h 5179692"/>
                  <a:gd name="connsiteX286" fmla="*/ 3534216 w 4991134"/>
                  <a:gd name="connsiteY286" fmla="*/ 2206539 h 5179692"/>
                  <a:gd name="connsiteX287" fmla="*/ 3606251 w 4991134"/>
                  <a:gd name="connsiteY287" fmla="*/ 2212392 h 5179692"/>
                  <a:gd name="connsiteX288" fmla="*/ 3733214 w 4991134"/>
                  <a:gd name="connsiteY288" fmla="*/ 2228149 h 5179692"/>
                  <a:gd name="connsiteX289" fmla="*/ 3774185 w 4991134"/>
                  <a:gd name="connsiteY289" fmla="*/ 2298834 h 5179692"/>
                  <a:gd name="connsiteX290" fmla="*/ 3807951 w 4991134"/>
                  <a:gd name="connsiteY290" fmla="*/ 2379424 h 5179692"/>
                  <a:gd name="connsiteX291" fmla="*/ 3828661 w 4991134"/>
                  <a:gd name="connsiteY291" fmla="*/ 2398333 h 5179692"/>
                  <a:gd name="connsiteX292" fmla="*/ 3897996 w 4991134"/>
                  <a:gd name="connsiteY292" fmla="*/ 2461364 h 5179692"/>
                  <a:gd name="connsiteX293" fmla="*/ 3965079 w 4991134"/>
                  <a:gd name="connsiteY293" fmla="*/ 2474871 h 5179692"/>
                  <a:gd name="connsiteX294" fmla="*/ 4001547 w 4991134"/>
                  <a:gd name="connsiteY294" fmla="*/ 2510889 h 5179692"/>
                  <a:gd name="connsiteX295" fmla="*/ 3894394 w 4991134"/>
                  <a:gd name="connsiteY295" fmla="*/ 2573019 h 5179692"/>
                  <a:gd name="connsiteX296" fmla="*/ 3928160 w 4991134"/>
                  <a:gd name="connsiteY296" fmla="*/ 2640553 h 5179692"/>
                  <a:gd name="connsiteX297" fmla="*/ 3952022 w 4991134"/>
                  <a:gd name="connsiteY297" fmla="*/ 2703584 h 5179692"/>
                  <a:gd name="connsiteX298" fmla="*/ 3963278 w 4991134"/>
                  <a:gd name="connsiteY298" fmla="*/ 2724744 h 5179692"/>
                  <a:gd name="connsiteX299" fmla="*/ 3865580 w 4991134"/>
                  <a:gd name="connsiteY299" fmla="*/ 2857110 h 5179692"/>
                  <a:gd name="connsiteX300" fmla="*/ 3790392 w 4991134"/>
                  <a:gd name="connsiteY300" fmla="*/ 2889526 h 5179692"/>
                  <a:gd name="connsiteX301" fmla="*/ 3728712 w 4991134"/>
                  <a:gd name="connsiteY301" fmla="*/ 2898530 h 5179692"/>
                  <a:gd name="connsiteX302" fmla="*/ 3638217 w 4991134"/>
                  <a:gd name="connsiteY302" fmla="*/ 2902132 h 5179692"/>
                  <a:gd name="connsiteX303" fmla="*/ 3606251 w 4991134"/>
                  <a:gd name="connsiteY303" fmla="*/ 2902132 h 5179692"/>
                  <a:gd name="connsiteX304" fmla="*/ 3319910 w 4991134"/>
                  <a:gd name="connsiteY304" fmla="*/ 2919240 h 5179692"/>
                  <a:gd name="connsiteX305" fmla="*/ 3262282 w 4991134"/>
                  <a:gd name="connsiteY305" fmla="*/ 2969665 h 5179692"/>
                  <a:gd name="connsiteX306" fmla="*/ 3244723 w 4991134"/>
                  <a:gd name="connsiteY306" fmla="*/ 2926444 h 5179692"/>
                  <a:gd name="connsiteX307" fmla="*/ 3247425 w 4991134"/>
                  <a:gd name="connsiteY307" fmla="*/ 2808936 h 5179692"/>
                  <a:gd name="connsiteX308" fmla="*/ 3271286 w 4991134"/>
                  <a:gd name="connsiteY308" fmla="*/ 2605436 h 5179692"/>
                  <a:gd name="connsiteX309" fmla="*/ 3289295 w 4991134"/>
                  <a:gd name="connsiteY309" fmla="*/ 2594630 h 5179692"/>
                  <a:gd name="connsiteX310" fmla="*/ 3093899 w 4991134"/>
                  <a:gd name="connsiteY310" fmla="*/ 3943946 h 5179692"/>
                  <a:gd name="connsiteX311" fmla="*/ 3174038 w 4991134"/>
                  <a:gd name="connsiteY311" fmla="*/ 4015531 h 5179692"/>
                  <a:gd name="connsiteX312" fmla="*/ 3181242 w 4991134"/>
                  <a:gd name="connsiteY312" fmla="*/ 4052900 h 5179692"/>
                  <a:gd name="connsiteX313" fmla="*/ 3177190 w 4991134"/>
                  <a:gd name="connsiteY313" fmla="*/ 4058302 h 5179692"/>
                  <a:gd name="connsiteX314" fmla="*/ 3180792 w 4991134"/>
                  <a:gd name="connsiteY314" fmla="*/ 4068657 h 5179692"/>
                  <a:gd name="connsiteX315" fmla="*/ 3262732 w 4991134"/>
                  <a:gd name="connsiteY315" fmla="*/ 4103775 h 5179692"/>
                  <a:gd name="connsiteX316" fmla="*/ 3323962 w 4991134"/>
                  <a:gd name="connsiteY316" fmla="*/ 4081714 h 5179692"/>
                  <a:gd name="connsiteX317" fmla="*/ 3312256 w 4991134"/>
                  <a:gd name="connsiteY317" fmla="*/ 4171758 h 5179692"/>
                  <a:gd name="connsiteX318" fmla="*/ 3368084 w 4991134"/>
                  <a:gd name="connsiteY318" fmla="*/ 4339241 h 5179692"/>
                  <a:gd name="connsiteX319" fmla="*/ 3347824 w 4991134"/>
                  <a:gd name="connsiteY319" fmla="*/ 4430636 h 5179692"/>
                  <a:gd name="connsiteX320" fmla="*/ 3262282 w 4991134"/>
                  <a:gd name="connsiteY320" fmla="*/ 4444593 h 5179692"/>
                  <a:gd name="connsiteX321" fmla="*/ 3228965 w 4991134"/>
                  <a:gd name="connsiteY321" fmla="*/ 4370757 h 5179692"/>
                  <a:gd name="connsiteX322" fmla="*/ 3130817 w 4991134"/>
                  <a:gd name="connsiteY322" fmla="*/ 4350046 h 5179692"/>
                  <a:gd name="connsiteX323" fmla="*/ 3115059 w 4991134"/>
                  <a:gd name="connsiteY323" fmla="*/ 4382913 h 5179692"/>
                  <a:gd name="connsiteX324" fmla="*/ 2973239 w 4991134"/>
                  <a:gd name="connsiteY324" fmla="*/ 4234339 h 5179692"/>
                  <a:gd name="connsiteX325" fmla="*/ 2950728 w 4991134"/>
                  <a:gd name="connsiteY325" fmla="*/ 4177161 h 5179692"/>
                  <a:gd name="connsiteX326" fmla="*/ 2935871 w 4991134"/>
                  <a:gd name="connsiteY326" fmla="*/ 4083965 h 5179692"/>
                  <a:gd name="connsiteX327" fmla="*/ 2963785 w 4991134"/>
                  <a:gd name="connsiteY327" fmla="*/ 4034441 h 5179692"/>
                  <a:gd name="connsiteX328" fmla="*/ 2921014 w 4991134"/>
                  <a:gd name="connsiteY328" fmla="*/ 3999774 h 5179692"/>
                  <a:gd name="connsiteX329" fmla="*/ 2906156 w 4991134"/>
                  <a:gd name="connsiteY329" fmla="*/ 3982665 h 5179692"/>
                  <a:gd name="connsiteX330" fmla="*/ 2898953 w 4991134"/>
                  <a:gd name="connsiteY330" fmla="*/ 3937193 h 5179692"/>
                  <a:gd name="connsiteX331" fmla="*/ 3093899 w 4991134"/>
                  <a:gd name="connsiteY331" fmla="*/ 3943946 h 5179692"/>
                  <a:gd name="connsiteX332" fmla="*/ 2800804 w 4991134"/>
                  <a:gd name="connsiteY332" fmla="*/ 4416679 h 5179692"/>
                  <a:gd name="connsiteX333" fmla="*/ 2797653 w 4991134"/>
                  <a:gd name="connsiteY333" fmla="*/ 4415779 h 5179692"/>
                  <a:gd name="connsiteX334" fmla="*/ 2800804 w 4991134"/>
                  <a:gd name="connsiteY334" fmla="*/ 4416679 h 5179692"/>
                  <a:gd name="connsiteX335" fmla="*/ 3003854 w 4991134"/>
                  <a:gd name="connsiteY335" fmla="*/ 4553547 h 5179692"/>
                  <a:gd name="connsiteX336" fmla="*/ 2951178 w 4991134"/>
                  <a:gd name="connsiteY336" fmla="*/ 4503122 h 5179692"/>
                  <a:gd name="connsiteX337" fmla="*/ 2919663 w 4991134"/>
                  <a:gd name="connsiteY337" fmla="*/ 4476559 h 5179692"/>
                  <a:gd name="connsiteX338" fmla="*/ 2907507 w 4991134"/>
                  <a:gd name="connsiteY338" fmla="*/ 4478810 h 5179692"/>
                  <a:gd name="connsiteX339" fmla="*/ 2910208 w 4991134"/>
                  <a:gd name="connsiteY339" fmla="*/ 4441441 h 5179692"/>
                  <a:gd name="connsiteX340" fmla="*/ 2909758 w 4991134"/>
                  <a:gd name="connsiteY340" fmla="*/ 4391917 h 5179692"/>
                  <a:gd name="connsiteX341" fmla="*/ 2945325 w 4991134"/>
                  <a:gd name="connsiteY341" fmla="*/ 4308626 h 5179692"/>
                  <a:gd name="connsiteX342" fmla="*/ 3015110 w 4991134"/>
                  <a:gd name="connsiteY342" fmla="*/ 4354999 h 5179692"/>
                  <a:gd name="connsiteX343" fmla="*/ 3086695 w 4991134"/>
                  <a:gd name="connsiteY343" fmla="*/ 4400921 h 5179692"/>
                  <a:gd name="connsiteX344" fmla="*/ 3063734 w 4991134"/>
                  <a:gd name="connsiteY344" fmla="*/ 4443242 h 5179692"/>
                  <a:gd name="connsiteX345" fmla="*/ 3047526 w 4991134"/>
                  <a:gd name="connsiteY345" fmla="*/ 4432887 h 5179692"/>
                  <a:gd name="connsiteX346" fmla="*/ 2995300 w 4991134"/>
                  <a:gd name="connsiteY346" fmla="*/ 4494117 h 5179692"/>
                  <a:gd name="connsiteX347" fmla="*/ 3001603 w 4991134"/>
                  <a:gd name="connsiteY347" fmla="*/ 4525183 h 5179692"/>
                  <a:gd name="connsiteX348" fmla="*/ 3003854 w 4991134"/>
                  <a:gd name="connsiteY348" fmla="*/ 4553547 h 5179692"/>
                  <a:gd name="connsiteX349" fmla="*/ 3202853 w 4991134"/>
                  <a:gd name="connsiteY349" fmla="*/ 4684111 h 5179692"/>
                  <a:gd name="connsiteX350" fmla="*/ 3201052 w 4991134"/>
                  <a:gd name="connsiteY350" fmla="*/ 4746692 h 5179692"/>
                  <a:gd name="connsiteX351" fmla="*/ 3148376 w 4991134"/>
                  <a:gd name="connsiteY351" fmla="*/ 4835836 h 5179692"/>
                  <a:gd name="connsiteX352" fmla="*/ 3148376 w 4991134"/>
                  <a:gd name="connsiteY352" fmla="*/ 4871854 h 5179692"/>
                  <a:gd name="connsiteX353" fmla="*/ 3120912 w 4991134"/>
                  <a:gd name="connsiteY353" fmla="*/ 4873205 h 5179692"/>
                  <a:gd name="connsiteX354" fmla="*/ 3040322 w 4991134"/>
                  <a:gd name="connsiteY354" fmla="*/ 4798018 h 5179692"/>
                  <a:gd name="connsiteX355" fmla="*/ 3043924 w 4991134"/>
                  <a:gd name="connsiteY355" fmla="*/ 4783160 h 5179692"/>
                  <a:gd name="connsiteX356" fmla="*/ 3039422 w 4991134"/>
                  <a:gd name="connsiteY356" fmla="*/ 4586863 h 5179692"/>
                  <a:gd name="connsiteX357" fmla="*/ 3019612 w 4991134"/>
                  <a:gd name="connsiteY357" fmla="*/ 4521131 h 5179692"/>
                  <a:gd name="connsiteX358" fmla="*/ 3031768 w 4991134"/>
                  <a:gd name="connsiteY358" fmla="*/ 4446844 h 5179692"/>
                  <a:gd name="connsiteX359" fmla="*/ 3081293 w 4991134"/>
                  <a:gd name="connsiteY359" fmla="*/ 4447745 h 5179692"/>
                  <a:gd name="connsiteX360" fmla="*/ 3129917 w 4991134"/>
                  <a:gd name="connsiteY360" fmla="*/ 4487815 h 5179692"/>
                  <a:gd name="connsiteX361" fmla="*/ 3143874 w 4991134"/>
                  <a:gd name="connsiteY361" fmla="*/ 4612526 h 5179692"/>
                  <a:gd name="connsiteX362" fmla="*/ 3202853 w 4991134"/>
                  <a:gd name="connsiteY362" fmla="*/ 4684111 h 5179692"/>
                  <a:gd name="connsiteX363" fmla="*/ 3402751 w 4991134"/>
                  <a:gd name="connsiteY363" fmla="*/ 4481961 h 5179692"/>
                  <a:gd name="connsiteX364" fmla="*/ 3414457 w 4991134"/>
                  <a:gd name="connsiteY364" fmla="*/ 4575157 h 5179692"/>
                  <a:gd name="connsiteX365" fmla="*/ 3347374 w 4991134"/>
                  <a:gd name="connsiteY365" fmla="*/ 4613877 h 5179692"/>
                  <a:gd name="connsiteX366" fmla="*/ 3287945 w 4991134"/>
                  <a:gd name="connsiteY366" fmla="*/ 4663851 h 5179692"/>
                  <a:gd name="connsiteX367" fmla="*/ 3234818 w 4991134"/>
                  <a:gd name="connsiteY367" fmla="*/ 4676458 h 5179692"/>
                  <a:gd name="connsiteX368" fmla="*/ 3187995 w 4991134"/>
                  <a:gd name="connsiteY368" fmla="*/ 4676007 h 5179692"/>
                  <a:gd name="connsiteX369" fmla="*/ 3155129 w 4991134"/>
                  <a:gd name="connsiteY369" fmla="*/ 4583261 h 5179692"/>
                  <a:gd name="connsiteX370" fmla="*/ 3165034 w 4991134"/>
                  <a:gd name="connsiteY370" fmla="*/ 4543642 h 5179692"/>
                  <a:gd name="connsiteX371" fmla="*/ 3215009 w 4991134"/>
                  <a:gd name="connsiteY371" fmla="*/ 4491866 h 5179692"/>
                  <a:gd name="connsiteX372" fmla="*/ 3257780 w 4991134"/>
                  <a:gd name="connsiteY372" fmla="*/ 4468905 h 5179692"/>
                  <a:gd name="connsiteX373" fmla="*/ 3402751 w 4991134"/>
                  <a:gd name="connsiteY373" fmla="*/ 4481961 h 5179692"/>
                  <a:gd name="connsiteX374" fmla="*/ 3162783 w 4991134"/>
                  <a:gd name="connsiteY374" fmla="*/ 4531486 h 5179692"/>
                  <a:gd name="connsiteX375" fmla="*/ 3144774 w 4991134"/>
                  <a:gd name="connsiteY375" fmla="*/ 4489615 h 5179692"/>
                  <a:gd name="connsiteX376" fmla="*/ 3083994 w 4991134"/>
                  <a:gd name="connsiteY376" fmla="*/ 4413078 h 5179692"/>
                  <a:gd name="connsiteX377" fmla="*/ 3139371 w 4991134"/>
                  <a:gd name="connsiteY377" fmla="*/ 4339241 h 5179692"/>
                  <a:gd name="connsiteX378" fmla="*/ 3226264 w 4991134"/>
                  <a:gd name="connsiteY378" fmla="*/ 4394168 h 5179692"/>
                  <a:gd name="connsiteX379" fmla="*/ 3253728 w 4991134"/>
                  <a:gd name="connsiteY379" fmla="*/ 4437840 h 5179692"/>
                  <a:gd name="connsiteX380" fmla="*/ 3226264 w 4991134"/>
                  <a:gd name="connsiteY380" fmla="*/ 4474308 h 5179692"/>
                  <a:gd name="connsiteX381" fmla="*/ 3162783 w 4991134"/>
                  <a:gd name="connsiteY381" fmla="*/ 4531486 h 5179692"/>
                  <a:gd name="connsiteX382" fmla="*/ 4277533 w 4991134"/>
                  <a:gd name="connsiteY382" fmla="*/ 3608080 h 5179692"/>
                  <a:gd name="connsiteX383" fmla="*/ 4203696 w 4991134"/>
                  <a:gd name="connsiteY383" fmla="*/ 3595024 h 5179692"/>
                  <a:gd name="connsiteX384" fmla="*/ 4277533 w 4991134"/>
                  <a:gd name="connsiteY384" fmla="*/ 3608080 h 5179692"/>
                  <a:gd name="connsiteX385" fmla="*/ 3807951 w 4991134"/>
                  <a:gd name="connsiteY385" fmla="*/ 3578366 h 5179692"/>
                  <a:gd name="connsiteX386" fmla="*/ 3689543 w 4991134"/>
                  <a:gd name="connsiteY386" fmla="*/ 3447351 h 5179692"/>
                  <a:gd name="connsiteX387" fmla="*/ 3662079 w 4991134"/>
                  <a:gd name="connsiteY387" fmla="*/ 3418987 h 5179692"/>
                  <a:gd name="connsiteX388" fmla="*/ 3779587 w 4991134"/>
                  <a:gd name="connsiteY388" fmla="*/ 3400528 h 5179692"/>
                  <a:gd name="connsiteX389" fmla="*/ 3812904 w 4991134"/>
                  <a:gd name="connsiteY389" fmla="*/ 3417636 h 5179692"/>
                  <a:gd name="connsiteX390" fmla="*/ 3836765 w 4991134"/>
                  <a:gd name="connsiteY390" fmla="*/ 3421238 h 5179692"/>
                  <a:gd name="connsiteX391" fmla="*/ 3892143 w 4991134"/>
                  <a:gd name="connsiteY391" fmla="*/ 3434295 h 5179692"/>
                  <a:gd name="connsiteX392" fmla="*/ 3916455 w 4991134"/>
                  <a:gd name="connsiteY392" fmla="*/ 3496875 h 5179692"/>
                  <a:gd name="connsiteX393" fmla="*/ 3980836 w 4991134"/>
                  <a:gd name="connsiteY393" fmla="*/ 3565759 h 5179692"/>
                  <a:gd name="connsiteX394" fmla="*/ 4025408 w 4991134"/>
                  <a:gd name="connsiteY394" fmla="*/ 3589621 h 5179692"/>
                  <a:gd name="connsiteX395" fmla="*/ 4034863 w 4991134"/>
                  <a:gd name="connsiteY395" fmla="*/ 3639596 h 5179692"/>
                  <a:gd name="connsiteX396" fmla="*/ 4003798 w 4991134"/>
                  <a:gd name="connsiteY396" fmla="*/ 3640496 h 5179692"/>
                  <a:gd name="connsiteX397" fmla="*/ 3969581 w 4991134"/>
                  <a:gd name="connsiteY397" fmla="*/ 3642747 h 5179692"/>
                  <a:gd name="connsiteX398" fmla="*/ 3949321 w 4991134"/>
                  <a:gd name="connsiteY398" fmla="*/ 3697224 h 5179692"/>
                  <a:gd name="connsiteX399" fmla="*/ 3919606 w 4991134"/>
                  <a:gd name="connsiteY399" fmla="*/ 3805728 h 5179692"/>
                  <a:gd name="connsiteX400" fmla="*/ 3898896 w 4991134"/>
                  <a:gd name="connsiteY400" fmla="*/ 3816983 h 5179692"/>
                  <a:gd name="connsiteX401" fmla="*/ 3807951 w 4991134"/>
                  <a:gd name="connsiteY401" fmla="*/ 3578366 h 5179692"/>
                  <a:gd name="connsiteX402" fmla="*/ 4061426 w 4991134"/>
                  <a:gd name="connsiteY402" fmla="*/ 3815182 h 5179692"/>
                  <a:gd name="connsiteX403" fmla="*/ 4061426 w 4991134"/>
                  <a:gd name="connsiteY403" fmla="*/ 3816083 h 5179692"/>
                  <a:gd name="connsiteX404" fmla="*/ 4061426 w 4991134"/>
                  <a:gd name="connsiteY404" fmla="*/ 3815182 h 5179692"/>
                  <a:gd name="connsiteX405" fmla="*/ 3842618 w 4991134"/>
                  <a:gd name="connsiteY405" fmla="*/ 4684111 h 5179692"/>
                  <a:gd name="connsiteX406" fmla="*/ 3888541 w 4991134"/>
                  <a:gd name="connsiteY406" fmla="*/ 4610725 h 5179692"/>
                  <a:gd name="connsiteX407" fmla="*/ 3806150 w 4991134"/>
                  <a:gd name="connsiteY407" fmla="*/ 4601721 h 5179692"/>
                  <a:gd name="connsiteX408" fmla="*/ 3831813 w 4991134"/>
                  <a:gd name="connsiteY408" fmla="*/ 4529235 h 5179692"/>
                  <a:gd name="connsiteX409" fmla="*/ 3821007 w 4991134"/>
                  <a:gd name="connsiteY409" fmla="*/ 4438740 h 5179692"/>
                  <a:gd name="connsiteX410" fmla="*/ 3834514 w 4991134"/>
                  <a:gd name="connsiteY410" fmla="*/ 4420731 h 5179692"/>
                  <a:gd name="connsiteX411" fmla="*/ 3906100 w 4991134"/>
                  <a:gd name="connsiteY411" fmla="*/ 4369406 h 5179692"/>
                  <a:gd name="connsiteX412" fmla="*/ 3992542 w 4991134"/>
                  <a:gd name="connsiteY412" fmla="*/ 4366255 h 5179692"/>
                  <a:gd name="connsiteX413" fmla="*/ 4128059 w 4991134"/>
                  <a:gd name="connsiteY413" fmla="*/ 4479710 h 5179692"/>
                  <a:gd name="connsiteX414" fmla="*/ 3965079 w 4991134"/>
                  <a:gd name="connsiteY414" fmla="*/ 4525633 h 5179692"/>
                  <a:gd name="connsiteX415" fmla="*/ 3896195 w 4991134"/>
                  <a:gd name="connsiteY415" fmla="*/ 4616578 h 5179692"/>
                  <a:gd name="connsiteX416" fmla="*/ 3842618 w 4991134"/>
                  <a:gd name="connsiteY416" fmla="*/ 4684111 h 5179692"/>
                  <a:gd name="connsiteX417" fmla="*/ 3778236 w 4991134"/>
                  <a:gd name="connsiteY417" fmla="*/ 4698969 h 5179692"/>
                  <a:gd name="connsiteX418" fmla="*/ 3799397 w 4991134"/>
                  <a:gd name="connsiteY418" fmla="*/ 4679159 h 5179692"/>
                  <a:gd name="connsiteX419" fmla="*/ 3778236 w 4991134"/>
                  <a:gd name="connsiteY419" fmla="*/ 4698969 h 5179692"/>
                  <a:gd name="connsiteX420" fmla="*/ 868901 w 4991134"/>
                  <a:gd name="connsiteY420" fmla="*/ 1868422 h 5179692"/>
                  <a:gd name="connsiteX421" fmla="*/ 875204 w 4991134"/>
                  <a:gd name="connsiteY421" fmla="*/ 1864370 h 5179692"/>
                  <a:gd name="connsiteX422" fmla="*/ 868901 w 4991134"/>
                  <a:gd name="connsiteY422" fmla="*/ 1868422 h 5179692"/>
                  <a:gd name="connsiteX423" fmla="*/ 535736 w 4991134"/>
                  <a:gd name="connsiteY423" fmla="*/ 2134954 h 5179692"/>
                  <a:gd name="connsiteX424" fmla="*/ 517728 w 4991134"/>
                  <a:gd name="connsiteY424" fmla="*/ 2144408 h 5179692"/>
                  <a:gd name="connsiteX425" fmla="*/ 535736 w 4991134"/>
                  <a:gd name="connsiteY425" fmla="*/ 2134954 h 5179692"/>
                  <a:gd name="connsiteX426" fmla="*/ 539338 w 4991134"/>
                  <a:gd name="connsiteY426" fmla="*/ 1961618 h 5179692"/>
                  <a:gd name="connsiteX427" fmla="*/ 541589 w 4991134"/>
                  <a:gd name="connsiteY427" fmla="*/ 1921548 h 5179692"/>
                  <a:gd name="connsiteX428" fmla="*/ 542940 w 4991134"/>
                  <a:gd name="connsiteY428" fmla="*/ 1909842 h 5179692"/>
                  <a:gd name="connsiteX429" fmla="*/ 568603 w 4991134"/>
                  <a:gd name="connsiteY429" fmla="*/ 1897236 h 5179692"/>
                  <a:gd name="connsiteX430" fmla="*/ 584811 w 4991134"/>
                  <a:gd name="connsiteY430" fmla="*/ 1917946 h 5179692"/>
                  <a:gd name="connsiteX431" fmla="*/ 539338 w 4991134"/>
                  <a:gd name="connsiteY431" fmla="*/ 1961618 h 5179692"/>
                  <a:gd name="connsiteX432" fmla="*/ 510524 w 4991134"/>
                  <a:gd name="connsiteY432" fmla="*/ 2299735 h 5179692"/>
                  <a:gd name="connsiteX433" fmla="*/ 501970 w 4991134"/>
                  <a:gd name="connsiteY433" fmla="*/ 2282176 h 5179692"/>
                  <a:gd name="connsiteX434" fmla="*/ 507372 w 4991134"/>
                  <a:gd name="connsiteY434" fmla="*/ 2262366 h 5179692"/>
                  <a:gd name="connsiteX435" fmla="*/ 537988 w 4991134"/>
                  <a:gd name="connsiteY435" fmla="*/ 2253812 h 5179692"/>
                  <a:gd name="connsiteX436" fmla="*/ 510524 w 4991134"/>
                  <a:gd name="connsiteY436" fmla="*/ 2299735 h 5179692"/>
                  <a:gd name="connsiteX437" fmla="*/ 588412 w 4991134"/>
                  <a:gd name="connsiteY437" fmla="*/ 2315493 h 5179692"/>
                  <a:gd name="connsiteX438" fmla="*/ 611374 w 4991134"/>
                  <a:gd name="connsiteY438" fmla="*/ 2327648 h 5179692"/>
                  <a:gd name="connsiteX439" fmla="*/ 588412 w 4991134"/>
                  <a:gd name="connsiteY439" fmla="*/ 2315493 h 5179692"/>
                  <a:gd name="connsiteX440" fmla="*/ 631184 w 4991134"/>
                  <a:gd name="connsiteY440" fmla="*/ 2518993 h 5179692"/>
                  <a:gd name="connsiteX441" fmla="*/ 603270 w 4991134"/>
                  <a:gd name="connsiteY441" fmla="*/ 2568517 h 5179692"/>
                  <a:gd name="connsiteX442" fmla="*/ 631184 w 4991134"/>
                  <a:gd name="connsiteY442" fmla="*/ 2518993 h 5179692"/>
                  <a:gd name="connsiteX443" fmla="*/ 557347 w 4991134"/>
                  <a:gd name="connsiteY443" fmla="*/ 2251111 h 5179692"/>
                  <a:gd name="connsiteX444" fmla="*/ 557797 w 4991134"/>
                  <a:gd name="connsiteY444" fmla="*/ 2239855 h 5179692"/>
                  <a:gd name="connsiteX445" fmla="*/ 544291 w 4991134"/>
                  <a:gd name="connsiteY445" fmla="*/ 2275423 h 5179692"/>
                  <a:gd name="connsiteX446" fmla="*/ 557347 w 4991134"/>
                  <a:gd name="connsiteY446" fmla="*/ 2251111 h 5179692"/>
                  <a:gd name="connsiteX447" fmla="*/ 624880 w 4991134"/>
                  <a:gd name="connsiteY447" fmla="*/ 2700433 h 5179692"/>
                  <a:gd name="connsiteX448" fmla="*/ 582109 w 4991134"/>
                  <a:gd name="connsiteY448" fmla="*/ 2692328 h 5179692"/>
                  <a:gd name="connsiteX449" fmla="*/ 624880 w 4991134"/>
                  <a:gd name="connsiteY449" fmla="*/ 2700433 h 5179692"/>
                  <a:gd name="connsiteX450" fmla="*/ 464151 w 4991134"/>
                  <a:gd name="connsiteY450" fmla="*/ 2062468 h 5179692"/>
                  <a:gd name="connsiteX451" fmla="*/ 471355 w 4991134"/>
                  <a:gd name="connsiteY451" fmla="*/ 2071022 h 5179692"/>
                  <a:gd name="connsiteX452" fmla="*/ 464151 w 4991134"/>
                  <a:gd name="connsiteY452" fmla="*/ 2062468 h 5179692"/>
                  <a:gd name="connsiteX453" fmla="*/ 38241 w 4991134"/>
                  <a:gd name="connsiteY453" fmla="*/ 2752658 h 5179692"/>
                  <a:gd name="connsiteX454" fmla="*/ 11228 w 4991134"/>
                  <a:gd name="connsiteY454" fmla="*/ 2730147 h 5179692"/>
                  <a:gd name="connsiteX455" fmla="*/ 71557 w 4991134"/>
                  <a:gd name="connsiteY455" fmla="*/ 2728796 h 5179692"/>
                  <a:gd name="connsiteX456" fmla="*/ 178710 w 4991134"/>
                  <a:gd name="connsiteY456" fmla="*/ 2688727 h 5179692"/>
                  <a:gd name="connsiteX457" fmla="*/ 115229 w 4991134"/>
                  <a:gd name="connsiteY457" fmla="*/ 2679722 h 5179692"/>
                  <a:gd name="connsiteX458" fmla="*/ 117030 w 4991134"/>
                  <a:gd name="connsiteY458" fmla="*/ 2654960 h 5179692"/>
                  <a:gd name="connsiteX459" fmla="*/ 186814 w 4991134"/>
                  <a:gd name="connsiteY459" fmla="*/ 2605436 h 5179692"/>
                  <a:gd name="connsiteX460" fmla="*/ 132337 w 4991134"/>
                  <a:gd name="connsiteY460" fmla="*/ 2571219 h 5179692"/>
                  <a:gd name="connsiteX461" fmla="*/ 118831 w 4991134"/>
                  <a:gd name="connsiteY461" fmla="*/ 2555011 h 5179692"/>
                  <a:gd name="connsiteX462" fmla="*/ 96770 w 4991134"/>
                  <a:gd name="connsiteY462" fmla="*/ 2530248 h 5179692"/>
                  <a:gd name="connsiteX463" fmla="*/ 134588 w 4991134"/>
                  <a:gd name="connsiteY463" fmla="*/ 2525746 h 5179692"/>
                  <a:gd name="connsiteX464" fmla="*/ 155299 w 4991134"/>
                  <a:gd name="connsiteY464" fmla="*/ 2498733 h 5179692"/>
                  <a:gd name="connsiteX465" fmla="*/ 139991 w 4991134"/>
                  <a:gd name="connsiteY465" fmla="*/ 2461815 h 5179692"/>
                  <a:gd name="connsiteX466" fmla="*/ 138640 w 4991134"/>
                  <a:gd name="connsiteY466" fmla="*/ 2438853 h 5179692"/>
                  <a:gd name="connsiteX467" fmla="*/ 129636 w 4991134"/>
                  <a:gd name="connsiteY467" fmla="*/ 2423996 h 5179692"/>
                  <a:gd name="connsiteX468" fmla="*/ 154398 w 4991134"/>
                  <a:gd name="connsiteY468" fmla="*/ 2422645 h 5179692"/>
                  <a:gd name="connsiteX469" fmla="*/ 199420 w 4991134"/>
                  <a:gd name="connsiteY469" fmla="*/ 2430299 h 5179692"/>
                  <a:gd name="connsiteX470" fmla="*/ 259750 w 4991134"/>
                  <a:gd name="connsiteY470" fmla="*/ 2457763 h 5179692"/>
                  <a:gd name="connsiteX471" fmla="*/ 270105 w 4991134"/>
                  <a:gd name="connsiteY471" fmla="*/ 2432550 h 5179692"/>
                  <a:gd name="connsiteX472" fmla="*/ 308374 w 4991134"/>
                  <a:gd name="connsiteY472" fmla="*/ 2414091 h 5179692"/>
                  <a:gd name="connsiteX473" fmla="*/ 287214 w 4991134"/>
                  <a:gd name="connsiteY473" fmla="*/ 2403736 h 5179692"/>
                  <a:gd name="connsiteX474" fmla="*/ 270105 w 4991134"/>
                  <a:gd name="connsiteY474" fmla="*/ 2379424 h 5179692"/>
                  <a:gd name="connsiteX475" fmla="*/ 370955 w 4991134"/>
                  <a:gd name="connsiteY475" fmla="*/ 2332601 h 5179692"/>
                  <a:gd name="connsiteX476" fmla="*/ 380860 w 4991134"/>
                  <a:gd name="connsiteY476" fmla="*/ 2351510 h 5179692"/>
                  <a:gd name="connsiteX477" fmla="*/ 378159 w 4991134"/>
                  <a:gd name="connsiteY477" fmla="*/ 2360515 h 5179692"/>
                  <a:gd name="connsiteX478" fmla="*/ 377258 w 4991134"/>
                  <a:gd name="connsiteY478" fmla="*/ 2365467 h 5179692"/>
                  <a:gd name="connsiteX479" fmla="*/ 413726 w 4991134"/>
                  <a:gd name="connsiteY479" fmla="*/ 2325397 h 5179692"/>
                  <a:gd name="connsiteX480" fmla="*/ 433086 w 4991134"/>
                  <a:gd name="connsiteY480" fmla="*/ 2335302 h 5179692"/>
                  <a:gd name="connsiteX481" fmla="*/ 414176 w 4991134"/>
                  <a:gd name="connsiteY481" fmla="*/ 2360515 h 5179692"/>
                  <a:gd name="connsiteX482" fmla="*/ 343041 w 4991134"/>
                  <a:gd name="connsiteY482" fmla="*/ 2395632 h 5179692"/>
                  <a:gd name="connsiteX483" fmla="*/ 317829 w 4991134"/>
                  <a:gd name="connsiteY483" fmla="*/ 2422645 h 5179692"/>
                  <a:gd name="connsiteX484" fmla="*/ 389864 w 4991134"/>
                  <a:gd name="connsiteY484" fmla="*/ 2481174 h 5179692"/>
                  <a:gd name="connsiteX485" fmla="*/ 447043 w 4991134"/>
                  <a:gd name="connsiteY485" fmla="*/ 2537902 h 5179692"/>
                  <a:gd name="connsiteX486" fmla="*/ 428584 w 4991134"/>
                  <a:gd name="connsiteY486" fmla="*/ 2523495 h 5179692"/>
                  <a:gd name="connsiteX487" fmla="*/ 418679 w 4991134"/>
                  <a:gd name="connsiteY487" fmla="*/ 2482525 h 5179692"/>
                  <a:gd name="connsiteX488" fmla="*/ 329084 w 4991134"/>
                  <a:gd name="connsiteY488" fmla="*/ 2474871 h 5179692"/>
                  <a:gd name="connsiteX489" fmla="*/ 345292 w 4991134"/>
                  <a:gd name="connsiteY489" fmla="*/ 2408238 h 5179692"/>
                  <a:gd name="connsiteX490" fmla="*/ 414176 w 4991134"/>
                  <a:gd name="connsiteY490" fmla="*/ 2364567 h 5179692"/>
                  <a:gd name="connsiteX491" fmla="*/ 439839 w 4991134"/>
                  <a:gd name="connsiteY491" fmla="*/ 2351060 h 5179692"/>
                  <a:gd name="connsiteX492" fmla="*/ 516827 w 4991134"/>
                  <a:gd name="connsiteY492" fmla="*/ 2393831 h 5179692"/>
                  <a:gd name="connsiteX493" fmla="*/ 513676 w 4991134"/>
                  <a:gd name="connsiteY493" fmla="*/ 2448758 h 5179692"/>
                  <a:gd name="connsiteX494" fmla="*/ 539338 w 4991134"/>
                  <a:gd name="connsiteY494" fmla="*/ 2493780 h 5179692"/>
                  <a:gd name="connsiteX495" fmla="*/ 530334 w 4991134"/>
                  <a:gd name="connsiteY495" fmla="*/ 2503235 h 5179692"/>
                  <a:gd name="connsiteX496" fmla="*/ 498368 w 4991134"/>
                  <a:gd name="connsiteY496" fmla="*/ 2523045 h 5179692"/>
                  <a:gd name="connsiteX497" fmla="*/ 462800 w 4991134"/>
                  <a:gd name="connsiteY497" fmla="*/ 2534751 h 5179692"/>
                  <a:gd name="connsiteX498" fmla="*/ 417778 w 4991134"/>
                  <a:gd name="connsiteY498" fmla="*/ 2740052 h 5179692"/>
                  <a:gd name="connsiteX499" fmla="*/ 383561 w 4991134"/>
                  <a:gd name="connsiteY499" fmla="*/ 2791828 h 5179692"/>
                  <a:gd name="connsiteX500" fmla="*/ 362401 w 4991134"/>
                  <a:gd name="connsiteY500" fmla="*/ 2815239 h 5179692"/>
                  <a:gd name="connsiteX501" fmla="*/ 327284 w 4991134"/>
                  <a:gd name="connsiteY501" fmla="*/ 2796780 h 5179692"/>
                  <a:gd name="connsiteX502" fmla="*/ 279110 w 4991134"/>
                  <a:gd name="connsiteY502" fmla="*/ 2805334 h 5179692"/>
                  <a:gd name="connsiteX503" fmla="*/ 192217 w 4991134"/>
                  <a:gd name="connsiteY503" fmla="*/ 2820642 h 5179692"/>
                  <a:gd name="connsiteX504" fmla="*/ 180961 w 4991134"/>
                  <a:gd name="connsiteY504" fmla="*/ 2841802 h 5179692"/>
                  <a:gd name="connsiteX505" fmla="*/ 76510 w 4991134"/>
                  <a:gd name="connsiteY505" fmla="*/ 2849006 h 5179692"/>
                  <a:gd name="connsiteX506" fmla="*/ 71107 w 4991134"/>
                  <a:gd name="connsiteY506" fmla="*/ 2821092 h 5179692"/>
                  <a:gd name="connsiteX507" fmla="*/ 13029 w 4991134"/>
                  <a:gd name="connsiteY507" fmla="*/ 2817490 h 5179692"/>
                  <a:gd name="connsiteX508" fmla="*/ 72008 w 4991134"/>
                  <a:gd name="connsiteY508" fmla="*/ 2790027 h 5179692"/>
                  <a:gd name="connsiteX509" fmla="*/ 10777 w 4991134"/>
                  <a:gd name="connsiteY509" fmla="*/ 2782373 h 5179692"/>
                  <a:gd name="connsiteX510" fmla="*/ 38241 w 4991134"/>
                  <a:gd name="connsiteY510" fmla="*/ 2752658 h 5179692"/>
                  <a:gd name="connsiteX511" fmla="*/ 491615 w 4991134"/>
                  <a:gd name="connsiteY511" fmla="*/ 1967921 h 5179692"/>
                  <a:gd name="connsiteX512" fmla="*/ 512775 w 4991134"/>
                  <a:gd name="connsiteY512" fmla="*/ 1989982 h 5179692"/>
                  <a:gd name="connsiteX513" fmla="*/ 491615 w 4991134"/>
                  <a:gd name="connsiteY513" fmla="*/ 1967921 h 5179692"/>
                  <a:gd name="connsiteX514" fmla="*/ 103973 w 4991134"/>
                  <a:gd name="connsiteY514" fmla="*/ 2456412 h 5179692"/>
                  <a:gd name="connsiteX515" fmla="*/ 122432 w 4991134"/>
                  <a:gd name="connsiteY515" fmla="*/ 2470819 h 5179692"/>
                  <a:gd name="connsiteX516" fmla="*/ 103973 w 4991134"/>
                  <a:gd name="connsiteY516" fmla="*/ 2456412 h 5179692"/>
                  <a:gd name="connsiteX517" fmla="*/ 488463 w 4991134"/>
                  <a:gd name="connsiteY517" fmla="*/ 2008441 h 5179692"/>
                  <a:gd name="connsiteX518" fmla="*/ 491164 w 4991134"/>
                  <a:gd name="connsiteY518" fmla="*/ 2050312 h 5179692"/>
                  <a:gd name="connsiteX519" fmla="*/ 488463 w 4991134"/>
                  <a:gd name="connsiteY519" fmla="*/ 2008441 h 5179692"/>
                  <a:gd name="connsiteX520" fmla="*/ 557347 w 4991134"/>
                  <a:gd name="connsiteY520" fmla="*/ 2168270 h 5179692"/>
                  <a:gd name="connsiteX521" fmla="*/ 582109 w 4991134"/>
                  <a:gd name="connsiteY521" fmla="*/ 2197534 h 5179692"/>
                  <a:gd name="connsiteX522" fmla="*/ 557347 w 4991134"/>
                  <a:gd name="connsiteY522" fmla="*/ 2168270 h 5179692"/>
                  <a:gd name="connsiteX523" fmla="*/ 563650 w 4991134"/>
                  <a:gd name="connsiteY523" fmla="*/ 2080026 h 5179692"/>
                  <a:gd name="connsiteX524" fmla="*/ 566802 w 4991134"/>
                  <a:gd name="connsiteY524" fmla="*/ 2087680 h 5179692"/>
                  <a:gd name="connsiteX525" fmla="*/ 563650 w 4991134"/>
                  <a:gd name="connsiteY525" fmla="*/ 2080026 h 5179692"/>
                  <a:gd name="connsiteX526" fmla="*/ 1112921 w 4991134"/>
                  <a:gd name="connsiteY526" fmla="*/ 1590185 h 5179692"/>
                  <a:gd name="connsiteX527" fmla="*/ 1114272 w 4991134"/>
                  <a:gd name="connsiteY527" fmla="*/ 1610895 h 5179692"/>
                  <a:gd name="connsiteX528" fmla="*/ 1112921 w 4991134"/>
                  <a:gd name="connsiteY528" fmla="*/ 1590185 h 5179692"/>
                  <a:gd name="connsiteX529" fmla="*/ 750943 w 4991134"/>
                  <a:gd name="connsiteY529" fmla="*/ 1300692 h 5179692"/>
                  <a:gd name="connsiteX530" fmla="*/ 754995 w 4991134"/>
                  <a:gd name="connsiteY530" fmla="*/ 1276380 h 5179692"/>
                  <a:gd name="connsiteX531" fmla="*/ 750943 w 4991134"/>
                  <a:gd name="connsiteY531" fmla="*/ 1300692 h 5179692"/>
                  <a:gd name="connsiteX532" fmla="*/ 900867 w 4991134"/>
                  <a:gd name="connsiteY532" fmla="*/ 1867521 h 5179692"/>
                  <a:gd name="connsiteX533" fmla="*/ 892312 w 4991134"/>
                  <a:gd name="connsiteY533" fmla="*/ 1876976 h 5179692"/>
                  <a:gd name="connsiteX534" fmla="*/ 900867 w 4991134"/>
                  <a:gd name="connsiteY534" fmla="*/ 1867521 h 5179692"/>
                  <a:gd name="connsiteX535" fmla="*/ 872953 w 4991134"/>
                  <a:gd name="connsiteY535" fmla="*/ 1839608 h 5179692"/>
                  <a:gd name="connsiteX536" fmla="*/ 898165 w 4991134"/>
                  <a:gd name="connsiteY536" fmla="*/ 1830153 h 5179692"/>
                  <a:gd name="connsiteX537" fmla="*/ 915274 w 4991134"/>
                  <a:gd name="connsiteY537" fmla="*/ 1849513 h 5179692"/>
                  <a:gd name="connsiteX538" fmla="*/ 880156 w 4991134"/>
                  <a:gd name="connsiteY538" fmla="*/ 1847712 h 5179692"/>
                  <a:gd name="connsiteX539" fmla="*/ 872953 w 4991134"/>
                  <a:gd name="connsiteY539" fmla="*/ 1839608 h 5179692"/>
                  <a:gd name="connsiteX540" fmla="*/ 1102116 w 4991134"/>
                  <a:gd name="connsiteY540" fmla="*/ 1608644 h 5179692"/>
                  <a:gd name="connsiteX541" fmla="*/ 1093562 w 4991134"/>
                  <a:gd name="connsiteY541" fmla="*/ 1634306 h 5179692"/>
                  <a:gd name="connsiteX542" fmla="*/ 1102116 w 4991134"/>
                  <a:gd name="connsiteY542" fmla="*/ 1608644 h 5179692"/>
                  <a:gd name="connsiteX543" fmla="*/ 937785 w 4991134"/>
                  <a:gd name="connsiteY543" fmla="*/ 1800889 h 5179692"/>
                  <a:gd name="connsiteX544" fmla="*/ 950841 w 4991134"/>
                  <a:gd name="connsiteY544" fmla="*/ 1806291 h 5179692"/>
                  <a:gd name="connsiteX545" fmla="*/ 937785 w 4991134"/>
                  <a:gd name="connsiteY545" fmla="*/ 1800889 h 5179692"/>
                  <a:gd name="connsiteX546" fmla="*/ 1050791 w 4991134"/>
                  <a:gd name="connsiteY546" fmla="*/ 1680679 h 5179692"/>
                  <a:gd name="connsiteX547" fmla="*/ 1063397 w 4991134"/>
                  <a:gd name="connsiteY547" fmla="*/ 1657718 h 5179692"/>
                  <a:gd name="connsiteX548" fmla="*/ 1054392 w 4991134"/>
                  <a:gd name="connsiteY548" fmla="*/ 1632956 h 5179692"/>
                  <a:gd name="connsiteX549" fmla="*/ 1073752 w 4991134"/>
                  <a:gd name="connsiteY549" fmla="*/ 1638358 h 5179692"/>
                  <a:gd name="connsiteX550" fmla="*/ 1091311 w 4991134"/>
                  <a:gd name="connsiteY550" fmla="*/ 1644661 h 5179692"/>
                  <a:gd name="connsiteX551" fmla="*/ 1053492 w 4991134"/>
                  <a:gd name="connsiteY551" fmla="*/ 1722550 h 5179692"/>
                  <a:gd name="connsiteX552" fmla="*/ 1050791 w 4991134"/>
                  <a:gd name="connsiteY552" fmla="*/ 1680679 h 5179692"/>
                  <a:gd name="connsiteX553" fmla="*/ 909421 w 4991134"/>
                  <a:gd name="connsiteY553" fmla="*/ 1798187 h 5179692"/>
                  <a:gd name="connsiteX554" fmla="*/ 926979 w 4991134"/>
                  <a:gd name="connsiteY554" fmla="*/ 1810343 h 5179692"/>
                  <a:gd name="connsiteX555" fmla="*/ 909421 w 4991134"/>
                  <a:gd name="connsiteY555" fmla="*/ 1798187 h 5179692"/>
                  <a:gd name="connsiteX556" fmla="*/ 652794 w 4991134"/>
                  <a:gd name="connsiteY556" fmla="*/ 1967021 h 5179692"/>
                  <a:gd name="connsiteX557" fmla="*/ 679357 w 4991134"/>
                  <a:gd name="connsiteY557" fmla="*/ 1969272 h 5179692"/>
                  <a:gd name="connsiteX558" fmla="*/ 688362 w 4991134"/>
                  <a:gd name="connsiteY558" fmla="*/ 1971073 h 5179692"/>
                  <a:gd name="connsiteX559" fmla="*/ 711773 w 4991134"/>
                  <a:gd name="connsiteY559" fmla="*/ 1905790 h 5179692"/>
                  <a:gd name="connsiteX560" fmla="*/ 833333 w 4991134"/>
                  <a:gd name="connsiteY560" fmla="*/ 1889582 h 5179692"/>
                  <a:gd name="connsiteX561" fmla="*/ 778406 w 4991134"/>
                  <a:gd name="connsiteY561" fmla="*/ 1998536 h 5179692"/>
                  <a:gd name="connsiteX562" fmla="*/ 761298 w 4991134"/>
                  <a:gd name="connsiteY562" fmla="*/ 2038606 h 5179692"/>
                  <a:gd name="connsiteX563" fmla="*/ 948140 w 4991134"/>
                  <a:gd name="connsiteY563" fmla="*/ 2067870 h 5179692"/>
                  <a:gd name="connsiteX564" fmla="*/ 799116 w 4991134"/>
                  <a:gd name="connsiteY564" fmla="*/ 2236254 h 5179692"/>
                  <a:gd name="connsiteX565" fmla="*/ 757696 w 4991134"/>
                  <a:gd name="connsiteY565" fmla="*/ 2281276 h 5179692"/>
                  <a:gd name="connsiteX566" fmla="*/ 914823 w 4991134"/>
                  <a:gd name="connsiteY566" fmla="*/ 2472620 h 5179692"/>
                  <a:gd name="connsiteX567" fmla="*/ 1018375 w 4991134"/>
                  <a:gd name="connsiteY567" fmla="*/ 2713039 h 5179692"/>
                  <a:gd name="connsiteX568" fmla="*/ 958495 w 4991134"/>
                  <a:gd name="connsiteY568" fmla="*/ 2686025 h 5179692"/>
                  <a:gd name="connsiteX569" fmla="*/ 995863 w 4991134"/>
                  <a:gd name="connsiteY569" fmla="*/ 2821542 h 5179692"/>
                  <a:gd name="connsiteX570" fmla="*/ 1110670 w 4991134"/>
                  <a:gd name="connsiteY570" fmla="*/ 2834148 h 5179692"/>
                  <a:gd name="connsiteX571" fmla="*/ 1087709 w 4991134"/>
                  <a:gd name="connsiteY571" fmla="*/ 2981821 h 5179692"/>
                  <a:gd name="connsiteX572" fmla="*/ 1036834 w 4991134"/>
                  <a:gd name="connsiteY572" fmla="*/ 3013337 h 5179692"/>
                  <a:gd name="connsiteX573" fmla="*/ 1004868 w 4991134"/>
                  <a:gd name="connsiteY573" fmla="*/ 3048454 h 5179692"/>
                  <a:gd name="connsiteX574" fmla="*/ 1023327 w 4991134"/>
                  <a:gd name="connsiteY574" fmla="*/ 3065563 h 5179692"/>
                  <a:gd name="connsiteX575" fmla="*/ 1088159 w 4991134"/>
                  <a:gd name="connsiteY575" fmla="*/ 3106533 h 5179692"/>
                  <a:gd name="connsiteX576" fmla="*/ 820727 w 4991134"/>
                  <a:gd name="connsiteY576" fmla="*/ 3119589 h 5179692"/>
                  <a:gd name="connsiteX577" fmla="*/ 745090 w 4991134"/>
                  <a:gd name="connsiteY577" fmla="*/ 3127693 h 5179692"/>
                  <a:gd name="connsiteX578" fmla="*/ 592014 w 4991134"/>
                  <a:gd name="connsiteY578" fmla="*/ 3147053 h 5179692"/>
                  <a:gd name="connsiteX579" fmla="*/ 528083 w 4991134"/>
                  <a:gd name="connsiteY579" fmla="*/ 3140299 h 5179692"/>
                  <a:gd name="connsiteX580" fmla="*/ 414176 w 4991134"/>
                  <a:gd name="connsiteY580" fmla="*/ 3175417 h 5179692"/>
                  <a:gd name="connsiteX581" fmla="*/ 374107 w 4991134"/>
                  <a:gd name="connsiteY581" fmla="*/ 3157858 h 5179692"/>
                  <a:gd name="connsiteX582" fmla="*/ 410124 w 4991134"/>
                  <a:gd name="connsiteY582" fmla="*/ 3138499 h 5179692"/>
                  <a:gd name="connsiteX583" fmla="*/ 462800 w 4991134"/>
                  <a:gd name="connsiteY583" fmla="*/ 3103831 h 5179692"/>
                  <a:gd name="connsiteX584" fmla="*/ 550594 w 4991134"/>
                  <a:gd name="connsiteY584" fmla="*/ 3016939 h 5179692"/>
                  <a:gd name="connsiteX585" fmla="*/ 733384 w 4991134"/>
                  <a:gd name="connsiteY585" fmla="*/ 2963813 h 5179692"/>
                  <a:gd name="connsiteX586" fmla="*/ 569053 w 4991134"/>
                  <a:gd name="connsiteY586" fmla="*/ 2960211 h 5179692"/>
                  <a:gd name="connsiteX587" fmla="*/ 574456 w 4991134"/>
                  <a:gd name="connsiteY587" fmla="*/ 2946254 h 5179692"/>
                  <a:gd name="connsiteX588" fmla="*/ 557797 w 4991134"/>
                  <a:gd name="connsiteY588" fmla="*/ 2939500 h 5179692"/>
                  <a:gd name="connsiteX589" fmla="*/ 477208 w 4991134"/>
                  <a:gd name="connsiteY589" fmla="*/ 2893578 h 5179692"/>
                  <a:gd name="connsiteX590" fmla="*/ 612274 w 4991134"/>
                  <a:gd name="connsiteY590" fmla="*/ 2812988 h 5179692"/>
                  <a:gd name="connsiteX591" fmla="*/ 556447 w 4991134"/>
                  <a:gd name="connsiteY591" fmla="*/ 2758961 h 5179692"/>
                  <a:gd name="connsiteX592" fmla="*/ 715375 w 4991134"/>
                  <a:gd name="connsiteY592" fmla="*/ 2717991 h 5179692"/>
                  <a:gd name="connsiteX593" fmla="*/ 737436 w 4991134"/>
                  <a:gd name="connsiteY593" fmla="*/ 2717091 h 5179692"/>
                  <a:gd name="connsiteX594" fmla="*/ 745090 w 4991134"/>
                  <a:gd name="connsiteY594" fmla="*/ 2712138 h 5179692"/>
                  <a:gd name="connsiteX595" fmla="*/ 740137 w 4991134"/>
                  <a:gd name="connsiteY595" fmla="*/ 2584275 h 5179692"/>
                  <a:gd name="connsiteX596" fmla="*/ 767601 w 4991134"/>
                  <a:gd name="connsiteY596" fmla="*/ 2455962 h 5179692"/>
                  <a:gd name="connsiteX597" fmla="*/ 674855 w 4991134"/>
                  <a:gd name="connsiteY597" fmla="*/ 2465867 h 5179692"/>
                  <a:gd name="connsiteX598" fmla="*/ 608222 w 4991134"/>
                  <a:gd name="connsiteY598" fmla="*/ 2446057 h 5179692"/>
                  <a:gd name="connsiteX599" fmla="*/ 596066 w 4991134"/>
                  <a:gd name="connsiteY599" fmla="*/ 2417693 h 5179692"/>
                  <a:gd name="connsiteX600" fmla="*/ 650543 w 4991134"/>
                  <a:gd name="connsiteY600" fmla="*/ 2276774 h 5179692"/>
                  <a:gd name="connsiteX601" fmla="*/ 653244 w 4991134"/>
                  <a:gd name="connsiteY601" fmla="*/ 2250210 h 5179692"/>
                  <a:gd name="connsiteX602" fmla="*/ 614525 w 4991134"/>
                  <a:gd name="connsiteY602" fmla="*/ 2277224 h 5179692"/>
                  <a:gd name="connsiteX603" fmla="*/ 645140 w 4991134"/>
                  <a:gd name="connsiteY603" fmla="*/ 2228600 h 5179692"/>
                  <a:gd name="connsiteX604" fmla="*/ 567702 w 4991134"/>
                  <a:gd name="connsiteY604" fmla="*/ 2347008 h 5179692"/>
                  <a:gd name="connsiteX605" fmla="*/ 587062 w 4991134"/>
                  <a:gd name="connsiteY605" fmla="*/ 2284877 h 5179692"/>
                  <a:gd name="connsiteX606" fmla="*/ 609573 w 4991134"/>
                  <a:gd name="connsiteY606" fmla="*/ 2167369 h 5179692"/>
                  <a:gd name="connsiteX607" fmla="*/ 580308 w 4991134"/>
                  <a:gd name="connsiteY607" fmla="*/ 2140806 h 5179692"/>
                  <a:gd name="connsiteX608" fmla="*/ 596967 w 4991134"/>
                  <a:gd name="connsiteY608" fmla="*/ 2110191 h 5179692"/>
                  <a:gd name="connsiteX609" fmla="*/ 634335 w 4991134"/>
                  <a:gd name="connsiteY609" fmla="*/ 2019246 h 5179692"/>
                  <a:gd name="connsiteX610" fmla="*/ 652794 w 4991134"/>
                  <a:gd name="connsiteY610" fmla="*/ 1967021 h 5179692"/>
                  <a:gd name="connsiteX611" fmla="*/ 686111 w 4991134"/>
                  <a:gd name="connsiteY611" fmla="*/ 1293938 h 5179692"/>
                  <a:gd name="connsiteX612" fmla="*/ 693764 w 4991134"/>
                  <a:gd name="connsiteY612" fmla="*/ 1311047 h 5179692"/>
                  <a:gd name="connsiteX613" fmla="*/ 686111 w 4991134"/>
                  <a:gd name="connsiteY613" fmla="*/ 1293938 h 5179692"/>
                  <a:gd name="connsiteX614" fmla="*/ 588863 w 4991134"/>
                  <a:gd name="connsiteY614" fmla="*/ 2043108 h 5179692"/>
                  <a:gd name="connsiteX615" fmla="*/ 620378 w 4991134"/>
                  <a:gd name="connsiteY615" fmla="*/ 2068771 h 5179692"/>
                  <a:gd name="connsiteX616" fmla="*/ 592915 w 4991134"/>
                  <a:gd name="connsiteY616" fmla="*/ 2062017 h 5179692"/>
                  <a:gd name="connsiteX617" fmla="*/ 564551 w 4991134"/>
                  <a:gd name="connsiteY617" fmla="*/ 2035004 h 5179692"/>
                  <a:gd name="connsiteX618" fmla="*/ 557797 w 4991134"/>
                  <a:gd name="connsiteY618" fmla="*/ 2007090 h 5179692"/>
                  <a:gd name="connsiteX619" fmla="*/ 580759 w 4991134"/>
                  <a:gd name="connsiteY619" fmla="*/ 1994484 h 5179692"/>
                  <a:gd name="connsiteX620" fmla="*/ 588863 w 4991134"/>
                  <a:gd name="connsiteY620" fmla="*/ 2043108 h 5179692"/>
                  <a:gd name="connsiteX621" fmla="*/ 700968 w 4991134"/>
                  <a:gd name="connsiteY621" fmla="*/ 1379030 h 5179692"/>
                  <a:gd name="connsiteX622" fmla="*/ 708172 w 4991134"/>
                  <a:gd name="connsiteY622" fmla="*/ 1415498 h 5179692"/>
                  <a:gd name="connsiteX623" fmla="*/ 700968 w 4991134"/>
                  <a:gd name="connsiteY623" fmla="*/ 1379030 h 5179692"/>
                  <a:gd name="connsiteX624" fmla="*/ 709522 w 4991134"/>
                  <a:gd name="connsiteY624" fmla="*/ 1276830 h 5179692"/>
                  <a:gd name="connsiteX625" fmla="*/ 725730 w 4991134"/>
                  <a:gd name="connsiteY625" fmla="*/ 1307445 h 5179692"/>
                  <a:gd name="connsiteX626" fmla="*/ 709522 w 4991134"/>
                  <a:gd name="connsiteY626" fmla="*/ 1276830 h 5179692"/>
                  <a:gd name="connsiteX627" fmla="*/ 725280 w 4991134"/>
                  <a:gd name="connsiteY627" fmla="*/ 1362823 h 5179692"/>
                  <a:gd name="connsiteX628" fmla="*/ 719877 w 4991134"/>
                  <a:gd name="connsiteY628" fmla="*/ 1341212 h 5179692"/>
                  <a:gd name="connsiteX629" fmla="*/ 725280 w 4991134"/>
                  <a:gd name="connsiteY629" fmla="*/ 1362823 h 5179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</a:cxnLst>
                <a:rect l="l" t="t" r="r" b="b"/>
                <a:pathLst>
                  <a:path w="4991134" h="5179692">
                    <a:moveTo>
                      <a:pt x="2198857" y="4609825"/>
                    </a:moveTo>
                    <a:cubicBezTo>
                      <a:pt x="2198857" y="4620630"/>
                      <a:pt x="2215515" y="4620630"/>
                      <a:pt x="2215065" y="4609825"/>
                    </a:cubicBezTo>
                    <a:cubicBezTo>
                      <a:pt x="2215515" y="4599470"/>
                      <a:pt x="2198857" y="4599470"/>
                      <a:pt x="2198857" y="4609825"/>
                    </a:cubicBezTo>
                    <a:close/>
                    <a:moveTo>
                      <a:pt x="2204710" y="4616128"/>
                    </a:moveTo>
                    <a:cubicBezTo>
                      <a:pt x="2193905" y="4614327"/>
                      <a:pt x="2202009" y="4597669"/>
                      <a:pt x="2208762" y="4606223"/>
                    </a:cubicBezTo>
                    <a:cubicBezTo>
                      <a:pt x="2214615" y="4609375"/>
                      <a:pt x="2207862" y="4614777"/>
                      <a:pt x="2204710" y="4616128"/>
                    </a:cubicBezTo>
                    <a:close/>
                    <a:moveTo>
                      <a:pt x="965699" y="4458550"/>
                    </a:moveTo>
                    <a:cubicBezTo>
                      <a:pt x="943638" y="4473407"/>
                      <a:pt x="920676" y="4460801"/>
                      <a:pt x="939586" y="4436939"/>
                    </a:cubicBezTo>
                    <a:cubicBezTo>
                      <a:pt x="950391" y="4431086"/>
                      <a:pt x="981006" y="4444143"/>
                      <a:pt x="965699" y="4458550"/>
                    </a:cubicBezTo>
                    <a:close/>
                    <a:moveTo>
                      <a:pt x="2830069" y="2520794"/>
                    </a:moveTo>
                    <a:cubicBezTo>
                      <a:pt x="2882745" y="2500984"/>
                      <a:pt x="2876892" y="2513140"/>
                      <a:pt x="2903455" y="2453260"/>
                    </a:cubicBezTo>
                    <a:cubicBezTo>
                      <a:pt x="2913360" y="2466317"/>
                      <a:pt x="2884996" y="2494231"/>
                      <a:pt x="2883645" y="2503685"/>
                    </a:cubicBezTo>
                    <a:cubicBezTo>
                      <a:pt x="2937221" y="2523045"/>
                      <a:pt x="2942174" y="2503235"/>
                      <a:pt x="2934520" y="2456862"/>
                    </a:cubicBezTo>
                    <a:cubicBezTo>
                      <a:pt x="3050227" y="2503235"/>
                      <a:pt x="3069587" y="2420394"/>
                      <a:pt x="3082643" y="2566266"/>
                    </a:cubicBezTo>
                    <a:cubicBezTo>
                      <a:pt x="3012409" y="2584275"/>
                      <a:pt x="2889498" y="2579323"/>
                      <a:pt x="2810259" y="2595531"/>
                    </a:cubicBezTo>
                    <a:cubicBezTo>
                      <a:pt x="2806657" y="2588777"/>
                      <a:pt x="2839523" y="2563565"/>
                      <a:pt x="2830069" y="2520794"/>
                    </a:cubicBezTo>
                    <a:close/>
                    <a:moveTo>
                      <a:pt x="3592745" y="724858"/>
                    </a:moveTo>
                    <a:cubicBezTo>
                      <a:pt x="3586892" y="728910"/>
                      <a:pt x="3581039" y="719455"/>
                      <a:pt x="3577888" y="714953"/>
                    </a:cubicBezTo>
                    <a:cubicBezTo>
                      <a:pt x="3594096" y="678485"/>
                      <a:pt x="3620659" y="755023"/>
                      <a:pt x="3592745" y="724858"/>
                    </a:cubicBezTo>
                    <a:close/>
                    <a:moveTo>
                      <a:pt x="3859276" y="321459"/>
                    </a:moveTo>
                    <a:cubicBezTo>
                      <a:pt x="3864679" y="319658"/>
                      <a:pt x="3876835" y="326861"/>
                      <a:pt x="3874134" y="332714"/>
                    </a:cubicBezTo>
                    <a:cubicBezTo>
                      <a:pt x="3868731" y="332714"/>
                      <a:pt x="3848921" y="330013"/>
                      <a:pt x="3859276" y="321459"/>
                    </a:cubicBezTo>
                    <a:close/>
                    <a:moveTo>
                      <a:pt x="2884545" y="4391467"/>
                    </a:moveTo>
                    <a:cubicBezTo>
                      <a:pt x="2911559" y="4506724"/>
                      <a:pt x="2866537" y="4429736"/>
                      <a:pt x="2806657" y="4409476"/>
                    </a:cubicBezTo>
                    <a:cubicBezTo>
                      <a:pt x="2777843" y="4359951"/>
                      <a:pt x="2716613" y="4316730"/>
                      <a:pt x="2670240" y="4268556"/>
                    </a:cubicBezTo>
                    <a:cubicBezTo>
                      <a:pt x="2627919" y="4236140"/>
                      <a:pt x="2597754" y="4166356"/>
                      <a:pt x="2566238" y="4133039"/>
                    </a:cubicBezTo>
                    <a:cubicBezTo>
                      <a:pt x="2567139" y="4027687"/>
                      <a:pt x="2586498" y="4112329"/>
                      <a:pt x="2624767" y="4108727"/>
                    </a:cubicBezTo>
                    <a:cubicBezTo>
                      <a:pt x="2643677" y="4074510"/>
                      <a:pt x="2675643" y="4060103"/>
                      <a:pt x="2709409" y="4077662"/>
                    </a:cubicBezTo>
                    <a:cubicBezTo>
                      <a:pt x="2739574" y="4084415"/>
                      <a:pt x="2762535" y="4068207"/>
                      <a:pt x="2787298" y="4084866"/>
                    </a:cubicBezTo>
                    <a:cubicBezTo>
                      <a:pt x="2886346" y="4042995"/>
                      <a:pt x="2873740" y="4105576"/>
                      <a:pt x="2922814" y="4102875"/>
                    </a:cubicBezTo>
                    <a:cubicBezTo>
                      <a:pt x="2999802" y="4063705"/>
                      <a:pt x="2906606" y="4165906"/>
                      <a:pt x="2945776" y="4188867"/>
                    </a:cubicBezTo>
                    <a:cubicBezTo>
                      <a:pt x="2984495" y="4208226"/>
                      <a:pt x="3009707" y="4217231"/>
                      <a:pt x="2958382" y="4231188"/>
                    </a:cubicBezTo>
                    <a:cubicBezTo>
                      <a:pt x="2982694" y="4280262"/>
                      <a:pt x="3020062" y="4282063"/>
                      <a:pt x="2939923" y="4297821"/>
                    </a:cubicBezTo>
                    <a:cubicBezTo>
                      <a:pt x="2914710" y="4304124"/>
                      <a:pt x="2952079" y="4338341"/>
                      <a:pt x="2939022" y="4329786"/>
                    </a:cubicBezTo>
                    <a:cubicBezTo>
                      <a:pt x="2899403" y="4325735"/>
                      <a:pt x="2911559" y="4380661"/>
                      <a:pt x="2884545" y="4391467"/>
                    </a:cubicBezTo>
                    <a:close/>
                    <a:moveTo>
                      <a:pt x="698267" y="3365861"/>
                    </a:moveTo>
                    <a:cubicBezTo>
                      <a:pt x="693314" y="3368112"/>
                      <a:pt x="688362" y="3362709"/>
                      <a:pt x="683409" y="3364510"/>
                    </a:cubicBezTo>
                    <a:cubicBezTo>
                      <a:pt x="684310" y="3328042"/>
                      <a:pt x="722579" y="3372614"/>
                      <a:pt x="698267" y="3365861"/>
                    </a:cubicBezTo>
                    <a:close/>
                    <a:moveTo>
                      <a:pt x="816675" y="3162360"/>
                    </a:moveTo>
                    <a:cubicBezTo>
                      <a:pt x="808571" y="3163711"/>
                      <a:pt x="796415" y="3143901"/>
                      <a:pt x="788311" y="3145252"/>
                    </a:cubicBezTo>
                    <a:cubicBezTo>
                      <a:pt x="810372" y="3121840"/>
                      <a:pt x="858546" y="3147053"/>
                      <a:pt x="816675" y="3162360"/>
                    </a:cubicBezTo>
                    <a:close/>
                    <a:moveTo>
                      <a:pt x="657747" y="3306882"/>
                    </a:moveTo>
                    <a:cubicBezTo>
                      <a:pt x="662699" y="3306882"/>
                      <a:pt x="665851" y="3310484"/>
                      <a:pt x="665851" y="3314986"/>
                    </a:cubicBezTo>
                    <a:cubicBezTo>
                      <a:pt x="662249" y="3336146"/>
                      <a:pt x="636586" y="3310484"/>
                      <a:pt x="657747" y="3306882"/>
                    </a:cubicBezTo>
                    <a:close/>
                    <a:moveTo>
                      <a:pt x="1619871" y="4318081"/>
                    </a:moveTo>
                    <a:cubicBezTo>
                      <a:pt x="1621222" y="4325284"/>
                      <a:pt x="1649586" y="4314479"/>
                      <a:pt x="1627975" y="4326635"/>
                    </a:cubicBezTo>
                    <a:cubicBezTo>
                      <a:pt x="1622122" y="4326635"/>
                      <a:pt x="1619871" y="4322133"/>
                      <a:pt x="1619871" y="4318081"/>
                    </a:cubicBezTo>
                    <a:close/>
                    <a:moveTo>
                      <a:pt x="1619871" y="4316730"/>
                    </a:moveTo>
                    <a:cubicBezTo>
                      <a:pt x="1620322" y="4313579"/>
                      <a:pt x="1623023" y="4310427"/>
                      <a:pt x="1627075" y="4310427"/>
                    </a:cubicBezTo>
                    <a:cubicBezTo>
                      <a:pt x="1623923" y="4311327"/>
                      <a:pt x="1620772" y="4314029"/>
                      <a:pt x="1619871" y="4316730"/>
                    </a:cubicBezTo>
                    <a:close/>
                    <a:moveTo>
                      <a:pt x="4991135" y="0"/>
                    </a:moveTo>
                    <a:lnTo>
                      <a:pt x="4991135" y="3673362"/>
                    </a:lnTo>
                    <a:cubicBezTo>
                      <a:pt x="4982131" y="3667510"/>
                      <a:pt x="4972676" y="3659406"/>
                      <a:pt x="4963221" y="3649050"/>
                    </a:cubicBezTo>
                    <a:cubicBezTo>
                      <a:pt x="4892086" y="3605829"/>
                      <a:pt x="4938909" y="3628790"/>
                      <a:pt x="4881281" y="3635994"/>
                    </a:cubicBezTo>
                    <a:cubicBezTo>
                      <a:pt x="4833107" y="3595024"/>
                      <a:pt x="4811496" y="3612132"/>
                      <a:pt x="4770076" y="3598175"/>
                    </a:cubicBezTo>
                    <a:cubicBezTo>
                      <a:pt x="4774128" y="3590521"/>
                      <a:pt x="4810596" y="3569361"/>
                      <a:pt x="4787184" y="3568461"/>
                    </a:cubicBezTo>
                    <a:cubicBezTo>
                      <a:pt x="4777730" y="3567110"/>
                      <a:pt x="4765574" y="3569811"/>
                      <a:pt x="4776379" y="3557655"/>
                    </a:cubicBezTo>
                    <a:cubicBezTo>
                      <a:pt x="4788985" y="3539646"/>
                      <a:pt x="4819601" y="3577915"/>
                      <a:pt x="4828154" y="3554504"/>
                    </a:cubicBezTo>
                    <a:cubicBezTo>
                      <a:pt x="4832206" y="3549551"/>
                      <a:pt x="4868674" y="3531092"/>
                      <a:pt x="4862372" y="3521187"/>
                    </a:cubicBezTo>
                    <a:cubicBezTo>
                      <a:pt x="4859220" y="3505430"/>
                      <a:pt x="4847064" y="3523889"/>
                      <a:pt x="4850215" y="3492373"/>
                    </a:cubicBezTo>
                    <a:cubicBezTo>
                      <a:pt x="4860571" y="3482919"/>
                      <a:pt x="4853817" y="3384770"/>
                      <a:pt x="4874527" y="3428892"/>
                    </a:cubicBezTo>
                    <a:cubicBezTo>
                      <a:pt x="4877229" y="3410883"/>
                      <a:pt x="4879930" y="3397826"/>
                      <a:pt x="4906943" y="3392424"/>
                    </a:cubicBezTo>
                    <a:cubicBezTo>
                      <a:pt x="4867324" y="3358657"/>
                      <a:pt x="4766024" y="3369012"/>
                      <a:pt x="4847514" y="3314986"/>
                    </a:cubicBezTo>
                    <a:cubicBezTo>
                      <a:pt x="4869125" y="3309583"/>
                      <a:pt x="4888034" y="3311834"/>
                      <a:pt x="4863272" y="3288873"/>
                    </a:cubicBezTo>
                    <a:cubicBezTo>
                      <a:pt x="4879030" y="3262760"/>
                      <a:pt x="4950165" y="3229444"/>
                      <a:pt x="4918199" y="3200629"/>
                    </a:cubicBezTo>
                    <a:cubicBezTo>
                      <a:pt x="4907844" y="3171365"/>
                      <a:pt x="4832657" y="3283920"/>
                      <a:pt x="4869575" y="3211435"/>
                    </a:cubicBezTo>
                    <a:cubicBezTo>
                      <a:pt x="4854718" y="3214586"/>
                      <a:pt x="4843012" y="3245651"/>
                      <a:pt x="4831756" y="3252855"/>
                    </a:cubicBezTo>
                    <a:cubicBezTo>
                      <a:pt x="4821401" y="3242950"/>
                      <a:pt x="4840311" y="3221790"/>
                      <a:pt x="4819601" y="3221790"/>
                    </a:cubicBezTo>
                    <a:cubicBezTo>
                      <a:pt x="4806544" y="3169114"/>
                      <a:pt x="4842562" y="3176768"/>
                      <a:pt x="4852917" y="3124091"/>
                    </a:cubicBezTo>
                    <a:cubicBezTo>
                      <a:pt x="4875878" y="3112386"/>
                      <a:pt x="4951065" y="3105182"/>
                      <a:pt x="4930355" y="3067364"/>
                    </a:cubicBezTo>
                    <a:cubicBezTo>
                      <a:pt x="4921801" y="3053857"/>
                      <a:pt x="4943412" y="3011986"/>
                      <a:pt x="4920000" y="3011086"/>
                    </a:cubicBezTo>
                    <a:cubicBezTo>
                      <a:pt x="4916398" y="3004783"/>
                      <a:pt x="4903792" y="2965613"/>
                      <a:pt x="4881731" y="2976419"/>
                    </a:cubicBezTo>
                    <a:cubicBezTo>
                      <a:pt x="4870925" y="2956159"/>
                      <a:pt x="4890285" y="2950306"/>
                      <a:pt x="4900641" y="2939500"/>
                    </a:cubicBezTo>
                    <a:cubicBezTo>
                      <a:pt x="4903342" y="2917439"/>
                      <a:pt x="4875428" y="2932747"/>
                      <a:pt x="4865073" y="2922842"/>
                    </a:cubicBezTo>
                    <a:cubicBezTo>
                      <a:pt x="4881281" y="2897630"/>
                      <a:pt x="4899290" y="2861612"/>
                      <a:pt x="4866874" y="2834148"/>
                    </a:cubicBezTo>
                    <a:cubicBezTo>
                      <a:pt x="4869125" y="2806685"/>
                      <a:pt x="4844363" y="2819291"/>
                      <a:pt x="4832206" y="2829196"/>
                    </a:cubicBezTo>
                    <a:cubicBezTo>
                      <a:pt x="4817800" y="2826945"/>
                      <a:pt x="4799341" y="2815239"/>
                      <a:pt x="4785383" y="2822443"/>
                    </a:cubicBezTo>
                    <a:cubicBezTo>
                      <a:pt x="4770526" y="2820642"/>
                      <a:pt x="4760171" y="2802183"/>
                      <a:pt x="4748015" y="2823343"/>
                    </a:cubicBezTo>
                    <a:cubicBezTo>
                      <a:pt x="4723253" y="2829646"/>
                      <a:pt x="4668325" y="2802183"/>
                      <a:pt x="4658421" y="2830997"/>
                    </a:cubicBezTo>
                    <a:cubicBezTo>
                      <a:pt x="4635460" y="2876919"/>
                      <a:pt x="4575130" y="2747706"/>
                      <a:pt x="4549017" y="2814789"/>
                    </a:cubicBezTo>
                    <a:cubicBezTo>
                      <a:pt x="4512549" y="2835499"/>
                      <a:pt x="4522454" y="2850807"/>
                      <a:pt x="4477432" y="2850807"/>
                    </a:cubicBezTo>
                    <a:cubicBezTo>
                      <a:pt x="4437362" y="2814789"/>
                      <a:pt x="4415751" y="2891777"/>
                      <a:pt x="4388288" y="2838651"/>
                    </a:cubicBezTo>
                    <a:cubicBezTo>
                      <a:pt x="4387837" y="2799481"/>
                      <a:pt x="4353170" y="2781473"/>
                      <a:pt x="4331560" y="2762113"/>
                    </a:cubicBezTo>
                    <a:cubicBezTo>
                      <a:pt x="4311750" y="2748606"/>
                      <a:pt x="4292841" y="2781923"/>
                      <a:pt x="4268078" y="2770217"/>
                    </a:cubicBezTo>
                    <a:cubicBezTo>
                      <a:pt x="4248269" y="2780122"/>
                      <a:pt x="4254572" y="2766615"/>
                      <a:pt x="4240164" y="2754909"/>
                    </a:cubicBezTo>
                    <a:cubicBezTo>
                      <a:pt x="4237463" y="2745455"/>
                      <a:pt x="4233861" y="2732398"/>
                      <a:pt x="4224407" y="2726996"/>
                    </a:cubicBezTo>
                    <a:cubicBezTo>
                      <a:pt x="4209550" y="2724294"/>
                      <a:pt x="4258173" y="2713039"/>
                      <a:pt x="4237013" y="2692779"/>
                    </a:cubicBezTo>
                    <a:cubicBezTo>
                      <a:pt x="4123557" y="2594180"/>
                      <a:pt x="4148769" y="2635600"/>
                      <a:pt x="4025408" y="2677921"/>
                    </a:cubicBezTo>
                    <a:cubicBezTo>
                      <a:pt x="4020006" y="2776070"/>
                      <a:pt x="3952022" y="2685575"/>
                      <a:pt x="3941217" y="2642804"/>
                    </a:cubicBezTo>
                    <a:cubicBezTo>
                      <a:pt x="3947520" y="2612189"/>
                      <a:pt x="3890342" y="2612189"/>
                      <a:pt x="3907450" y="2575271"/>
                    </a:cubicBezTo>
                    <a:cubicBezTo>
                      <a:pt x="3941217" y="2568517"/>
                      <a:pt x="3991191" y="2590128"/>
                      <a:pt x="3997945" y="2533850"/>
                    </a:cubicBezTo>
                    <a:cubicBezTo>
                      <a:pt x="4047469" y="2489278"/>
                      <a:pt x="3975434" y="2497833"/>
                      <a:pt x="3978135" y="2473070"/>
                    </a:cubicBezTo>
                    <a:cubicBezTo>
                      <a:pt x="3969131" y="2451009"/>
                      <a:pt x="3929511" y="2456862"/>
                      <a:pt x="3911502" y="2464966"/>
                    </a:cubicBezTo>
                    <a:cubicBezTo>
                      <a:pt x="3919156" y="2402385"/>
                      <a:pt x="3860627" y="2439304"/>
                      <a:pt x="3839917" y="2392481"/>
                    </a:cubicBezTo>
                    <a:cubicBezTo>
                      <a:pt x="3812453" y="2370420"/>
                      <a:pt x="3828211" y="2351961"/>
                      <a:pt x="3783639" y="2343406"/>
                    </a:cubicBezTo>
                    <a:cubicBezTo>
                      <a:pt x="3778687" y="2316843"/>
                      <a:pt x="3800297" y="2296133"/>
                      <a:pt x="3770132" y="2275423"/>
                    </a:cubicBezTo>
                    <a:cubicBezTo>
                      <a:pt x="3753474" y="2270470"/>
                      <a:pt x="3778236" y="2234453"/>
                      <a:pt x="3749422" y="2217344"/>
                    </a:cubicBezTo>
                    <a:cubicBezTo>
                      <a:pt x="3718357" y="2214643"/>
                      <a:pt x="3675136" y="2171421"/>
                      <a:pt x="3634616" y="2225448"/>
                    </a:cubicBezTo>
                    <a:cubicBezTo>
                      <a:pt x="3626511" y="2239855"/>
                      <a:pt x="3628312" y="2234903"/>
                      <a:pt x="3619758" y="2228149"/>
                    </a:cubicBezTo>
                    <a:cubicBezTo>
                      <a:pt x="3624711" y="2201136"/>
                      <a:pt x="3598598" y="2193933"/>
                      <a:pt x="3576537" y="2196184"/>
                    </a:cubicBezTo>
                    <a:cubicBezTo>
                      <a:pt x="3567983" y="2196634"/>
                      <a:pt x="3561229" y="2219595"/>
                      <a:pt x="3554476" y="2208340"/>
                    </a:cubicBezTo>
                    <a:cubicBezTo>
                      <a:pt x="3535567" y="2176824"/>
                      <a:pt x="3507653" y="2220946"/>
                      <a:pt x="3505402" y="2194383"/>
                    </a:cubicBezTo>
                    <a:cubicBezTo>
                      <a:pt x="3500900" y="2161066"/>
                      <a:pt x="3467133" y="2098486"/>
                      <a:pt x="3436068" y="2096685"/>
                    </a:cubicBezTo>
                    <a:cubicBezTo>
                      <a:pt x="3455877" y="1998986"/>
                      <a:pt x="3374387" y="2030052"/>
                      <a:pt x="3389245" y="1977826"/>
                    </a:cubicBezTo>
                    <a:cubicBezTo>
                      <a:pt x="3386543" y="1958016"/>
                      <a:pt x="3427514" y="1954865"/>
                      <a:pt x="3394647" y="1936405"/>
                    </a:cubicBezTo>
                    <a:cubicBezTo>
                      <a:pt x="3385193" y="1911193"/>
                      <a:pt x="3414007" y="1952163"/>
                      <a:pt x="3427514" y="1943159"/>
                    </a:cubicBezTo>
                    <a:cubicBezTo>
                      <a:pt x="3436518" y="1881478"/>
                      <a:pt x="3335668" y="1928752"/>
                      <a:pt x="3379790" y="1854465"/>
                    </a:cubicBezTo>
                    <a:cubicBezTo>
                      <a:pt x="3350525" y="1791434"/>
                      <a:pt x="3355928" y="1763070"/>
                      <a:pt x="3370785" y="1705892"/>
                    </a:cubicBezTo>
                    <a:cubicBezTo>
                      <a:pt x="3350976" y="1695537"/>
                      <a:pt x="3357279" y="1687433"/>
                      <a:pt x="3344673" y="1664021"/>
                    </a:cubicBezTo>
                    <a:cubicBezTo>
                      <a:pt x="3344222" y="1632956"/>
                      <a:pt x="3379790" y="1689234"/>
                      <a:pt x="3374387" y="1641960"/>
                    </a:cubicBezTo>
                    <a:cubicBezTo>
                      <a:pt x="3443271" y="1627103"/>
                      <a:pt x="3386093" y="1582081"/>
                      <a:pt x="3496397" y="1600089"/>
                    </a:cubicBezTo>
                    <a:cubicBezTo>
                      <a:pt x="3472536" y="1552816"/>
                      <a:pt x="3450925" y="1560920"/>
                      <a:pt x="3404102" y="1573977"/>
                    </a:cubicBezTo>
                    <a:cubicBezTo>
                      <a:pt x="3386543" y="1558669"/>
                      <a:pt x="3354577" y="1555067"/>
                      <a:pt x="3346924" y="1532556"/>
                    </a:cubicBezTo>
                    <a:cubicBezTo>
                      <a:pt x="3362231" y="1541561"/>
                      <a:pt x="3358179" y="1530755"/>
                      <a:pt x="3354577" y="1519050"/>
                    </a:cubicBezTo>
                    <a:cubicBezTo>
                      <a:pt x="3337019" y="1500590"/>
                      <a:pt x="3324863" y="1540660"/>
                      <a:pt x="3304153" y="1542461"/>
                    </a:cubicBezTo>
                    <a:cubicBezTo>
                      <a:pt x="3371686" y="1374078"/>
                      <a:pt x="3590044" y="1109798"/>
                      <a:pt x="3315408" y="1030108"/>
                    </a:cubicBezTo>
                    <a:cubicBezTo>
                      <a:pt x="3352776" y="987787"/>
                      <a:pt x="3326664" y="941415"/>
                      <a:pt x="3282992" y="923406"/>
                    </a:cubicBezTo>
                    <a:cubicBezTo>
                      <a:pt x="3264533" y="906747"/>
                      <a:pt x="3299650" y="872080"/>
                      <a:pt x="3246524" y="872531"/>
                    </a:cubicBezTo>
                    <a:cubicBezTo>
                      <a:pt x="3215909" y="848219"/>
                      <a:pt x="3237069" y="849569"/>
                      <a:pt x="3237069" y="827058"/>
                    </a:cubicBezTo>
                    <a:cubicBezTo>
                      <a:pt x="3219511" y="808149"/>
                      <a:pt x="3217260" y="792391"/>
                      <a:pt x="3214108" y="761326"/>
                    </a:cubicBezTo>
                    <a:cubicBezTo>
                      <a:pt x="3246974" y="671731"/>
                      <a:pt x="3045275" y="599246"/>
                      <a:pt x="3129016" y="478586"/>
                    </a:cubicBezTo>
                    <a:cubicBezTo>
                      <a:pt x="3135319" y="417356"/>
                      <a:pt x="2980443" y="406100"/>
                      <a:pt x="3004305" y="334965"/>
                    </a:cubicBezTo>
                    <a:cubicBezTo>
                      <a:pt x="3006105" y="316956"/>
                      <a:pt x="3008357" y="302099"/>
                      <a:pt x="2992149" y="299848"/>
                    </a:cubicBezTo>
                    <a:cubicBezTo>
                      <a:pt x="2981794" y="300748"/>
                      <a:pt x="3007906" y="286341"/>
                      <a:pt x="3002054" y="280488"/>
                    </a:cubicBezTo>
                    <a:cubicBezTo>
                      <a:pt x="3017361" y="288142"/>
                      <a:pt x="3014660" y="247172"/>
                      <a:pt x="3014660" y="236817"/>
                    </a:cubicBezTo>
                    <a:cubicBezTo>
                      <a:pt x="3028617" y="226912"/>
                      <a:pt x="3049327" y="213405"/>
                      <a:pt x="3045275" y="193596"/>
                    </a:cubicBezTo>
                    <a:cubicBezTo>
                      <a:pt x="3034019" y="168833"/>
                      <a:pt x="3108756" y="217908"/>
                      <a:pt x="3066885" y="141820"/>
                    </a:cubicBezTo>
                    <a:cubicBezTo>
                      <a:pt x="3076340" y="142720"/>
                      <a:pt x="3098851" y="154876"/>
                      <a:pt x="3105154" y="140469"/>
                    </a:cubicBezTo>
                    <a:cubicBezTo>
                      <a:pt x="3102903" y="100850"/>
                      <a:pt x="3129466" y="143171"/>
                      <a:pt x="3108756" y="102651"/>
                    </a:cubicBezTo>
                    <a:cubicBezTo>
                      <a:pt x="3126315" y="112105"/>
                      <a:pt x="3179891" y="105802"/>
                      <a:pt x="3176289" y="134616"/>
                    </a:cubicBezTo>
                    <a:cubicBezTo>
                      <a:pt x="3171337" y="149024"/>
                      <a:pt x="3131267" y="128313"/>
                      <a:pt x="3131718" y="146322"/>
                    </a:cubicBezTo>
                    <a:cubicBezTo>
                      <a:pt x="3151527" y="165232"/>
                      <a:pt x="3169086" y="155777"/>
                      <a:pt x="3189346" y="157578"/>
                    </a:cubicBezTo>
                    <a:cubicBezTo>
                      <a:pt x="3184844" y="190444"/>
                      <a:pt x="3228965" y="101300"/>
                      <a:pt x="3216359" y="207552"/>
                    </a:cubicBezTo>
                    <a:cubicBezTo>
                      <a:pt x="3233918" y="162530"/>
                      <a:pt x="3246974" y="149924"/>
                      <a:pt x="3303252" y="154426"/>
                    </a:cubicBezTo>
                    <a:cubicBezTo>
                      <a:pt x="3369435" y="109854"/>
                      <a:pt x="3490094" y="205752"/>
                      <a:pt x="3555827" y="202600"/>
                    </a:cubicBezTo>
                    <a:cubicBezTo>
                      <a:pt x="3561229" y="204851"/>
                      <a:pt x="3643620" y="234116"/>
                      <a:pt x="3619758" y="210704"/>
                    </a:cubicBezTo>
                    <a:cubicBezTo>
                      <a:pt x="3617957" y="208003"/>
                      <a:pt x="3609403" y="203050"/>
                      <a:pt x="3617957" y="205301"/>
                    </a:cubicBezTo>
                    <a:cubicBezTo>
                      <a:pt x="3646321" y="220609"/>
                      <a:pt x="3674235" y="244471"/>
                      <a:pt x="3708902" y="237717"/>
                    </a:cubicBezTo>
                    <a:cubicBezTo>
                      <a:pt x="3846220" y="331364"/>
                      <a:pt x="3773734" y="566379"/>
                      <a:pt x="3593195" y="526310"/>
                    </a:cubicBezTo>
                    <a:cubicBezTo>
                      <a:pt x="3456778" y="565479"/>
                      <a:pt x="3471185" y="501998"/>
                      <a:pt x="3434267" y="539366"/>
                    </a:cubicBezTo>
                    <a:cubicBezTo>
                      <a:pt x="3424812" y="526310"/>
                      <a:pt x="3411756" y="518206"/>
                      <a:pt x="3391496" y="528561"/>
                    </a:cubicBezTo>
                    <a:cubicBezTo>
                      <a:pt x="3384742" y="527210"/>
                      <a:pt x="3370785" y="518656"/>
                      <a:pt x="3367634" y="527660"/>
                    </a:cubicBezTo>
                    <a:cubicBezTo>
                      <a:pt x="3321261" y="529011"/>
                      <a:pt x="3302802" y="465079"/>
                      <a:pt x="3257780" y="502448"/>
                    </a:cubicBezTo>
                    <a:cubicBezTo>
                      <a:pt x="3298300" y="495244"/>
                      <a:pt x="3311356" y="554674"/>
                      <a:pt x="3352776" y="546119"/>
                    </a:cubicBezTo>
                    <a:cubicBezTo>
                      <a:pt x="3354127" y="577185"/>
                      <a:pt x="3406803" y="559626"/>
                      <a:pt x="3388794" y="587990"/>
                    </a:cubicBezTo>
                    <a:cubicBezTo>
                      <a:pt x="3535116" y="588440"/>
                      <a:pt x="3469834" y="706399"/>
                      <a:pt x="3567983" y="784737"/>
                    </a:cubicBezTo>
                    <a:cubicBezTo>
                      <a:pt x="3559429" y="831560"/>
                      <a:pt x="3614806" y="835162"/>
                      <a:pt x="3644971" y="826158"/>
                    </a:cubicBezTo>
                    <a:cubicBezTo>
                      <a:pt x="3701249" y="876132"/>
                      <a:pt x="3856575" y="879284"/>
                      <a:pt x="3777336" y="777984"/>
                    </a:cubicBezTo>
                    <a:cubicBezTo>
                      <a:pt x="3758427" y="762676"/>
                      <a:pt x="3744020" y="790590"/>
                      <a:pt x="3725110" y="783837"/>
                    </a:cubicBezTo>
                    <a:cubicBezTo>
                      <a:pt x="3704400" y="764027"/>
                      <a:pt x="3633265" y="745118"/>
                      <a:pt x="3664330" y="711351"/>
                    </a:cubicBezTo>
                    <a:cubicBezTo>
                      <a:pt x="3634616" y="630761"/>
                      <a:pt x="3775085" y="719005"/>
                      <a:pt x="3816505" y="695593"/>
                    </a:cubicBezTo>
                    <a:cubicBezTo>
                      <a:pt x="3907000" y="721706"/>
                      <a:pt x="3834514" y="659575"/>
                      <a:pt x="3892593" y="655073"/>
                    </a:cubicBezTo>
                    <a:cubicBezTo>
                      <a:pt x="3855675" y="597895"/>
                      <a:pt x="3764730" y="591592"/>
                      <a:pt x="3821458" y="503348"/>
                    </a:cubicBezTo>
                    <a:cubicBezTo>
                      <a:pt x="3828211" y="442118"/>
                      <a:pt x="3860177" y="484889"/>
                      <a:pt x="3864229" y="368732"/>
                    </a:cubicBezTo>
                    <a:cubicBezTo>
                      <a:pt x="3893944" y="378187"/>
                      <a:pt x="3955624" y="331364"/>
                      <a:pt x="3961927" y="379988"/>
                    </a:cubicBezTo>
                    <a:cubicBezTo>
                      <a:pt x="3970481" y="397096"/>
                      <a:pt x="3961027" y="361078"/>
                      <a:pt x="4004248" y="386741"/>
                    </a:cubicBezTo>
                    <a:cubicBezTo>
                      <a:pt x="3961027" y="299848"/>
                      <a:pt x="3980386" y="256627"/>
                      <a:pt x="3883138" y="220159"/>
                    </a:cubicBezTo>
                    <a:cubicBezTo>
                      <a:pt x="3867380" y="122010"/>
                      <a:pt x="3825060" y="83741"/>
                      <a:pt x="3759777" y="49975"/>
                    </a:cubicBezTo>
                    <a:cubicBezTo>
                      <a:pt x="3854324" y="44572"/>
                      <a:pt x="3890342" y="-21611"/>
                      <a:pt x="3979036" y="70685"/>
                    </a:cubicBezTo>
                    <a:cubicBezTo>
                      <a:pt x="3985789" y="70685"/>
                      <a:pt x="3854774" y="196297"/>
                      <a:pt x="3983087" y="191795"/>
                    </a:cubicBezTo>
                    <a:cubicBezTo>
                      <a:pt x="4032162" y="259328"/>
                      <a:pt x="4139315" y="183691"/>
                      <a:pt x="4083487" y="118408"/>
                    </a:cubicBezTo>
                    <a:cubicBezTo>
                      <a:pt x="4055123" y="67533"/>
                      <a:pt x="4070431" y="66183"/>
                      <a:pt x="4095643" y="28814"/>
                    </a:cubicBezTo>
                    <a:cubicBezTo>
                      <a:pt x="4052872" y="1351"/>
                      <a:pt x="4083937" y="23412"/>
                      <a:pt x="4096994" y="1351"/>
                    </a:cubicBezTo>
                    <a:cubicBezTo>
                      <a:pt x="4096093" y="0"/>
                      <a:pt x="4701642" y="0"/>
                      <a:pt x="4991135" y="0"/>
                    </a:cubicBezTo>
                    <a:close/>
                    <a:moveTo>
                      <a:pt x="4991135" y="4156001"/>
                    </a:moveTo>
                    <a:lnTo>
                      <a:pt x="4991135" y="4907421"/>
                    </a:lnTo>
                    <a:cubicBezTo>
                      <a:pt x="4956468" y="4902919"/>
                      <a:pt x="4915047" y="4888512"/>
                      <a:pt x="4892536" y="4947941"/>
                    </a:cubicBezTo>
                    <a:cubicBezTo>
                      <a:pt x="4869575" y="5028081"/>
                      <a:pt x="4782232" y="5078506"/>
                      <a:pt x="4705244" y="5089311"/>
                    </a:cubicBezTo>
                    <a:cubicBezTo>
                      <a:pt x="4615200" y="5036635"/>
                      <a:pt x="4422954" y="4964149"/>
                      <a:pt x="4452670" y="5138386"/>
                    </a:cubicBezTo>
                    <a:cubicBezTo>
                      <a:pt x="4428357" y="5141087"/>
                      <a:pt x="4400443" y="5155494"/>
                      <a:pt x="4377482" y="5174853"/>
                    </a:cubicBezTo>
                    <a:cubicBezTo>
                      <a:pt x="4340564" y="5188360"/>
                      <a:pt x="4293291" y="5173052"/>
                      <a:pt x="4278433" y="5135684"/>
                    </a:cubicBezTo>
                    <a:cubicBezTo>
                      <a:pt x="4271230" y="5107770"/>
                      <a:pt x="4262225" y="5126680"/>
                      <a:pt x="4246017" y="5130731"/>
                    </a:cubicBezTo>
                    <a:cubicBezTo>
                      <a:pt x="4219454" y="5129831"/>
                      <a:pt x="4178034" y="5106420"/>
                      <a:pt x="4171280" y="5147840"/>
                    </a:cubicBezTo>
                    <a:cubicBezTo>
                      <a:pt x="4157323" y="5163598"/>
                      <a:pt x="4142466" y="5164498"/>
                      <a:pt x="4155973" y="5141537"/>
                    </a:cubicBezTo>
                    <a:cubicBezTo>
                      <a:pt x="4134812" y="5142888"/>
                      <a:pt x="4111401" y="5165849"/>
                      <a:pt x="4092491" y="5167200"/>
                    </a:cubicBezTo>
                    <a:cubicBezTo>
                      <a:pt x="4057825" y="5162247"/>
                      <a:pt x="4125808" y="5140187"/>
                      <a:pt x="4136163" y="5137035"/>
                    </a:cubicBezTo>
                    <a:cubicBezTo>
                      <a:pt x="4206848" y="5060047"/>
                      <a:pt x="4107349" y="5123078"/>
                      <a:pt x="4060076" y="5122628"/>
                    </a:cubicBezTo>
                    <a:cubicBezTo>
                      <a:pt x="4051521" y="5143788"/>
                      <a:pt x="4042067" y="5115874"/>
                      <a:pt x="4051071" y="5107770"/>
                    </a:cubicBezTo>
                    <a:cubicBezTo>
                      <a:pt x="4105548" y="5093813"/>
                      <a:pt x="4063227" y="5076255"/>
                      <a:pt x="4033963" y="5071302"/>
                    </a:cubicBezTo>
                    <a:cubicBezTo>
                      <a:pt x="4030811" y="5058246"/>
                      <a:pt x="4022707" y="5039787"/>
                      <a:pt x="4008750" y="5035285"/>
                    </a:cubicBezTo>
                    <a:cubicBezTo>
                      <a:pt x="4038465" y="5012773"/>
                      <a:pt x="4027209" y="4975405"/>
                      <a:pt x="3983087" y="4978107"/>
                    </a:cubicBezTo>
                    <a:cubicBezTo>
                      <a:pt x="3925909" y="4950643"/>
                      <a:pt x="3961927" y="4989362"/>
                      <a:pt x="3899796" y="4963249"/>
                    </a:cubicBezTo>
                    <a:cubicBezTo>
                      <a:pt x="3912403" y="4940738"/>
                      <a:pt x="3911502" y="4933985"/>
                      <a:pt x="3900697" y="4908772"/>
                    </a:cubicBezTo>
                    <a:cubicBezTo>
                      <a:pt x="3933563" y="4888962"/>
                      <a:pt x="3925009" y="4938037"/>
                      <a:pt x="3943468" y="4944340"/>
                    </a:cubicBezTo>
                    <a:cubicBezTo>
                      <a:pt x="3943018" y="4938037"/>
                      <a:pt x="3944819" y="4924980"/>
                      <a:pt x="3953373" y="4933985"/>
                    </a:cubicBezTo>
                    <a:cubicBezTo>
                      <a:pt x="3964628" y="4934885"/>
                      <a:pt x="3990291" y="4924980"/>
                      <a:pt x="3995694" y="4914175"/>
                    </a:cubicBezTo>
                    <a:cubicBezTo>
                      <a:pt x="3974083" y="4928131"/>
                      <a:pt x="3942117" y="4903369"/>
                      <a:pt x="3946169" y="4881309"/>
                    </a:cubicBezTo>
                    <a:cubicBezTo>
                      <a:pt x="3954273" y="4877707"/>
                      <a:pt x="3975884" y="4854295"/>
                      <a:pt x="3962377" y="4848892"/>
                    </a:cubicBezTo>
                    <a:cubicBezTo>
                      <a:pt x="3916455" y="4851594"/>
                      <a:pt x="3970031" y="4831334"/>
                      <a:pt x="3918256" y="4800269"/>
                    </a:cubicBezTo>
                    <a:cubicBezTo>
                      <a:pt x="3979936" y="4688614"/>
                      <a:pt x="3866930" y="4811974"/>
                      <a:pt x="3843519" y="4780909"/>
                    </a:cubicBezTo>
                    <a:cubicBezTo>
                      <a:pt x="3831363" y="4702120"/>
                      <a:pt x="3876835" y="4627834"/>
                      <a:pt x="3954273" y="4608474"/>
                    </a:cubicBezTo>
                    <a:cubicBezTo>
                      <a:pt x="3966429" y="4632786"/>
                      <a:pt x="4007400" y="4621980"/>
                      <a:pt x="4020906" y="4604422"/>
                    </a:cubicBezTo>
                    <a:cubicBezTo>
                      <a:pt x="4007400" y="4596318"/>
                      <a:pt x="3997945" y="4587314"/>
                      <a:pt x="4020006" y="4584162"/>
                    </a:cubicBezTo>
                    <a:cubicBezTo>
                      <a:pt x="4044768" y="4610725"/>
                      <a:pt x="4100145" y="4581010"/>
                      <a:pt x="4152371" y="4570205"/>
                    </a:cubicBezTo>
                    <a:cubicBezTo>
                      <a:pt x="4164977" y="4555348"/>
                      <a:pt x="4130310" y="4562101"/>
                      <a:pt x="4123107" y="4555348"/>
                    </a:cubicBezTo>
                    <a:cubicBezTo>
                      <a:pt x="4142466" y="4519330"/>
                      <a:pt x="4209099" y="4512126"/>
                      <a:pt x="4235212" y="4489615"/>
                    </a:cubicBezTo>
                    <a:cubicBezTo>
                      <a:pt x="4198744" y="4500421"/>
                      <a:pt x="4111401" y="4501321"/>
                      <a:pt x="4141566" y="4441441"/>
                    </a:cubicBezTo>
                    <a:cubicBezTo>
                      <a:pt x="4214502" y="4406324"/>
                      <a:pt x="4369829" y="4445043"/>
                      <a:pt x="4394141" y="4354549"/>
                    </a:cubicBezTo>
                    <a:cubicBezTo>
                      <a:pt x="4478332" y="4243794"/>
                      <a:pt x="4585935" y="4167706"/>
                      <a:pt x="4725054" y="4144745"/>
                    </a:cubicBezTo>
                    <a:cubicBezTo>
                      <a:pt x="4772327" y="4079013"/>
                      <a:pt x="4758370" y="4172659"/>
                      <a:pt x="4825003" y="4161403"/>
                    </a:cubicBezTo>
                    <a:cubicBezTo>
                      <a:pt x="4876328" y="4094770"/>
                      <a:pt x="4889385" y="4189767"/>
                      <a:pt x="4942511" y="4178512"/>
                    </a:cubicBezTo>
                    <a:cubicBezTo>
                      <a:pt x="4956018" y="4156001"/>
                      <a:pt x="4972225" y="4153299"/>
                      <a:pt x="4991135" y="4156001"/>
                    </a:cubicBezTo>
                    <a:close/>
                    <a:moveTo>
                      <a:pt x="4566575" y="3520287"/>
                    </a:moveTo>
                    <a:cubicBezTo>
                      <a:pt x="4571528" y="3507230"/>
                      <a:pt x="4576481" y="3495525"/>
                      <a:pt x="4581433" y="3485170"/>
                    </a:cubicBezTo>
                    <a:cubicBezTo>
                      <a:pt x="4580532" y="3496875"/>
                      <a:pt x="4576030" y="3511283"/>
                      <a:pt x="4566575" y="3520287"/>
                    </a:cubicBezTo>
                    <a:close/>
                    <a:moveTo>
                      <a:pt x="3675586" y="3406381"/>
                    </a:moveTo>
                    <a:cubicBezTo>
                      <a:pt x="3651724" y="3409532"/>
                      <a:pt x="3606702" y="3443299"/>
                      <a:pt x="3605801" y="3466710"/>
                    </a:cubicBezTo>
                    <a:cubicBezTo>
                      <a:pt x="3592745" y="3504979"/>
                      <a:pt x="3527012" y="3500927"/>
                      <a:pt x="3502700" y="3533344"/>
                    </a:cubicBezTo>
                    <a:cubicBezTo>
                      <a:pt x="3479739" y="3584219"/>
                      <a:pt x="3459929" y="3496425"/>
                      <a:pt x="3404552" y="3537395"/>
                    </a:cubicBezTo>
                    <a:cubicBezTo>
                      <a:pt x="3370785" y="3542348"/>
                      <a:pt x="3292447" y="3515335"/>
                      <a:pt x="3282092" y="3545049"/>
                    </a:cubicBezTo>
                    <a:lnTo>
                      <a:pt x="3271286" y="3552253"/>
                    </a:lnTo>
                    <a:cubicBezTo>
                      <a:pt x="3271736" y="3531993"/>
                      <a:pt x="3251476" y="3533344"/>
                      <a:pt x="3238420" y="3531993"/>
                    </a:cubicBezTo>
                    <a:cubicBezTo>
                      <a:pt x="3222662" y="3518036"/>
                      <a:pt x="3205554" y="3509482"/>
                      <a:pt x="3192497" y="3494174"/>
                    </a:cubicBezTo>
                    <a:cubicBezTo>
                      <a:pt x="3174489" y="3484719"/>
                      <a:pt x="3208705" y="3439247"/>
                      <a:pt x="3205554" y="3417636"/>
                    </a:cubicBezTo>
                    <a:cubicBezTo>
                      <a:pt x="3215459" y="3392874"/>
                      <a:pt x="3210506" y="3398727"/>
                      <a:pt x="3235269" y="3401428"/>
                    </a:cubicBezTo>
                    <a:cubicBezTo>
                      <a:pt x="3256879" y="3398277"/>
                      <a:pt x="3220411" y="3351454"/>
                      <a:pt x="3214558" y="3324440"/>
                    </a:cubicBezTo>
                    <a:cubicBezTo>
                      <a:pt x="3238870" y="3195227"/>
                      <a:pt x="3407704" y="3142100"/>
                      <a:pt x="3264083" y="3024142"/>
                    </a:cubicBezTo>
                    <a:cubicBezTo>
                      <a:pt x="3265434" y="3002081"/>
                      <a:pt x="3229866" y="2966964"/>
                      <a:pt x="3275789" y="2984523"/>
                    </a:cubicBezTo>
                    <a:cubicBezTo>
                      <a:pt x="3335218" y="2894028"/>
                      <a:pt x="3451375" y="2894928"/>
                      <a:pt x="3555827" y="2900331"/>
                    </a:cubicBezTo>
                    <a:cubicBezTo>
                      <a:pt x="3589143" y="2886824"/>
                      <a:pt x="3567983" y="2930946"/>
                      <a:pt x="3621109" y="2909786"/>
                    </a:cubicBezTo>
                    <a:cubicBezTo>
                      <a:pt x="3627412" y="2909335"/>
                      <a:pt x="3625611" y="2916089"/>
                      <a:pt x="3626511" y="2920141"/>
                    </a:cubicBezTo>
                    <a:cubicBezTo>
                      <a:pt x="3636416" y="2936349"/>
                      <a:pt x="3648122" y="2916539"/>
                      <a:pt x="3648572" y="2905734"/>
                    </a:cubicBezTo>
                    <a:cubicBezTo>
                      <a:pt x="3748522" y="2873768"/>
                      <a:pt x="3706201" y="2943553"/>
                      <a:pt x="3753474" y="2881872"/>
                    </a:cubicBezTo>
                    <a:cubicBezTo>
                      <a:pt x="3768782" y="2848105"/>
                      <a:pt x="3775085" y="2931847"/>
                      <a:pt x="3812003" y="2888625"/>
                    </a:cubicBezTo>
                    <a:cubicBezTo>
                      <a:pt x="3837216" y="2883673"/>
                      <a:pt x="3867380" y="2850356"/>
                      <a:pt x="3883588" y="2885474"/>
                    </a:cubicBezTo>
                    <a:cubicBezTo>
                      <a:pt x="3954273" y="2906634"/>
                      <a:pt x="3877736" y="2817040"/>
                      <a:pt x="3905649" y="2785524"/>
                    </a:cubicBezTo>
                    <a:cubicBezTo>
                      <a:pt x="3932212" y="2723394"/>
                      <a:pt x="3972732" y="2742753"/>
                      <a:pt x="4020906" y="2726996"/>
                    </a:cubicBezTo>
                    <a:cubicBezTo>
                      <a:pt x="4042967" y="2715740"/>
                      <a:pt x="4025859" y="2684224"/>
                      <a:pt x="4040266" y="2679272"/>
                    </a:cubicBezTo>
                    <a:cubicBezTo>
                      <a:pt x="4086639" y="2690528"/>
                      <a:pt x="4117704" y="2621644"/>
                      <a:pt x="4164077" y="2646406"/>
                    </a:cubicBezTo>
                    <a:cubicBezTo>
                      <a:pt x="4286988" y="2753559"/>
                      <a:pt x="4171731" y="2676120"/>
                      <a:pt x="4225307" y="2749056"/>
                    </a:cubicBezTo>
                    <a:cubicBezTo>
                      <a:pt x="4235212" y="2792728"/>
                      <a:pt x="4250520" y="2783273"/>
                      <a:pt x="4290590" y="2783724"/>
                    </a:cubicBezTo>
                    <a:cubicBezTo>
                      <a:pt x="4318053" y="2762113"/>
                      <a:pt x="4323906" y="2783724"/>
                      <a:pt x="4348668" y="2785975"/>
                    </a:cubicBezTo>
                    <a:cubicBezTo>
                      <a:pt x="4372980" y="2816590"/>
                      <a:pt x="4375231" y="2867465"/>
                      <a:pt x="4419803" y="2875119"/>
                    </a:cubicBezTo>
                    <a:cubicBezTo>
                      <a:pt x="4474280" y="2812988"/>
                      <a:pt x="4477432" y="2917439"/>
                      <a:pt x="4569727" y="2807135"/>
                    </a:cubicBezTo>
                    <a:cubicBezTo>
                      <a:pt x="4595840" y="2812538"/>
                      <a:pt x="4651217" y="2887275"/>
                      <a:pt x="4671027" y="2839101"/>
                    </a:cubicBezTo>
                    <a:cubicBezTo>
                      <a:pt x="4661572" y="2817490"/>
                      <a:pt x="4691737" y="2841352"/>
                      <a:pt x="4701642" y="2831447"/>
                    </a:cubicBezTo>
                    <a:cubicBezTo>
                      <a:pt x="4713348" y="2825144"/>
                      <a:pt x="4729556" y="2838651"/>
                      <a:pt x="4742162" y="2836850"/>
                    </a:cubicBezTo>
                    <a:cubicBezTo>
                      <a:pt x="4752517" y="2838200"/>
                      <a:pt x="4761072" y="2817040"/>
                      <a:pt x="4767825" y="2829196"/>
                    </a:cubicBezTo>
                    <a:cubicBezTo>
                      <a:pt x="4790336" y="2830997"/>
                      <a:pt x="4832206" y="2849456"/>
                      <a:pt x="4850215" y="2830096"/>
                    </a:cubicBezTo>
                    <a:cubicBezTo>
                      <a:pt x="4913697" y="2877820"/>
                      <a:pt x="4807444" y="2935448"/>
                      <a:pt x="4883082" y="2938150"/>
                    </a:cubicBezTo>
                    <a:cubicBezTo>
                      <a:pt x="4862822" y="2941301"/>
                      <a:pt x="4868224" y="2968315"/>
                      <a:pt x="4870925" y="2983622"/>
                    </a:cubicBezTo>
                    <a:cubicBezTo>
                      <a:pt x="4921801" y="2993527"/>
                      <a:pt x="4913697" y="3041250"/>
                      <a:pt x="4922251" y="3083571"/>
                    </a:cubicBezTo>
                    <a:cubicBezTo>
                      <a:pt x="4898389" y="3101130"/>
                      <a:pt x="4856519" y="3102030"/>
                      <a:pt x="4837609" y="3123641"/>
                    </a:cubicBezTo>
                    <a:cubicBezTo>
                      <a:pt x="4842112" y="3165512"/>
                      <a:pt x="4795288" y="3162810"/>
                      <a:pt x="4804743" y="3198828"/>
                    </a:cubicBezTo>
                    <a:cubicBezTo>
                      <a:pt x="4822302" y="3265011"/>
                      <a:pt x="4829955" y="3256457"/>
                      <a:pt x="4764223" y="3284821"/>
                    </a:cubicBezTo>
                    <a:cubicBezTo>
                      <a:pt x="4707945" y="3387922"/>
                      <a:pt x="4635009" y="3376216"/>
                      <a:pt x="4581433" y="3485170"/>
                    </a:cubicBezTo>
                    <a:cubicBezTo>
                      <a:pt x="4583234" y="3464459"/>
                      <a:pt x="4574229" y="3452304"/>
                      <a:pt x="4563424" y="3494624"/>
                    </a:cubicBezTo>
                    <a:cubicBezTo>
                      <a:pt x="4527856" y="3511733"/>
                      <a:pt x="4570628" y="3583768"/>
                      <a:pt x="4585034" y="3578366"/>
                    </a:cubicBezTo>
                    <a:cubicBezTo>
                      <a:pt x="4684083" y="3681016"/>
                      <a:pt x="4663823" y="3559006"/>
                      <a:pt x="4755219" y="3568911"/>
                    </a:cubicBezTo>
                    <a:cubicBezTo>
                      <a:pt x="4761072" y="3633743"/>
                      <a:pt x="4723253" y="3658055"/>
                      <a:pt x="4668325" y="3646799"/>
                    </a:cubicBezTo>
                    <a:cubicBezTo>
                      <a:pt x="4655269" y="3663007"/>
                      <a:pt x="4639061" y="3690021"/>
                      <a:pt x="4634109" y="3711181"/>
                    </a:cubicBezTo>
                    <a:cubicBezTo>
                      <a:pt x="4551718" y="3710281"/>
                      <a:pt x="4573779" y="3861105"/>
                      <a:pt x="4477882" y="3805278"/>
                    </a:cubicBezTo>
                    <a:cubicBezTo>
                      <a:pt x="4498142" y="3716134"/>
                      <a:pt x="4443214" y="3711181"/>
                      <a:pt x="4373881" y="3707579"/>
                    </a:cubicBezTo>
                    <a:cubicBezTo>
                      <a:pt x="4296442" y="3737294"/>
                      <a:pt x="4428357" y="3609431"/>
                      <a:pt x="4438712" y="3590521"/>
                    </a:cubicBezTo>
                    <a:cubicBezTo>
                      <a:pt x="4429258" y="3579716"/>
                      <a:pt x="4440513" y="3561707"/>
                      <a:pt x="4443665" y="3551803"/>
                    </a:cubicBezTo>
                    <a:cubicBezTo>
                      <a:pt x="4431059" y="3540547"/>
                      <a:pt x="4427907" y="3560807"/>
                      <a:pt x="4424305" y="3572963"/>
                    </a:cubicBezTo>
                    <a:cubicBezTo>
                      <a:pt x="4390089" y="3580166"/>
                      <a:pt x="4348668" y="3579266"/>
                      <a:pt x="4313551" y="3608530"/>
                    </a:cubicBezTo>
                    <a:cubicBezTo>
                      <a:pt x="4289239" y="3602678"/>
                      <a:pt x="4255022" y="3596825"/>
                      <a:pt x="4232961" y="3593673"/>
                    </a:cubicBezTo>
                    <a:cubicBezTo>
                      <a:pt x="4277533" y="3566660"/>
                      <a:pt x="4234312" y="3573413"/>
                      <a:pt x="4209550" y="3570712"/>
                    </a:cubicBezTo>
                    <a:cubicBezTo>
                      <a:pt x="4191540" y="3551803"/>
                      <a:pt x="4295542" y="3569811"/>
                      <a:pt x="4299594" y="3529291"/>
                    </a:cubicBezTo>
                    <a:cubicBezTo>
                      <a:pt x="4240614" y="3566210"/>
                      <a:pt x="4241515" y="3519386"/>
                      <a:pt x="4211801" y="3479317"/>
                    </a:cubicBezTo>
                    <a:cubicBezTo>
                      <a:pt x="4233861" y="3517586"/>
                      <a:pt x="4226208" y="3585119"/>
                      <a:pt x="4192441" y="3531993"/>
                    </a:cubicBezTo>
                    <a:cubicBezTo>
                      <a:pt x="4175782" y="3582868"/>
                      <a:pt x="4109600" y="3567110"/>
                      <a:pt x="4121306" y="3635994"/>
                    </a:cubicBezTo>
                    <a:cubicBezTo>
                      <a:pt x="4074483" y="3803927"/>
                      <a:pt x="3997945" y="3690021"/>
                      <a:pt x="4060976" y="3807079"/>
                    </a:cubicBezTo>
                    <a:cubicBezTo>
                      <a:pt x="4025408" y="3763857"/>
                      <a:pt x="3971382" y="3846248"/>
                      <a:pt x="3929961" y="3839495"/>
                    </a:cubicBezTo>
                    <a:cubicBezTo>
                      <a:pt x="3878186" y="3819235"/>
                      <a:pt x="3926360" y="3828239"/>
                      <a:pt x="3932212" y="3808429"/>
                    </a:cubicBezTo>
                    <a:cubicBezTo>
                      <a:pt x="3918706" y="3766559"/>
                      <a:pt x="3948420" y="3776013"/>
                      <a:pt x="3943018" y="3741796"/>
                    </a:cubicBezTo>
                    <a:cubicBezTo>
                      <a:pt x="3992992" y="3699926"/>
                      <a:pt x="3919156" y="3667960"/>
                      <a:pt x="3959226" y="3645449"/>
                    </a:cubicBezTo>
                    <a:cubicBezTo>
                      <a:pt x="3965979" y="3675614"/>
                      <a:pt x="3971382" y="3663458"/>
                      <a:pt x="3986689" y="3651752"/>
                    </a:cubicBezTo>
                    <a:cubicBezTo>
                      <a:pt x="3994343" y="3644548"/>
                      <a:pt x="4005148" y="3656254"/>
                      <a:pt x="4014603" y="3649951"/>
                    </a:cubicBezTo>
                    <a:cubicBezTo>
                      <a:pt x="4029460" y="3631492"/>
                      <a:pt x="4020456" y="3665709"/>
                      <a:pt x="4060526" y="3641397"/>
                    </a:cubicBezTo>
                    <a:cubicBezTo>
                      <a:pt x="4078985" y="3626089"/>
                      <a:pt x="4053772" y="3617535"/>
                      <a:pt x="4042067" y="3612132"/>
                    </a:cubicBezTo>
                    <a:cubicBezTo>
                      <a:pt x="4038015" y="3542798"/>
                      <a:pt x="3997045" y="3582418"/>
                      <a:pt x="3986689" y="3547300"/>
                    </a:cubicBezTo>
                    <a:cubicBezTo>
                      <a:pt x="3974083" y="3510832"/>
                      <a:pt x="3971382" y="3508581"/>
                      <a:pt x="3932212" y="3492824"/>
                    </a:cubicBezTo>
                    <a:cubicBezTo>
                      <a:pt x="3918256" y="3495075"/>
                      <a:pt x="3931762" y="3443299"/>
                      <a:pt x="3916905" y="3427541"/>
                    </a:cubicBezTo>
                    <a:cubicBezTo>
                      <a:pt x="3902948" y="3410433"/>
                      <a:pt x="3900697" y="3413584"/>
                      <a:pt x="3885389" y="3423039"/>
                    </a:cubicBezTo>
                    <a:cubicBezTo>
                      <a:pt x="3866480" y="3396026"/>
                      <a:pt x="3848471" y="3401428"/>
                      <a:pt x="3824159" y="3404580"/>
                    </a:cubicBezTo>
                    <a:cubicBezTo>
                      <a:pt x="3743569" y="3377566"/>
                      <a:pt x="3754825" y="3362709"/>
                      <a:pt x="3675586" y="3406381"/>
                    </a:cubicBezTo>
                    <a:close/>
                    <a:moveTo>
                      <a:pt x="3289295" y="2594630"/>
                    </a:moveTo>
                    <a:cubicBezTo>
                      <a:pt x="3287044" y="2553210"/>
                      <a:pt x="3296949" y="2595981"/>
                      <a:pt x="3322612" y="2550959"/>
                    </a:cubicBezTo>
                    <a:cubicBezTo>
                      <a:pt x="3352326" y="2537002"/>
                      <a:pt x="3320811" y="2560864"/>
                      <a:pt x="3350525" y="2562664"/>
                    </a:cubicBezTo>
                    <a:cubicBezTo>
                      <a:pt x="3403201" y="2549608"/>
                      <a:pt x="3339720" y="2527997"/>
                      <a:pt x="3348274" y="2508638"/>
                    </a:cubicBezTo>
                    <a:cubicBezTo>
                      <a:pt x="3359980" y="2485226"/>
                      <a:pt x="3342421" y="2460014"/>
                      <a:pt x="3353227" y="2436152"/>
                    </a:cubicBezTo>
                    <a:cubicBezTo>
                      <a:pt x="3387894" y="2425347"/>
                      <a:pt x="3366734" y="2390229"/>
                      <a:pt x="3405903" y="2392030"/>
                    </a:cubicBezTo>
                    <a:cubicBezTo>
                      <a:pt x="3410855" y="2389329"/>
                      <a:pt x="3411756" y="2380324"/>
                      <a:pt x="3411756" y="2375822"/>
                    </a:cubicBezTo>
                    <a:cubicBezTo>
                      <a:pt x="3445973" y="2333502"/>
                      <a:pt x="3345123" y="2382125"/>
                      <a:pt x="3414907" y="2279475"/>
                    </a:cubicBezTo>
                    <a:cubicBezTo>
                      <a:pt x="3522960" y="2272271"/>
                      <a:pt x="3424362" y="2219145"/>
                      <a:pt x="3534216" y="2206539"/>
                    </a:cubicBezTo>
                    <a:cubicBezTo>
                      <a:pt x="3580589" y="2251561"/>
                      <a:pt x="3555376" y="2187179"/>
                      <a:pt x="3606251" y="2212392"/>
                    </a:cubicBezTo>
                    <a:cubicBezTo>
                      <a:pt x="3618858" y="2302436"/>
                      <a:pt x="3669733" y="2157915"/>
                      <a:pt x="3733214" y="2228149"/>
                    </a:cubicBezTo>
                    <a:cubicBezTo>
                      <a:pt x="3777336" y="2245258"/>
                      <a:pt x="3725560" y="2262817"/>
                      <a:pt x="3774185" y="2298834"/>
                    </a:cubicBezTo>
                    <a:cubicBezTo>
                      <a:pt x="3749422" y="2374472"/>
                      <a:pt x="3806150" y="2339804"/>
                      <a:pt x="3807951" y="2379424"/>
                    </a:cubicBezTo>
                    <a:cubicBezTo>
                      <a:pt x="3806600" y="2392030"/>
                      <a:pt x="3824159" y="2389329"/>
                      <a:pt x="3828661" y="2398333"/>
                    </a:cubicBezTo>
                    <a:cubicBezTo>
                      <a:pt x="3838566" y="2437503"/>
                      <a:pt x="3905649" y="2419044"/>
                      <a:pt x="3897996" y="2461364"/>
                    </a:cubicBezTo>
                    <a:cubicBezTo>
                      <a:pt x="3895294" y="2494231"/>
                      <a:pt x="3947520" y="2453711"/>
                      <a:pt x="3965079" y="2474871"/>
                    </a:cubicBezTo>
                    <a:cubicBezTo>
                      <a:pt x="3959226" y="2498733"/>
                      <a:pt x="3997045" y="2494231"/>
                      <a:pt x="4001547" y="2510889"/>
                    </a:cubicBezTo>
                    <a:cubicBezTo>
                      <a:pt x="3956525" y="2604985"/>
                      <a:pt x="3945719" y="2533400"/>
                      <a:pt x="3894394" y="2573019"/>
                    </a:cubicBezTo>
                    <a:cubicBezTo>
                      <a:pt x="3877285" y="2609037"/>
                      <a:pt x="3922307" y="2618042"/>
                      <a:pt x="3928160" y="2640553"/>
                    </a:cubicBezTo>
                    <a:cubicBezTo>
                      <a:pt x="3934914" y="2660813"/>
                      <a:pt x="3946620" y="2680623"/>
                      <a:pt x="3952022" y="2703584"/>
                    </a:cubicBezTo>
                    <a:cubicBezTo>
                      <a:pt x="3958325" y="2710337"/>
                      <a:pt x="3984438" y="2722944"/>
                      <a:pt x="3963278" y="2724744"/>
                    </a:cubicBezTo>
                    <a:cubicBezTo>
                      <a:pt x="3811103" y="2760312"/>
                      <a:pt x="3961927" y="2929595"/>
                      <a:pt x="3865580" y="2857110"/>
                    </a:cubicBezTo>
                    <a:cubicBezTo>
                      <a:pt x="3839917" y="2860261"/>
                      <a:pt x="3812453" y="2880521"/>
                      <a:pt x="3790392" y="2889526"/>
                    </a:cubicBezTo>
                    <a:cubicBezTo>
                      <a:pt x="3771033" y="2851257"/>
                      <a:pt x="3739517" y="2859811"/>
                      <a:pt x="3728712" y="2898530"/>
                    </a:cubicBezTo>
                    <a:cubicBezTo>
                      <a:pt x="3710253" y="2869266"/>
                      <a:pt x="3659378" y="2891327"/>
                      <a:pt x="3638217" y="2902132"/>
                    </a:cubicBezTo>
                    <a:cubicBezTo>
                      <a:pt x="3637767" y="2913388"/>
                      <a:pt x="3630564" y="2892227"/>
                      <a:pt x="3606251" y="2902132"/>
                    </a:cubicBezTo>
                    <a:cubicBezTo>
                      <a:pt x="3524311" y="2877820"/>
                      <a:pt x="3410405" y="2883673"/>
                      <a:pt x="3319910" y="2919240"/>
                    </a:cubicBezTo>
                    <a:cubicBezTo>
                      <a:pt x="3290196" y="2922392"/>
                      <a:pt x="3299200" y="2984973"/>
                      <a:pt x="3262282" y="2969665"/>
                    </a:cubicBezTo>
                    <a:cubicBezTo>
                      <a:pt x="3228965" y="2983622"/>
                      <a:pt x="3250126" y="2947604"/>
                      <a:pt x="3244723" y="2926444"/>
                    </a:cubicBezTo>
                    <a:cubicBezTo>
                      <a:pt x="3207805" y="2851707"/>
                      <a:pt x="3145224" y="2918790"/>
                      <a:pt x="3247425" y="2808936"/>
                    </a:cubicBezTo>
                    <a:cubicBezTo>
                      <a:pt x="3243373" y="2677471"/>
                      <a:pt x="3092548" y="2649557"/>
                      <a:pt x="3271286" y="2605436"/>
                    </a:cubicBezTo>
                    <a:cubicBezTo>
                      <a:pt x="3278490" y="2604085"/>
                      <a:pt x="3288845" y="2603184"/>
                      <a:pt x="3289295" y="2594630"/>
                    </a:cubicBezTo>
                    <a:close/>
                    <a:moveTo>
                      <a:pt x="3093899" y="3943946"/>
                    </a:moveTo>
                    <a:cubicBezTo>
                      <a:pt x="3088046" y="3985366"/>
                      <a:pt x="3137120" y="4011029"/>
                      <a:pt x="3174038" y="4015531"/>
                    </a:cubicBezTo>
                    <a:cubicBezTo>
                      <a:pt x="3198800" y="4019133"/>
                      <a:pt x="3152428" y="4042095"/>
                      <a:pt x="3181242" y="4052900"/>
                    </a:cubicBezTo>
                    <a:cubicBezTo>
                      <a:pt x="3194749" y="4055601"/>
                      <a:pt x="3182142" y="4054250"/>
                      <a:pt x="3177190" y="4058302"/>
                    </a:cubicBezTo>
                    <a:cubicBezTo>
                      <a:pt x="3174038" y="4063255"/>
                      <a:pt x="3172237" y="4071809"/>
                      <a:pt x="3180792" y="4068657"/>
                    </a:cubicBezTo>
                    <a:cubicBezTo>
                      <a:pt x="3192948" y="4092069"/>
                      <a:pt x="3246074" y="4080814"/>
                      <a:pt x="3262732" y="4103775"/>
                    </a:cubicBezTo>
                    <a:cubicBezTo>
                      <a:pt x="3290646" y="4111879"/>
                      <a:pt x="3297399" y="4052450"/>
                      <a:pt x="3323962" y="4081714"/>
                    </a:cubicBezTo>
                    <a:cubicBezTo>
                      <a:pt x="3271736" y="4109628"/>
                      <a:pt x="3366734" y="4137992"/>
                      <a:pt x="3312256" y="4171758"/>
                    </a:cubicBezTo>
                    <a:cubicBezTo>
                      <a:pt x="3270386" y="4264955"/>
                      <a:pt x="3433366" y="4266755"/>
                      <a:pt x="3368084" y="4339241"/>
                    </a:cubicBezTo>
                    <a:cubicBezTo>
                      <a:pt x="3305053" y="4345995"/>
                      <a:pt x="3368084" y="4405874"/>
                      <a:pt x="3347824" y="4430636"/>
                    </a:cubicBezTo>
                    <a:cubicBezTo>
                      <a:pt x="3332066" y="4418480"/>
                      <a:pt x="3238870" y="4475208"/>
                      <a:pt x="3262282" y="4444593"/>
                    </a:cubicBezTo>
                    <a:cubicBezTo>
                      <a:pt x="3298300" y="4345544"/>
                      <a:pt x="3241572" y="4415329"/>
                      <a:pt x="3228965" y="4370757"/>
                    </a:cubicBezTo>
                    <a:cubicBezTo>
                      <a:pt x="3201502" y="4353648"/>
                      <a:pt x="3115509" y="4274859"/>
                      <a:pt x="3130817" y="4350046"/>
                    </a:cubicBezTo>
                    <a:cubicBezTo>
                      <a:pt x="3128116" y="4360401"/>
                      <a:pt x="3104254" y="4369856"/>
                      <a:pt x="3115059" y="4382913"/>
                    </a:cubicBezTo>
                    <a:cubicBezTo>
                      <a:pt x="2837722" y="4258201"/>
                      <a:pt x="3077691" y="4340592"/>
                      <a:pt x="2973239" y="4234339"/>
                    </a:cubicBezTo>
                    <a:cubicBezTo>
                      <a:pt x="3041223" y="4236590"/>
                      <a:pt x="2980893" y="4184815"/>
                      <a:pt x="2950728" y="4177161"/>
                    </a:cubicBezTo>
                    <a:cubicBezTo>
                      <a:pt x="2933620" y="4150148"/>
                      <a:pt x="3004305" y="4067757"/>
                      <a:pt x="2935871" y="4083965"/>
                    </a:cubicBezTo>
                    <a:cubicBezTo>
                      <a:pt x="2916511" y="4030839"/>
                      <a:pt x="2969187" y="4070008"/>
                      <a:pt x="2963785" y="4034441"/>
                    </a:cubicBezTo>
                    <a:cubicBezTo>
                      <a:pt x="2955680" y="4018683"/>
                      <a:pt x="2906606" y="4024536"/>
                      <a:pt x="2921014" y="3999774"/>
                    </a:cubicBezTo>
                    <a:cubicBezTo>
                      <a:pt x="2926416" y="3987167"/>
                      <a:pt x="2911559" y="3988968"/>
                      <a:pt x="2906156" y="3982665"/>
                    </a:cubicBezTo>
                    <a:cubicBezTo>
                      <a:pt x="2911559" y="3965557"/>
                      <a:pt x="2891299" y="3953851"/>
                      <a:pt x="2898953" y="3937193"/>
                    </a:cubicBezTo>
                    <a:cubicBezTo>
                      <a:pt x="2985845" y="3884066"/>
                      <a:pt x="3012409" y="3866508"/>
                      <a:pt x="3093899" y="3943946"/>
                    </a:cubicBezTo>
                    <a:close/>
                    <a:moveTo>
                      <a:pt x="2800804" y="4416679"/>
                    </a:moveTo>
                    <a:cubicBezTo>
                      <a:pt x="2799904" y="4416679"/>
                      <a:pt x="2798553" y="4416229"/>
                      <a:pt x="2797653" y="4415779"/>
                    </a:cubicBezTo>
                    <a:cubicBezTo>
                      <a:pt x="2799454" y="4414428"/>
                      <a:pt x="2799904" y="4414428"/>
                      <a:pt x="2800804" y="4416679"/>
                    </a:cubicBezTo>
                    <a:close/>
                    <a:moveTo>
                      <a:pt x="3003854" y="4553547"/>
                    </a:moveTo>
                    <a:cubicBezTo>
                      <a:pt x="2984045" y="4543192"/>
                      <a:pt x="2970088" y="4514377"/>
                      <a:pt x="2951178" y="4503122"/>
                    </a:cubicBezTo>
                    <a:cubicBezTo>
                      <a:pt x="2946226" y="4498170"/>
                      <a:pt x="2908407" y="4489165"/>
                      <a:pt x="2919663" y="4476559"/>
                    </a:cubicBezTo>
                    <a:cubicBezTo>
                      <a:pt x="2913810" y="4478360"/>
                      <a:pt x="2910208" y="4479260"/>
                      <a:pt x="2907507" y="4478810"/>
                    </a:cubicBezTo>
                    <a:cubicBezTo>
                      <a:pt x="2898052" y="4461251"/>
                      <a:pt x="2909758" y="4460801"/>
                      <a:pt x="2910208" y="4441441"/>
                    </a:cubicBezTo>
                    <a:cubicBezTo>
                      <a:pt x="2902554" y="4427935"/>
                      <a:pt x="2879593" y="4393268"/>
                      <a:pt x="2909758" y="4391917"/>
                    </a:cubicBezTo>
                    <a:cubicBezTo>
                      <a:pt x="2914260" y="4296920"/>
                      <a:pt x="2979542" y="4386064"/>
                      <a:pt x="2945325" y="4308626"/>
                    </a:cubicBezTo>
                    <a:cubicBezTo>
                      <a:pt x="2971889" y="4310427"/>
                      <a:pt x="2992599" y="4338791"/>
                      <a:pt x="3015110" y="4354999"/>
                    </a:cubicBezTo>
                    <a:cubicBezTo>
                      <a:pt x="3036720" y="4366705"/>
                      <a:pt x="3122263" y="4373458"/>
                      <a:pt x="3086695" y="4400921"/>
                    </a:cubicBezTo>
                    <a:cubicBezTo>
                      <a:pt x="3044825" y="4400471"/>
                      <a:pt x="3095249" y="4431987"/>
                      <a:pt x="3063734" y="4443242"/>
                    </a:cubicBezTo>
                    <a:cubicBezTo>
                      <a:pt x="3052929" y="4447295"/>
                      <a:pt x="3047526" y="4455398"/>
                      <a:pt x="3047526" y="4432887"/>
                    </a:cubicBezTo>
                    <a:cubicBezTo>
                      <a:pt x="3024565" y="4404073"/>
                      <a:pt x="3007906" y="4478360"/>
                      <a:pt x="2995300" y="4494117"/>
                    </a:cubicBezTo>
                    <a:cubicBezTo>
                      <a:pt x="2957932" y="4492767"/>
                      <a:pt x="2990798" y="4506724"/>
                      <a:pt x="3001603" y="4525183"/>
                    </a:cubicBezTo>
                    <a:cubicBezTo>
                      <a:pt x="3003854" y="4534187"/>
                      <a:pt x="2999802" y="4547694"/>
                      <a:pt x="3003854" y="4553547"/>
                    </a:cubicBezTo>
                    <a:close/>
                    <a:moveTo>
                      <a:pt x="3202853" y="4684111"/>
                    </a:moveTo>
                    <a:cubicBezTo>
                      <a:pt x="3215459" y="4696718"/>
                      <a:pt x="3232117" y="4737688"/>
                      <a:pt x="3201052" y="4746692"/>
                    </a:cubicBezTo>
                    <a:cubicBezTo>
                      <a:pt x="3186194" y="4820078"/>
                      <a:pt x="3174038" y="4790814"/>
                      <a:pt x="3148376" y="4835836"/>
                    </a:cubicBezTo>
                    <a:cubicBezTo>
                      <a:pt x="3162783" y="4854295"/>
                      <a:pt x="3147925" y="4852945"/>
                      <a:pt x="3148376" y="4871854"/>
                    </a:cubicBezTo>
                    <a:cubicBezTo>
                      <a:pt x="3142523" y="4886261"/>
                      <a:pt x="3122713" y="4863750"/>
                      <a:pt x="3120912" y="4873205"/>
                    </a:cubicBezTo>
                    <a:cubicBezTo>
                      <a:pt x="3119111" y="4828182"/>
                      <a:pt x="3066885" y="4820078"/>
                      <a:pt x="3040322" y="4798018"/>
                    </a:cubicBezTo>
                    <a:cubicBezTo>
                      <a:pt x="3034019" y="4787662"/>
                      <a:pt x="3023214" y="4772355"/>
                      <a:pt x="3043924" y="4783160"/>
                    </a:cubicBezTo>
                    <a:cubicBezTo>
                      <a:pt x="3029967" y="4725982"/>
                      <a:pt x="3022764" y="4646743"/>
                      <a:pt x="3039422" y="4586863"/>
                    </a:cubicBezTo>
                    <a:cubicBezTo>
                      <a:pt x="3043924" y="4561651"/>
                      <a:pt x="2988097" y="4531036"/>
                      <a:pt x="3019612" y="4521131"/>
                    </a:cubicBezTo>
                    <a:cubicBezTo>
                      <a:pt x="3006105" y="4489165"/>
                      <a:pt x="3005655" y="4494117"/>
                      <a:pt x="3031768" y="4446844"/>
                    </a:cubicBezTo>
                    <a:cubicBezTo>
                      <a:pt x="3043924" y="4427935"/>
                      <a:pt x="3024114" y="4482412"/>
                      <a:pt x="3081293" y="4447745"/>
                    </a:cubicBezTo>
                    <a:cubicBezTo>
                      <a:pt x="3103354" y="4479710"/>
                      <a:pt x="3098401" y="4469806"/>
                      <a:pt x="3129917" y="4487815"/>
                    </a:cubicBezTo>
                    <a:cubicBezTo>
                      <a:pt x="3159631" y="4525183"/>
                      <a:pt x="3127665" y="4575608"/>
                      <a:pt x="3143874" y="4612526"/>
                    </a:cubicBezTo>
                    <a:cubicBezTo>
                      <a:pt x="3146575" y="4638639"/>
                      <a:pt x="3172688" y="4695817"/>
                      <a:pt x="3202853" y="4684111"/>
                    </a:cubicBezTo>
                    <a:close/>
                    <a:moveTo>
                      <a:pt x="3402751" y="4481961"/>
                    </a:moveTo>
                    <a:cubicBezTo>
                      <a:pt x="3416708" y="4504473"/>
                      <a:pt x="3444622" y="4560300"/>
                      <a:pt x="3414457" y="4575157"/>
                    </a:cubicBezTo>
                    <a:cubicBezTo>
                      <a:pt x="3405002" y="4610725"/>
                      <a:pt x="3384742" y="4616578"/>
                      <a:pt x="3347374" y="4613877"/>
                    </a:cubicBezTo>
                    <a:cubicBezTo>
                      <a:pt x="3305954" y="4622431"/>
                      <a:pt x="3319010" y="4647193"/>
                      <a:pt x="3287945" y="4663851"/>
                    </a:cubicBezTo>
                    <a:cubicBezTo>
                      <a:pt x="3271736" y="4665652"/>
                      <a:pt x="3252827" y="4671505"/>
                      <a:pt x="3234818" y="4676458"/>
                    </a:cubicBezTo>
                    <a:cubicBezTo>
                      <a:pt x="3210956" y="4686813"/>
                      <a:pt x="3218160" y="4666553"/>
                      <a:pt x="3187995" y="4676007"/>
                    </a:cubicBezTo>
                    <a:cubicBezTo>
                      <a:pt x="3174939" y="4648094"/>
                      <a:pt x="3138921" y="4616578"/>
                      <a:pt x="3155129" y="4583261"/>
                    </a:cubicBezTo>
                    <a:cubicBezTo>
                      <a:pt x="3154229" y="4571106"/>
                      <a:pt x="3143423" y="4538690"/>
                      <a:pt x="3165034" y="4543642"/>
                    </a:cubicBezTo>
                    <a:cubicBezTo>
                      <a:pt x="3180341" y="4538239"/>
                      <a:pt x="3170887" y="4477910"/>
                      <a:pt x="3215009" y="4491866"/>
                    </a:cubicBezTo>
                    <a:cubicBezTo>
                      <a:pt x="3240221" y="4508525"/>
                      <a:pt x="3227615" y="4471156"/>
                      <a:pt x="3257780" y="4468905"/>
                    </a:cubicBezTo>
                    <a:cubicBezTo>
                      <a:pt x="3327114" y="4436039"/>
                      <a:pt x="3325313" y="4439641"/>
                      <a:pt x="3402751" y="4481961"/>
                    </a:cubicBezTo>
                    <a:close/>
                    <a:moveTo>
                      <a:pt x="3162783" y="4531486"/>
                    </a:moveTo>
                    <a:cubicBezTo>
                      <a:pt x="3151977" y="4537339"/>
                      <a:pt x="3152428" y="4497719"/>
                      <a:pt x="3144774" y="4489615"/>
                    </a:cubicBezTo>
                    <a:cubicBezTo>
                      <a:pt x="3123163" y="4465754"/>
                      <a:pt x="3076790" y="4448195"/>
                      <a:pt x="3083994" y="4413078"/>
                    </a:cubicBezTo>
                    <a:cubicBezTo>
                      <a:pt x="3104704" y="4411277"/>
                      <a:pt x="3152428" y="4361302"/>
                      <a:pt x="3139371" y="4339241"/>
                    </a:cubicBezTo>
                    <a:cubicBezTo>
                      <a:pt x="3134419" y="4309977"/>
                      <a:pt x="3225364" y="4377060"/>
                      <a:pt x="3226264" y="4394168"/>
                    </a:cubicBezTo>
                    <a:cubicBezTo>
                      <a:pt x="3278040" y="4403173"/>
                      <a:pt x="3263182" y="4392367"/>
                      <a:pt x="3253728" y="4437840"/>
                    </a:cubicBezTo>
                    <a:cubicBezTo>
                      <a:pt x="3241121" y="4454048"/>
                      <a:pt x="3246074" y="4461701"/>
                      <a:pt x="3226264" y="4474308"/>
                    </a:cubicBezTo>
                    <a:cubicBezTo>
                      <a:pt x="3225814" y="4488715"/>
                      <a:pt x="3156930" y="4462152"/>
                      <a:pt x="3162783" y="4531486"/>
                    </a:cubicBezTo>
                    <a:close/>
                    <a:moveTo>
                      <a:pt x="4277533" y="3608080"/>
                    </a:moveTo>
                    <a:cubicBezTo>
                      <a:pt x="4255922" y="3609431"/>
                      <a:pt x="4212251" y="3625189"/>
                      <a:pt x="4203696" y="3595024"/>
                    </a:cubicBezTo>
                    <a:cubicBezTo>
                      <a:pt x="4219454" y="3614834"/>
                      <a:pt x="4257273" y="3600426"/>
                      <a:pt x="4277533" y="3608080"/>
                    </a:cubicBezTo>
                    <a:close/>
                    <a:moveTo>
                      <a:pt x="3807951" y="3578366"/>
                    </a:moveTo>
                    <a:cubicBezTo>
                      <a:pt x="3762479" y="3539646"/>
                      <a:pt x="3727811" y="3492373"/>
                      <a:pt x="3689543" y="3447351"/>
                    </a:cubicBezTo>
                    <a:cubicBezTo>
                      <a:pt x="3680989" y="3426190"/>
                      <a:pt x="3640469" y="3434745"/>
                      <a:pt x="3662079" y="3418987"/>
                    </a:cubicBezTo>
                    <a:cubicBezTo>
                      <a:pt x="3708902" y="3418537"/>
                      <a:pt x="3730513" y="3370813"/>
                      <a:pt x="3779587" y="3400528"/>
                    </a:cubicBezTo>
                    <a:cubicBezTo>
                      <a:pt x="3795795" y="3423939"/>
                      <a:pt x="3805700" y="3393775"/>
                      <a:pt x="3812904" y="3417636"/>
                    </a:cubicBezTo>
                    <a:cubicBezTo>
                      <a:pt x="3824609" y="3415835"/>
                      <a:pt x="3824609" y="3426641"/>
                      <a:pt x="3836765" y="3421238"/>
                    </a:cubicBezTo>
                    <a:cubicBezTo>
                      <a:pt x="3852523" y="3390173"/>
                      <a:pt x="3871883" y="3441498"/>
                      <a:pt x="3892143" y="3434295"/>
                    </a:cubicBezTo>
                    <a:cubicBezTo>
                      <a:pt x="3922307" y="3414935"/>
                      <a:pt x="3908351" y="3483369"/>
                      <a:pt x="3916455" y="3496875"/>
                    </a:cubicBezTo>
                    <a:cubicBezTo>
                      <a:pt x="3955624" y="3515335"/>
                      <a:pt x="3967330" y="3525690"/>
                      <a:pt x="3980836" y="3565759"/>
                    </a:cubicBezTo>
                    <a:cubicBezTo>
                      <a:pt x="3992542" y="3578366"/>
                      <a:pt x="4019556" y="3571162"/>
                      <a:pt x="4025408" y="3589621"/>
                    </a:cubicBezTo>
                    <a:cubicBezTo>
                      <a:pt x="4025408" y="3643648"/>
                      <a:pt x="4078985" y="3620686"/>
                      <a:pt x="4034863" y="3639596"/>
                    </a:cubicBezTo>
                    <a:cubicBezTo>
                      <a:pt x="4017755" y="3621587"/>
                      <a:pt x="4018205" y="3632842"/>
                      <a:pt x="4003798" y="3640496"/>
                    </a:cubicBezTo>
                    <a:cubicBezTo>
                      <a:pt x="3991642" y="3634193"/>
                      <a:pt x="3982187" y="3638245"/>
                      <a:pt x="3969581" y="3642747"/>
                    </a:cubicBezTo>
                    <a:cubicBezTo>
                      <a:pt x="3963728" y="3616635"/>
                      <a:pt x="3907900" y="3651301"/>
                      <a:pt x="3949321" y="3697224"/>
                    </a:cubicBezTo>
                    <a:cubicBezTo>
                      <a:pt x="3944819" y="3745848"/>
                      <a:pt x="3908351" y="3759355"/>
                      <a:pt x="3919606" y="3805728"/>
                    </a:cubicBezTo>
                    <a:cubicBezTo>
                      <a:pt x="3917805" y="3809780"/>
                      <a:pt x="3901597" y="3811130"/>
                      <a:pt x="3898896" y="3816983"/>
                    </a:cubicBezTo>
                    <a:cubicBezTo>
                      <a:pt x="3853424" y="3759355"/>
                      <a:pt x="3901597" y="3618886"/>
                      <a:pt x="3807951" y="3578366"/>
                    </a:cubicBezTo>
                    <a:close/>
                    <a:moveTo>
                      <a:pt x="4061426" y="3815182"/>
                    </a:moveTo>
                    <a:lnTo>
                      <a:pt x="4061426" y="3816083"/>
                    </a:lnTo>
                    <a:cubicBezTo>
                      <a:pt x="4060976" y="3816083"/>
                      <a:pt x="4061426" y="3815633"/>
                      <a:pt x="4061426" y="3815182"/>
                    </a:cubicBezTo>
                    <a:close/>
                    <a:moveTo>
                      <a:pt x="3842618" y="4684111"/>
                    </a:moveTo>
                    <a:cubicBezTo>
                      <a:pt x="3838116" y="4646743"/>
                      <a:pt x="3859276" y="4630985"/>
                      <a:pt x="3888541" y="4610725"/>
                    </a:cubicBezTo>
                    <a:cubicBezTo>
                      <a:pt x="3905199" y="4570205"/>
                      <a:pt x="3812453" y="4643591"/>
                      <a:pt x="3806150" y="4601721"/>
                    </a:cubicBezTo>
                    <a:cubicBezTo>
                      <a:pt x="3825510" y="4602621"/>
                      <a:pt x="3846670" y="4548595"/>
                      <a:pt x="3831813" y="4529235"/>
                    </a:cubicBezTo>
                    <a:cubicBezTo>
                      <a:pt x="3841718" y="4490516"/>
                      <a:pt x="3888991" y="4468905"/>
                      <a:pt x="3821007" y="4438740"/>
                    </a:cubicBezTo>
                    <a:cubicBezTo>
                      <a:pt x="3800297" y="4436039"/>
                      <a:pt x="3835865" y="4429286"/>
                      <a:pt x="3834514" y="4420731"/>
                    </a:cubicBezTo>
                    <a:cubicBezTo>
                      <a:pt x="3839917" y="4394619"/>
                      <a:pt x="3883138" y="4382913"/>
                      <a:pt x="3906100" y="4369406"/>
                    </a:cubicBezTo>
                    <a:cubicBezTo>
                      <a:pt x="3934464" y="4400921"/>
                      <a:pt x="3961927" y="4371207"/>
                      <a:pt x="3992542" y="4366255"/>
                    </a:cubicBezTo>
                    <a:cubicBezTo>
                      <a:pt x="4003798" y="4469806"/>
                      <a:pt x="4164077" y="4405874"/>
                      <a:pt x="4128059" y="4479710"/>
                    </a:cubicBezTo>
                    <a:cubicBezTo>
                      <a:pt x="4073582" y="4494117"/>
                      <a:pt x="4015053" y="4494117"/>
                      <a:pt x="3965079" y="4525633"/>
                    </a:cubicBezTo>
                    <a:cubicBezTo>
                      <a:pt x="3963728" y="4565253"/>
                      <a:pt x="3926810" y="4596768"/>
                      <a:pt x="3896195" y="4616578"/>
                    </a:cubicBezTo>
                    <a:cubicBezTo>
                      <a:pt x="3884939" y="4625582"/>
                      <a:pt x="3843969" y="4716978"/>
                      <a:pt x="3842618" y="4684111"/>
                    </a:cubicBezTo>
                    <a:close/>
                    <a:moveTo>
                      <a:pt x="3778236" y="4698969"/>
                    </a:moveTo>
                    <a:cubicBezTo>
                      <a:pt x="3780938" y="4690865"/>
                      <a:pt x="3792193" y="4682310"/>
                      <a:pt x="3799397" y="4679159"/>
                    </a:cubicBezTo>
                    <a:cubicBezTo>
                      <a:pt x="3834064" y="4681860"/>
                      <a:pt x="3792644" y="4708423"/>
                      <a:pt x="3778236" y="4698969"/>
                    </a:cubicBezTo>
                    <a:close/>
                    <a:moveTo>
                      <a:pt x="868901" y="1868422"/>
                    </a:moveTo>
                    <a:cubicBezTo>
                      <a:pt x="852243" y="1845461"/>
                      <a:pt x="875204" y="1835106"/>
                      <a:pt x="875204" y="1864370"/>
                    </a:cubicBezTo>
                    <a:cubicBezTo>
                      <a:pt x="883758" y="1868422"/>
                      <a:pt x="873403" y="1870223"/>
                      <a:pt x="868901" y="1868422"/>
                    </a:cubicBezTo>
                    <a:close/>
                    <a:moveTo>
                      <a:pt x="535736" y="2134954"/>
                    </a:moveTo>
                    <a:cubicBezTo>
                      <a:pt x="531234" y="2139006"/>
                      <a:pt x="524481" y="2146209"/>
                      <a:pt x="517728" y="2144408"/>
                    </a:cubicBezTo>
                    <a:cubicBezTo>
                      <a:pt x="517728" y="2139906"/>
                      <a:pt x="531234" y="2130451"/>
                      <a:pt x="535736" y="2134954"/>
                    </a:cubicBezTo>
                    <a:close/>
                    <a:moveTo>
                      <a:pt x="539338" y="1961618"/>
                    </a:moveTo>
                    <a:cubicBezTo>
                      <a:pt x="517728" y="1941358"/>
                      <a:pt x="574005" y="1944960"/>
                      <a:pt x="541589" y="1921548"/>
                    </a:cubicBezTo>
                    <a:cubicBezTo>
                      <a:pt x="546542" y="1915695"/>
                      <a:pt x="551494" y="1917046"/>
                      <a:pt x="542940" y="1909842"/>
                    </a:cubicBezTo>
                    <a:cubicBezTo>
                      <a:pt x="543390" y="1885080"/>
                      <a:pt x="554646" y="1891383"/>
                      <a:pt x="568603" y="1897236"/>
                    </a:cubicBezTo>
                    <a:cubicBezTo>
                      <a:pt x="601919" y="1843660"/>
                      <a:pt x="670353" y="1867521"/>
                      <a:pt x="584811" y="1917946"/>
                    </a:cubicBezTo>
                    <a:cubicBezTo>
                      <a:pt x="623080" y="1926501"/>
                      <a:pt x="545641" y="1951713"/>
                      <a:pt x="539338" y="1961618"/>
                    </a:cubicBezTo>
                    <a:close/>
                    <a:moveTo>
                      <a:pt x="510524" y="2299735"/>
                    </a:moveTo>
                    <a:cubicBezTo>
                      <a:pt x="516377" y="2285328"/>
                      <a:pt x="526732" y="2260565"/>
                      <a:pt x="501970" y="2282176"/>
                    </a:cubicBezTo>
                    <a:cubicBezTo>
                      <a:pt x="492965" y="2283077"/>
                      <a:pt x="506022" y="2267319"/>
                      <a:pt x="507372" y="2262366"/>
                    </a:cubicBezTo>
                    <a:cubicBezTo>
                      <a:pt x="516827" y="2256514"/>
                      <a:pt x="526282" y="2260115"/>
                      <a:pt x="537988" y="2253812"/>
                    </a:cubicBezTo>
                    <a:cubicBezTo>
                      <a:pt x="535736" y="2273622"/>
                      <a:pt x="540239" y="2305588"/>
                      <a:pt x="510524" y="2299735"/>
                    </a:cubicBezTo>
                    <a:close/>
                    <a:moveTo>
                      <a:pt x="588412" y="2315493"/>
                    </a:moveTo>
                    <a:cubicBezTo>
                      <a:pt x="598768" y="2290280"/>
                      <a:pt x="613625" y="2308739"/>
                      <a:pt x="611374" y="2327648"/>
                    </a:cubicBezTo>
                    <a:cubicBezTo>
                      <a:pt x="610473" y="2364567"/>
                      <a:pt x="581659" y="2340255"/>
                      <a:pt x="588412" y="2315493"/>
                    </a:cubicBezTo>
                    <a:close/>
                    <a:moveTo>
                      <a:pt x="631184" y="2518993"/>
                    </a:moveTo>
                    <a:cubicBezTo>
                      <a:pt x="647842" y="2536552"/>
                      <a:pt x="618127" y="2559963"/>
                      <a:pt x="603270" y="2568517"/>
                    </a:cubicBezTo>
                    <a:cubicBezTo>
                      <a:pt x="572204" y="2561764"/>
                      <a:pt x="614976" y="2528448"/>
                      <a:pt x="631184" y="2518993"/>
                    </a:cubicBezTo>
                    <a:close/>
                    <a:moveTo>
                      <a:pt x="557347" y="2251111"/>
                    </a:moveTo>
                    <a:cubicBezTo>
                      <a:pt x="551044" y="2247959"/>
                      <a:pt x="554196" y="2243907"/>
                      <a:pt x="557797" y="2239855"/>
                    </a:cubicBezTo>
                    <a:cubicBezTo>
                      <a:pt x="600118" y="2214193"/>
                      <a:pt x="555996" y="2265518"/>
                      <a:pt x="544291" y="2275423"/>
                    </a:cubicBezTo>
                    <a:cubicBezTo>
                      <a:pt x="529884" y="2270020"/>
                      <a:pt x="546542" y="2251561"/>
                      <a:pt x="557347" y="2251111"/>
                    </a:cubicBezTo>
                    <a:close/>
                    <a:moveTo>
                      <a:pt x="624880" y="2700433"/>
                    </a:moveTo>
                    <a:cubicBezTo>
                      <a:pt x="600568" y="2710337"/>
                      <a:pt x="592014" y="2725645"/>
                      <a:pt x="582109" y="2692328"/>
                    </a:cubicBezTo>
                    <a:cubicBezTo>
                      <a:pt x="581209" y="2644155"/>
                      <a:pt x="627582" y="2689177"/>
                      <a:pt x="624880" y="2700433"/>
                    </a:cubicBezTo>
                    <a:close/>
                    <a:moveTo>
                      <a:pt x="464151" y="2062468"/>
                    </a:moveTo>
                    <a:cubicBezTo>
                      <a:pt x="469554" y="2060667"/>
                      <a:pt x="477208" y="2066069"/>
                      <a:pt x="471355" y="2071022"/>
                    </a:cubicBezTo>
                    <a:cubicBezTo>
                      <a:pt x="464151" y="2072372"/>
                      <a:pt x="457398" y="2070121"/>
                      <a:pt x="464151" y="2062468"/>
                    </a:cubicBezTo>
                    <a:close/>
                    <a:moveTo>
                      <a:pt x="38241" y="2752658"/>
                    </a:moveTo>
                    <a:cubicBezTo>
                      <a:pt x="77410" y="2741853"/>
                      <a:pt x="22033" y="2736900"/>
                      <a:pt x="11228" y="2730147"/>
                    </a:cubicBezTo>
                    <a:cubicBezTo>
                      <a:pt x="24284" y="2698632"/>
                      <a:pt x="51297" y="2725645"/>
                      <a:pt x="71557" y="2728796"/>
                    </a:cubicBezTo>
                    <a:cubicBezTo>
                      <a:pt x="49496" y="2669367"/>
                      <a:pt x="143593" y="2696831"/>
                      <a:pt x="178710" y="2688727"/>
                    </a:cubicBezTo>
                    <a:cubicBezTo>
                      <a:pt x="145844" y="2654510"/>
                      <a:pt x="162952" y="2700883"/>
                      <a:pt x="115229" y="2679722"/>
                    </a:cubicBezTo>
                    <a:cubicBezTo>
                      <a:pt x="65254" y="2670718"/>
                      <a:pt x="67055" y="2686025"/>
                      <a:pt x="117030" y="2654960"/>
                    </a:cubicBezTo>
                    <a:cubicBezTo>
                      <a:pt x="142692" y="2623895"/>
                      <a:pt x="135939" y="2612189"/>
                      <a:pt x="186814" y="2605436"/>
                    </a:cubicBezTo>
                    <a:cubicBezTo>
                      <a:pt x="176009" y="2585176"/>
                      <a:pt x="127835" y="2599583"/>
                      <a:pt x="132337" y="2571219"/>
                    </a:cubicBezTo>
                    <a:cubicBezTo>
                      <a:pt x="126935" y="2563565"/>
                      <a:pt x="94068" y="2568968"/>
                      <a:pt x="118831" y="2555011"/>
                    </a:cubicBezTo>
                    <a:cubicBezTo>
                      <a:pt x="97670" y="2546457"/>
                      <a:pt x="94068" y="2551859"/>
                      <a:pt x="96770" y="2530248"/>
                    </a:cubicBezTo>
                    <a:cubicBezTo>
                      <a:pt x="94969" y="2516742"/>
                      <a:pt x="125134" y="2526197"/>
                      <a:pt x="134588" y="2525746"/>
                    </a:cubicBezTo>
                    <a:cubicBezTo>
                      <a:pt x="102623" y="2508188"/>
                      <a:pt x="133688" y="2494681"/>
                      <a:pt x="155299" y="2498733"/>
                    </a:cubicBezTo>
                    <a:cubicBezTo>
                      <a:pt x="167004" y="2465417"/>
                      <a:pt x="108476" y="2500084"/>
                      <a:pt x="139991" y="2461815"/>
                    </a:cubicBezTo>
                    <a:cubicBezTo>
                      <a:pt x="151247" y="2438403"/>
                      <a:pt x="131437" y="2458213"/>
                      <a:pt x="138640" y="2438853"/>
                    </a:cubicBezTo>
                    <a:cubicBezTo>
                      <a:pt x="140892" y="2421295"/>
                      <a:pt x="119731" y="2444706"/>
                      <a:pt x="129636" y="2423996"/>
                    </a:cubicBezTo>
                    <a:cubicBezTo>
                      <a:pt x="135039" y="2412290"/>
                      <a:pt x="145844" y="2420394"/>
                      <a:pt x="154398" y="2422645"/>
                    </a:cubicBezTo>
                    <a:cubicBezTo>
                      <a:pt x="167905" y="2416793"/>
                      <a:pt x="187264" y="2426247"/>
                      <a:pt x="199420" y="2430299"/>
                    </a:cubicBezTo>
                    <a:cubicBezTo>
                      <a:pt x="218330" y="2469018"/>
                      <a:pt x="212027" y="2418143"/>
                      <a:pt x="259750" y="2457763"/>
                    </a:cubicBezTo>
                    <a:cubicBezTo>
                      <a:pt x="271456" y="2454611"/>
                      <a:pt x="254798" y="2437053"/>
                      <a:pt x="270105" y="2432550"/>
                    </a:cubicBezTo>
                    <a:cubicBezTo>
                      <a:pt x="282712" y="2423546"/>
                      <a:pt x="303422" y="2431650"/>
                      <a:pt x="308374" y="2414091"/>
                    </a:cubicBezTo>
                    <a:cubicBezTo>
                      <a:pt x="331786" y="2397883"/>
                      <a:pt x="291716" y="2408688"/>
                      <a:pt x="287214" y="2403736"/>
                    </a:cubicBezTo>
                    <a:cubicBezTo>
                      <a:pt x="284062" y="2397883"/>
                      <a:pt x="252547" y="2386628"/>
                      <a:pt x="270105" y="2379424"/>
                    </a:cubicBezTo>
                    <a:cubicBezTo>
                      <a:pt x="332236" y="2362316"/>
                      <a:pt x="302521" y="2303337"/>
                      <a:pt x="370955" y="2332601"/>
                    </a:cubicBezTo>
                    <a:cubicBezTo>
                      <a:pt x="373206" y="2305588"/>
                      <a:pt x="394817" y="2340705"/>
                      <a:pt x="380860" y="2351510"/>
                    </a:cubicBezTo>
                    <a:cubicBezTo>
                      <a:pt x="376358" y="2352861"/>
                      <a:pt x="375007" y="2356463"/>
                      <a:pt x="378159" y="2360515"/>
                    </a:cubicBezTo>
                    <a:cubicBezTo>
                      <a:pt x="375007" y="2364117"/>
                      <a:pt x="362851" y="2370420"/>
                      <a:pt x="377258" y="2365467"/>
                    </a:cubicBezTo>
                    <a:cubicBezTo>
                      <a:pt x="402921" y="2359164"/>
                      <a:pt x="375908" y="2316393"/>
                      <a:pt x="413726" y="2325397"/>
                    </a:cubicBezTo>
                    <a:cubicBezTo>
                      <a:pt x="406072" y="2300185"/>
                      <a:pt x="427233" y="2327648"/>
                      <a:pt x="433086" y="2335302"/>
                    </a:cubicBezTo>
                    <a:cubicBezTo>
                      <a:pt x="453346" y="2347908"/>
                      <a:pt x="414176" y="2347908"/>
                      <a:pt x="414176" y="2360515"/>
                    </a:cubicBezTo>
                    <a:cubicBezTo>
                      <a:pt x="386263" y="2336653"/>
                      <a:pt x="378159" y="2418143"/>
                      <a:pt x="343041" y="2395632"/>
                    </a:cubicBezTo>
                    <a:cubicBezTo>
                      <a:pt x="308374" y="2406437"/>
                      <a:pt x="366003" y="2421295"/>
                      <a:pt x="317829" y="2422645"/>
                    </a:cubicBezTo>
                    <a:cubicBezTo>
                      <a:pt x="264703" y="2446957"/>
                      <a:pt x="379059" y="2555011"/>
                      <a:pt x="389864" y="2481174"/>
                    </a:cubicBezTo>
                    <a:cubicBezTo>
                      <a:pt x="420930" y="2453711"/>
                      <a:pt x="399319" y="2550058"/>
                      <a:pt x="447043" y="2537902"/>
                    </a:cubicBezTo>
                    <a:cubicBezTo>
                      <a:pt x="484861" y="2529348"/>
                      <a:pt x="447043" y="2523495"/>
                      <a:pt x="428584" y="2523495"/>
                    </a:cubicBezTo>
                    <a:cubicBezTo>
                      <a:pt x="442540" y="2501884"/>
                      <a:pt x="412376" y="2503235"/>
                      <a:pt x="418679" y="2482525"/>
                    </a:cubicBezTo>
                    <a:cubicBezTo>
                      <a:pt x="392566" y="2418593"/>
                      <a:pt x="373206" y="2537002"/>
                      <a:pt x="329084" y="2474871"/>
                    </a:cubicBezTo>
                    <a:cubicBezTo>
                      <a:pt x="286313" y="2402836"/>
                      <a:pt x="375908" y="2454161"/>
                      <a:pt x="345292" y="2408238"/>
                    </a:cubicBezTo>
                    <a:cubicBezTo>
                      <a:pt x="386263" y="2423096"/>
                      <a:pt x="384912" y="2370870"/>
                      <a:pt x="414176" y="2364567"/>
                    </a:cubicBezTo>
                    <a:cubicBezTo>
                      <a:pt x="416878" y="2370420"/>
                      <a:pt x="433986" y="2364117"/>
                      <a:pt x="439839" y="2351060"/>
                    </a:cubicBezTo>
                    <a:cubicBezTo>
                      <a:pt x="470454" y="2357813"/>
                      <a:pt x="523580" y="2342956"/>
                      <a:pt x="516827" y="2393831"/>
                    </a:cubicBezTo>
                    <a:cubicBezTo>
                      <a:pt x="519528" y="2413641"/>
                      <a:pt x="548343" y="2443806"/>
                      <a:pt x="513676" y="2448758"/>
                    </a:cubicBezTo>
                    <a:cubicBezTo>
                      <a:pt x="507372" y="2464066"/>
                      <a:pt x="556897" y="2435252"/>
                      <a:pt x="539338" y="2493780"/>
                    </a:cubicBezTo>
                    <a:cubicBezTo>
                      <a:pt x="525832" y="2448308"/>
                      <a:pt x="516827" y="2504586"/>
                      <a:pt x="530334" y="2503235"/>
                    </a:cubicBezTo>
                    <a:cubicBezTo>
                      <a:pt x="524031" y="2527097"/>
                      <a:pt x="508723" y="2511789"/>
                      <a:pt x="498368" y="2523045"/>
                    </a:cubicBezTo>
                    <a:cubicBezTo>
                      <a:pt x="488013" y="2545106"/>
                      <a:pt x="477658" y="2543305"/>
                      <a:pt x="462800" y="2534751"/>
                    </a:cubicBezTo>
                    <a:cubicBezTo>
                      <a:pt x="426783" y="2570768"/>
                      <a:pt x="469104" y="2685125"/>
                      <a:pt x="417778" y="2740052"/>
                    </a:cubicBezTo>
                    <a:cubicBezTo>
                      <a:pt x="410575" y="2758061"/>
                      <a:pt x="401570" y="2781923"/>
                      <a:pt x="383561" y="2791828"/>
                    </a:cubicBezTo>
                    <a:cubicBezTo>
                      <a:pt x="366903" y="2797230"/>
                      <a:pt x="406072" y="2819291"/>
                      <a:pt x="362401" y="2815239"/>
                    </a:cubicBezTo>
                    <a:cubicBezTo>
                      <a:pt x="342141" y="2794979"/>
                      <a:pt x="328184" y="2827395"/>
                      <a:pt x="327284" y="2796780"/>
                    </a:cubicBezTo>
                    <a:cubicBezTo>
                      <a:pt x="321431" y="2821092"/>
                      <a:pt x="296218" y="2803533"/>
                      <a:pt x="279110" y="2805334"/>
                    </a:cubicBezTo>
                    <a:cubicBezTo>
                      <a:pt x="256148" y="2811187"/>
                      <a:pt x="210226" y="2856659"/>
                      <a:pt x="192217" y="2820642"/>
                    </a:cubicBezTo>
                    <a:cubicBezTo>
                      <a:pt x="174658" y="2814339"/>
                      <a:pt x="191316" y="2826945"/>
                      <a:pt x="180961" y="2841802"/>
                    </a:cubicBezTo>
                    <a:cubicBezTo>
                      <a:pt x="152597" y="2846755"/>
                      <a:pt x="103523" y="2865214"/>
                      <a:pt x="76510" y="2849006"/>
                    </a:cubicBezTo>
                    <a:cubicBezTo>
                      <a:pt x="35990" y="2844053"/>
                      <a:pt x="19332" y="2842703"/>
                      <a:pt x="71107" y="2821092"/>
                    </a:cubicBezTo>
                    <a:cubicBezTo>
                      <a:pt x="56250" y="2812988"/>
                      <a:pt x="28336" y="2820192"/>
                      <a:pt x="13029" y="2817490"/>
                    </a:cubicBezTo>
                    <a:cubicBezTo>
                      <a:pt x="28336" y="2803083"/>
                      <a:pt x="52648" y="2795879"/>
                      <a:pt x="72008" y="2790027"/>
                    </a:cubicBezTo>
                    <a:cubicBezTo>
                      <a:pt x="61202" y="2788226"/>
                      <a:pt x="12578" y="2800382"/>
                      <a:pt x="10777" y="2782373"/>
                    </a:cubicBezTo>
                    <a:cubicBezTo>
                      <a:pt x="-20288" y="2779672"/>
                      <a:pt x="24284" y="2750407"/>
                      <a:pt x="38241" y="2752658"/>
                    </a:cubicBezTo>
                    <a:close/>
                    <a:moveTo>
                      <a:pt x="491615" y="1967921"/>
                    </a:moveTo>
                    <a:cubicBezTo>
                      <a:pt x="506472" y="1963869"/>
                      <a:pt x="536187" y="1970172"/>
                      <a:pt x="512775" y="1989982"/>
                    </a:cubicBezTo>
                    <a:cubicBezTo>
                      <a:pt x="505572" y="1989982"/>
                      <a:pt x="483961" y="1976025"/>
                      <a:pt x="491615" y="1967921"/>
                    </a:cubicBezTo>
                    <a:close/>
                    <a:moveTo>
                      <a:pt x="103973" y="2456412"/>
                    </a:moveTo>
                    <a:cubicBezTo>
                      <a:pt x="128736" y="2440654"/>
                      <a:pt x="139091" y="2488828"/>
                      <a:pt x="122432" y="2470819"/>
                    </a:cubicBezTo>
                    <a:cubicBezTo>
                      <a:pt x="124233" y="2462715"/>
                      <a:pt x="108476" y="2458663"/>
                      <a:pt x="103973" y="2456412"/>
                    </a:cubicBezTo>
                    <a:close/>
                    <a:moveTo>
                      <a:pt x="488463" y="2008441"/>
                    </a:moveTo>
                    <a:cubicBezTo>
                      <a:pt x="510524" y="2004389"/>
                      <a:pt x="489814" y="2042208"/>
                      <a:pt x="491164" y="2050312"/>
                    </a:cubicBezTo>
                    <a:cubicBezTo>
                      <a:pt x="469554" y="2056615"/>
                      <a:pt x="486212" y="2018796"/>
                      <a:pt x="488463" y="2008441"/>
                    </a:cubicBezTo>
                    <a:close/>
                    <a:moveTo>
                      <a:pt x="557347" y="2168270"/>
                    </a:moveTo>
                    <a:cubicBezTo>
                      <a:pt x="520879" y="2122347"/>
                      <a:pt x="611374" y="2161517"/>
                      <a:pt x="582109" y="2197534"/>
                    </a:cubicBezTo>
                    <a:cubicBezTo>
                      <a:pt x="536187" y="2195734"/>
                      <a:pt x="528533" y="2208340"/>
                      <a:pt x="557347" y="2168270"/>
                    </a:cubicBezTo>
                    <a:close/>
                    <a:moveTo>
                      <a:pt x="563650" y="2080026"/>
                    </a:moveTo>
                    <a:cubicBezTo>
                      <a:pt x="565451" y="2081827"/>
                      <a:pt x="567252" y="2084979"/>
                      <a:pt x="566802" y="2087680"/>
                    </a:cubicBezTo>
                    <a:cubicBezTo>
                      <a:pt x="562750" y="2107490"/>
                      <a:pt x="542040" y="2078676"/>
                      <a:pt x="563650" y="2080026"/>
                    </a:cubicBezTo>
                    <a:close/>
                    <a:moveTo>
                      <a:pt x="1112921" y="1590185"/>
                    </a:moveTo>
                    <a:cubicBezTo>
                      <a:pt x="1131831" y="1586583"/>
                      <a:pt x="1114722" y="1600540"/>
                      <a:pt x="1114272" y="1610895"/>
                    </a:cubicBezTo>
                    <a:cubicBezTo>
                      <a:pt x="1103467" y="1612246"/>
                      <a:pt x="1106618" y="1593336"/>
                      <a:pt x="1112921" y="1590185"/>
                    </a:cubicBezTo>
                    <a:close/>
                    <a:moveTo>
                      <a:pt x="750943" y="1300692"/>
                    </a:moveTo>
                    <a:cubicBezTo>
                      <a:pt x="747341" y="1294389"/>
                      <a:pt x="754995" y="1283133"/>
                      <a:pt x="754995" y="1276380"/>
                    </a:cubicBezTo>
                    <a:cubicBezTo>
                      <a:pt x="759047" y="1284034"/>
                      <a:pt x="764900" y="1308346"/>
                      <a:pt x="750943" y="1300692"/>
                    </a:cubicBezTo>
                    <a:close/>
                    <a:moveTo>
                      <a:pt x="900867" y="1867521"/>
                    </a:moveTo>
                    <a:cubicBezTo>
                      <a:pt x="897715" y="1869773"/>
                      <a:pt x="896364" y="1886431"/>
                      <a:pt x="892312" y="1876976"/>
                    </a:cubicBezTo>
                    <a:cubicBezTo>
                      <a:pt x="888711" y="1868422"/>
                      <a:pt x="890962" y="1861669"/>
                      <a:pt x="900867" y="1867521"/>
                    </a:cubicBezTo>
                    <a:close/>
                    <a:moveTo>
                      <a:pt x="872953" y="1839608"/>
                    </a:moveTo>
                    <a:cubicBezTo>
                      <a:pt x="859446" y="1819798"/>
                      <a:pt x="896364" y="1801339"/>
                      <a:pt x="898165" y="1830153"/>
                    </a:cubicBezTo>
                    <a:cubicBezTo>
                      <a:pt x="882858" y="1840508"/>
                      <a:pt x="912122" y="1839608"/>
                      <a:pt x="915274" y="1849513"/>
                    </a:cubicBezTo>
                    <a:cubicBezTo>
                      <a:pt x="904919" y="1869773"/>
                      <a:pt x="904919" y="1845461"/>
                      <a:pt x="880156" y="1847712"/>
                    </a:cubicBezTo>
                    <a:cubicBezTo>
                      <a:pt x="874754" y="1842759"/>
                      <a:pt x="884659" y="1831054"/>
                      <a:pt x="872953" y="1839608"/>
                    </a:cubicBezTo>
                    <a:close/>
                    <a:moveTo>
                      <a:pt x="1102116" y="1608644"/>
                    </a:moveTo>
                    <a:cubicBezTo>
                      <a:pt x="1094912" y="1616748"/>
                      <a:pt x="1097163" y="1623051"/>
                      <a:pt x="1093562" y="1634306"/>
                    </a:cubicBezTo>
                    <a:cubicBezTo>
                      <a:pt x="1080055" y="1636107"/>
                      <a:pt x="1094462" y="1586133"/>
                      <a:pt x="1102116" y="1608644"/>
                    </a:cubicBezTo>
                    <a:close/>
                    <a:moveTo>
                      <a:pt x="937785" y="1800889"/>
                    </a:moveTo>
                    <a:cubicBezTo>
                      <a:pt x="941387" y="1799088"/>
                      <a:pt x="958045" y="1799988"/>
                      <a:pt x="950841" y="1806291"/>
                    </a:cubicBezTo>
                    <a:cubicBezTo>
                      <a:pt x="942737" y="1810794"/>
                      <a:pt x="924278" y="1813945"/>
                      <a:pt x="937785" y="1800889"/>
                    </a:cubicBezTo>
                    <a:close/>
                    <a:moveTo>
                      <a:pt x="1050791" y="1680679"/>
                    </a:moveTo>
                    <a:cubicBezTo>
                      <a:pt x="1038184" y="1655467"/>
                      <a:pt x="1031431" y="1667173"/>
                      <a:pt x="1063397" y="1657718"/>
                    </a:cubicBezTo>
                    <a:cubicBezTo>
                      <a:pt x="1062046" y="1651865"/>
                      <a:pt x="1064297" y="1632506"/>
                      <a:pt x="1054392" y="1632956"/>
                    </a:cubicBezTo>
                    <a:cubicBezTo>
                      <a:pt x="1062496" y="1614046"/>
                      <a:pt x="1082306" y="1608194"/>
                      <a:pt x="1073752" y="1638358"/>
                    </a:cubicBezTo>
                    <a:cubicBezTo>
                      <a:pt x="1083207" y="1631155"/>
                      <a:pt x="1078254" y="1656818"/>
                      <a:pt x="1091311" y="1644661"/>
                    </a:cubicBezTo>
                    <a:cubicBezTo>
                      <a:pt x="1086808" y="1654566"/>
                      <a:pt x="1060696" y="1742360"/>
                      <a:pt x="1053492" y="1722550"/>
                    </a:cubicBezTo>
                    <a:cubicBezTo>
                      <a:pt x="1057094" y="1711294"/>
                      <a:pt x="1078254" y="1673026"/>
                      <a:pt x="1050791" y="1680679"/>
                    </a:cubicBezTo>
                    <a:close/>
                    <a:moveTo>
                      <a:pt x="909421" y="1798187"/>
                    </a:moveTo>
                    <a:cubicBezTo>
                      <a:pt x="897715" y="1771624"/>
                      <a:pt x="921577" y="1803590"/>
                      <a:pt x="926979" y="1810343"/>
                    </a:cubicBezTo>
                    <a:cubicBezTo>
                      <a:pt x="913923" y="1830603"/>
                      <a:pt x="919326" y="1801339"/>
                      <a:pt x="909421" y="1798187"/>
                    </a:cubicBezTo>
                    <a:close/>
                    <a:moveTo>
                      <a:pt x="652794" y="1967021"/>
                    </a:moveTo>
                    <a:cubicBezTo>
                      <a:pt x="658647" y="1969722"/>
                      <a:pt x="674855" y="1971973"/>
                      <a:pt x="679357" y="1969272"/>
                    </a:cubicBezTo>
                    <a:cubicBezTo>
                      <a:pt x="681608" y="1968371"/>
                      <a:pt x="692864" y="1982328"/>
                      <a:pt x="688362" y="1971073"/>
                    </a:cubicBezTo>
                    <a:cubicBezTo>
                      <a:pt x="650093" y="1897236"/>
                      <a:pt x="730232" y="1933704"/>
                      <a:pt x="711773" y="1905790"/>
                    </a:cubicBezTo>
                    <a:cubicBezTo>
                      <a:pt x="714925" y="1840058"/>
                      <a:pt x="782008" y="1908041"/>
                      <a:pt x="833333" y="1889582"/>
                    </a:cubicBezTo>
                    <a:cubicBezTo>
                      <a:pt x="960746" y="1890033"/>
                      <a:pt x="797766" y="1964769"/>
                      <a:pt x="778406" y="1998536"/>
                    </a:cubicBezTo>
                    <a:cubicBezTo>
                      <a:pt x="811272" y="2007991"/>
                      <a:pt x="762198" y="2021047"/>
                      <a:pt x="761298" y="2038606"/>
                    </a:cubicBezTo>
                    <a:cubicBezTo>
                      <a:pt x="819827" y="2035905"/>
                      <a:pt x="902668" y="2030502"/>
                      <a:pt x="948140" y="2067870"/>
                    </a:cubicBezTo>
                    <a:cubicBezTo>
                      <a:pt x="936434" y="2134954"/>
                      <a:pt x="874303" y="2226799"/>
                      <a:pt x="799116" y="2236254"/>
                    </a:cubicBezTo>
                    <a:cubicBezTo>
                      <a:pt x="903118" y="2250661"/>
                      <a:pt x="802268" y="2292981"/>
                      <a:pt x="757696" y="2281276"/>
                    </a:cubicBezTo>
                    <a:cubicBezTo>
                      <a:pt x="848191" y="2333502"/>
                      <a:pt x="908971" y="2273172"/>
                      <a:pt x="914823" y="2472620"/>
                    </a:cubicBezTo>
                    <a:cubicBezTo>
                      <a:pt x="930131" y="2586977"/>
                      <a:pt x="997664" y="2533850"/>
                      <a:pt x="1018375" y="2713039"/>
                    </a:cubicBezTo>
                    <a:cubicBezTo>
                      <a:pt x="998565" y="2700883"/>
                      <a:pt x="983708" y="2686476"/>
                      <a:pt x="958495" y="2686025"/>
                    </a:cubicBezTo>
                    <a:cubicBezTo>
                      <a:pt x="979656" y="2691878"/>
                      <a:pt x="1080505" y="2776070"/>
                      <a:pt x="995863" y="2821542"/>
                    </a:cubicBezTo>
                    <a:cubicBezTo>
                      <a:pt x="1047639" y="2874668"/>
                      <a:pt x="1006219" y="2786425"/>
                      <a:pt x="1110670" y="2834148"/>
                    </a:cubicBezTo>
                    <a:cubicBezTo>
                      <a:pt x="1172351" y="2858911"/>
                      <a:pt x="1146688" y="2980471"/>
                      <a:pt x="1087709" y="2981821"/>
                    </a:cubicBezTo>
                    <a:cubicBezTo>
                      <a:pt x="1100765" y="3023242"/>
                      <a:pt x="1055293" y="2996228"/>
                      <a:pt x="1036834" y="3013337"/>
                    </a:cubicBezTo>
                    <a:cubicBezTo>
                      <a:pt x="1075553" y="3038549"/>
                      <a:pt x="1027379" y="3042601"/>
                      <a:pt x="1004868" y="3048454"/>
                    </a:cubicBezTo>
                    <a:cubicBezTo>
                      <a:pt x="1015673" y="3046653"/>
                      <a:pt x="1017024" y="3057909"/>
                      <a:pt x="1023327" y="3065563"/>
                    </a:cubicBezTo>
                    <a:cubicBezTo>
                      <a:pt x="1051241" y="3085372"/>
                      <a:pt x="1109319" y="3053857"/>
                      <a:pt x="1088159" y="3106533"/>
                    </a:cubicBezTo>
                    <a:cubicBezTo>
                      <a:pt x="1012522" y="3164611"/>
                      <a:pt x="908971" y="3158759"/>
                      <a:pt x="820727" y="3119589"/>
                    </a:cubicBezTo>
                    <a:cubicBezTo>
                      <a:pt x="791463" y="3096628"/>
                      <a:pt x="851342" y="3149754"/>
                      <a:pt x="745090" y="3127693"/>
                    </a:cubicBezTo>
                    <a:cubicBezTo>
                      <a:pt x="759497" y="3190274"/>
                      <a:pt x="611374" y="3052956"/>
                      <a:pt x="592014" y="3147053"/>
                    </a:cubicBezTo>
                    <a:cubicBezTo>
                      <a:pt x="571304" y="3193876"/>
                      <a:pt x="551494" y="3165062"/>
                      <a:pt x="528083" y="3140299"/>
                    </a:cubicBezTo>
                    <a:cubicBezTo>
                      <a:pt x="484861" y="3134897"/>
                      <a:pt x="447493" y="3154707"/>
                      <a:pt x="414176" y="3175417"/>
                    </a:cubicBezTo>
                    <a:cubicBezTo>
                      <a:pt x="402020" y="3145702"/>
                      <a:pt x="379960" y="3168213"/>
                      <a:pt x="374107" y="3157858"/>
                    </a:cubicBezTo>
                    <a:cubicBezTo>
                      <a:pt x="372756" y="3141200"/>
                      <a:pt x="398869" y="3138499"/>
                      <a:pt x="410124" y="3138499"/>
                    </a:cubicBezTo>
                    <a:cubicBezTo>
                      <a:pt x="428584" y="3130845"/>
                      <a:pt x="444341" y="3106983"/>
                      <a:pt x="462800" y="3103831"/>
                    </a:cubicBezTo>
                    <a:cubicBezTo>
                      <a:pt x="493866" y="3071866"/>
                      <a:pt x="522680" y="3047104"/>
                      <a:pt x="550594" y="3016939"/>
                    </a:cubicBezTo>
                    <a:cubicBezTo>
                      <a:pt x="630283" y="3032246"/>
                      <a:pt x="678907" y="3034047"/>
                      <a:pt x="733384" y="2963813"/>
                    </a:cubicBezTo>
                    <a:cubicBezTo>
                      <a:pt x="591564" y="3032696"/>
                      <a:pt x="661799" y="2989925"/>
                      <a:pt x="569053" y="2960211"/>
                    </a:cubicBezTo>
                    <a:cubicBezTo>
                      <a:pt x="549693" y="2959760"/>
                      <a:pt x="565001" y="2948955"/>
                      <a:pt x="574456" y="2946254"/>
                    </a:cubicBezTo>
                    <a:lnTo>
                      <a:pt x="557797" y="2939500"/>
                    </a:lnTo>
                    <a:cubicBezTo>
                      <a:pt x="535736" y="2904383"/>
                      <a:pt x="468653" y="2963362"/>
                      <a:pt x="477208" y="2893578"/>
                    </a:cubicBezTo>
                    <a:cubicBezTo>
                      <a:pt x="479459" y="2860712"/>
                      <a:pt x="601019" y="2867915"/>
                      <a:pt x="612274" y="2812988"/>
                    </a:cubicBezTo>
                    <a:cubicBezTo>
                      <a:pt x="600118" y="2766165"/>
                      <a:pt x="631634" y="2736450"/>
                      <a:pt x="556447" y="2758961"/>
                    </a:cubicBezTo>
                    <a:cubicBezTo>
                      <a:pt x="587062" y="2715290"/>
                      <a:pt x="670803" y="2672519"/>
                      <a:pt x="715375" y="2717991"/>
                    </a:cubicBezTo>
                    <a:cubicBezTo>
                      <a:pt x="709522" y="2679272"/>
                      <a:pt x="725730" y="2697731"/>
                      <a:pt x="737436" y="2717091"/>
                    </a:cubicBezTo>
                    <a:cubicBezTo>
                      <a:pt x="740588" y="2715290"/>
                      <a:pt x="754544" y="2719342"/>
                      <a:pt x="745090" y="2712138"/>
                    </a:cubicBezTo>
                    <a:cubicBezTo>
                      <a:pt x="682059" y="2693679"/>
                      <a:pt x="809021" y="2551859"/>
                      <a:pt x="740137" y="2584275"/>
                    </a:cubicBezTo>
                    <a:cubicBezTo>
                      <a:pt x="688812" y="2548708"/>
                      <a:pt x="716726" y="2462715"/>
                      <a:pt x="767601" y="2455962"/>
                    </a:cubicBezTo>
                    <a:cubicBezTo>
                      <a:pt x="716726" y="2437053"/>
                      <a:pt x="693314" y="2476222"/>
                      <a:pt x="674855" y="2465867"/>
                    </a:cubicBezTo>
                    <a:cubicBezTo>
                      <a:pt x="636586" y="2437053"/>
                      <a:pt x="667652" y="2482525"/>
                      <a:pt x="608222" y="2446057"/>
                    </a:cubicBezTo>
                    <a:cubicBezTo>
                      <a:pt x="594716" y="2501434"/>
                      <a:pt x="569053" y="2401035"/>
                      <a:pt x="596066" y="2417693"/>
                    </a:cubicBezTo>
                    <a:cubicBezTo>
                      <a:pt x="671704" y="2333952"/>
                      <a:pt x="619928" y="2342506"/>
                      <a:pt x="650543" y="2276774"/>
                    </a:cubicBezTo>
                    <a:cubicBezTo>
                      <a:pt x="688812" y="2288029"/>
                      <a:pt x="646041" y="2268219"/>
                      <a:pt x="653244" y="2250210"/>
                    </a:cubicBezTo>
                    <a:cubicBezTo>
                      <a:pt x="641539" y="2262366"/>
                      <a:pt x="625331" y="2265518"/>
                      <a:pt x="614525" y="2277224"/>
                    </a:cubicBezTo>
                    <a:cubicBezTo>
                      <a:pt x="606872" y="2259215"/>
                      <a:pt x="629383" y="2237604"/>
                      <a:pt x="645140" y="2228600"/>
                    </a:cubicBezTo>
                    <a:cubicBezTo>
                      <a:pt x="591564" y="2243007"/>
                      <a:pt x="596516" y="2307839"/>
                      <a:pt x="567702" y="2347008"/>
                    </a:cubicBezTo>
                    <a:cubicBezTo>
                      <a:pt x="525832" y="2379424"/>
                      <a:pt x="570404" y="2290280"/>
                      <a:pt x="587062" y="2284877"/>
                    </a:cubicBezTo>
                    <a:cubicBezTo>
                      <a:pt x="537537" y="2273172"/>
                      <a:pt x="708622" y="2090832"/>
                      <a:pt x="609573" y="2167369"/>
                    </a:cubicBezTo>
                    <a:cubicBezTo>
                      <a:pt x="592915" y="2177274"/>
                      <a:pt x="575806" y="2157465"/>
                      <a:pt x="580308" y="2140806"/>
                    </a:cubicBezTo>
                    <a:cubicBezTo>
                      <a:pt x="534836" y="2125949"/>
                      <a:pt x="630733" y="2134053"/>
                      <a:pt x="596967" y="2110191"/>
                    </a:cubicBezTo>
                    <a:cubicBezTo>
                      <a:pt x="675305" y="2068321"/>
                      <a:pt x="591564" y="2034554"/>
                      <a:pt x="634335" y="2019246"/>
                    </a:cubicBezTo>
                    <a:cubicBezTo>
                      <a:pt x="655946" y="2017445"/>
                      <a:pt x="609573" y="2013844"/>
                      <a:pt x="652794" y="1967021"/>
                    </a:cubicBezTo>
                    <a:close/>
                    <a:moveTo>
                      <a:pt x="686111" y="1293938"/>
                    </a:moveTo>
                    <a:cubicBezTo>
                      <a:pt x="705020" y="1291687"/>
                      <a:pt x="719877" y="1320502"/>
                      <a:pt x="693764" y="1311047"/>
                    </a:cubicBezTo>
                    <a:cubicBezTo>
                      <a:pt x="687461" y="1307895"/>
                      <a:pt x="684760" y="1300242"/>
                      <a:pt x="686111" y="1293938"/>
                    </a:cubicBezTo>
                    <a:close/>
                    <a:moveTo>
                      <a:pt x="588863" y="2043108"/>
                    </a:moveTo>
                    <a:cubicBezTo>
                      <a:pt x="592014" y="2058866"/>
                      <a:pt x="635236" y="2051662"/>
                      <a:pt x="620378" y="2068771"/>
                    </a:cubicBezTo>
                    <a:cubicBezTo>
                      <a:pt x="600118" y="2081827"/>
                      <a:pt x="582560" y="2102988"/>
                      <a:pt x="592915" y="2062017"/>
                    </a:cubicBezTo>
                    <a:cubicBezTo>
                      <a:pt x="573105" y="2066970"/>
                      <a:pt x="565451" y="2052112"/>
                      <a:pt x="564551" y="2035004"/>
                    </a:cubicBezTo>
                    <a:cubicBezTo>
                      <a:pt x="547892" y="2030952"/>
                      <a:pt x="530334" y="2001688"/>
                      <a:pt x="557797" y="2007090"/>
                    </a:cubicBezTo>
                    <a:cubicBezTo>
                      <a:pt x="565001" y="1990882"/>
                      <a:pt x="552395" y="1997185"/>
                      <a:pt x="580759" y="1994484"/>
                    </a:cubicBezTo>
                    <a:cubicBezTo>
                      <a:pt x="602369" y="1965220"/>
                      <a:pt x="593365" y="2031852"/>
                      <a:pt x="588863" y="2043108"/>
                    </a:cubicBezTo>
                    <a:close/>
                    <a:moveTo>
                      <a:pt x="700968" y="1379030"/>
                    </a:moveTo>
                    <a:cubicBezTo>
                      <a:pt x="709072" y="1389836"/>
                      <a:pt x="710873" y="1399741"/>
                      <a:pt x="708172" y="1415498"/>
                    </a:cubicBezTo>
                    <a:cubicBezTo>
                      <a:pt x="701868" y="1409195"/>
                      <a:pt x="692864" y="1381732"/>
                      <a:pt x="700968" y="1379030"/>
                    </a:cubicBezTo>
                    <a:close/>
                    <a:moveTo>
                      <a:pt x="709522" y="1276830"/>
                    </a:moveTo>
                    <a:cubicBezTo>
                      <a:pt x="740137" y="1267375"/>
                      <a:pt x="757246" y="1325004"/>
                      <a:pt x="725730" y="1307445"/>
                    </a:cubicBezTo>
                    <a:cubicBezTo>
                      <a:pt x="733384" y="1365524"/>
                      <a:pt x="705470" y="1297990"/>
                      <a:pt x="709522" y="1276830"/>
                    </a:cubicBezTo>
                    <a:close/>
                    <a:moveTo>
                      <a:pt x="725280" y="1362823"/>
                    </a:moveTo>
                    <a:cubicBezTo>
                      <a:pt x="719877" y="1361022"/>
                      <a:pt x="705020" y="1332658"/>
                      <a:pt x="719877" y="1341212"/>
                    </a:cubicBezTo>
                    <a:cubicBezTo>
                      <a:pt x="727531" y="1346164"/>
                      <a:pt x="732033" y="1355169"/>
                      <a:pt x="725280" y="1362823"/>
                    </a:cubicBezTo>
                    <a:close/>
                  </a:path>
                </a:pathLst>
              </a:custGeom>
              <a:gradFill>
                <a:gsLst>
                  <a:gs pos="74000">
                    <a:schemeClr val="tx2">
                      <a:lumMod val="10000"/>
                      <a:lumOff val="9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0"/>
              </a:gradFill>
              <a:ln w="44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" name="Free-form: Shape 12">
                <a:extLst>
                  <a:ext uri="{FF2B5EF4-FFF2-40B4-BE49-F238E27FC236}">
                    <a16:creationId xmlns:a16="http://schemas.microsoft.com/office/drawing/2014/main" id="{8B015960-7212-7913-7E67-8F0D14E4FAE7}"/>
                  </a:ext>
                </a:extLst>
              </p:cNvPr>
              <p:cNvSpPr/>
              <p:nvPr/>
            </p:nvSpPr>
            <p:spPr>
              <a:xfrm>
                <a:off x="10247117" y="3426269"/>
                <a:ext cx="1909123" cy="1851986"/>
              </a:xfrm>
              <a:custGeom>
                <a:avLst/>
                <a:gdLst>
                  <a:gd name="connsiteX0" fmla="*/ 296799 w 1909123"/>
                  <a:gd name="connsiteY0" fmla="*/ 690405 h 1851986"/>
                  <a:gd name="connsiteX1" fmla="*/ 295449 w 1909123"/>
                  <a:gd name="connsiteY1" fmla="*/ 692656 h 1851986"/>
                  <a:gd name="connsiteX2" fmla="*/ 296799 w 1909123"/>
                  <a:gd name="connsiteY2" fmla="*/ 690405 h 1851986"/>
                  <a:gd name="connsiteX3" fmla="*/ 855075 w 1909123"/>
                  <a:gd name="connsiteY3" fmla="*/ 628725 h 1851986"/>
                  <a:gd name="connsiteX4" fmla="*/ 653375 w 1909123"/>
                  <a:gd name="connsiteY4" fmla="*/ 704362 h 1851986"/>
                  <a:gd name="connsiteX5" fmla="*/ 396749 w 1909123"/>
                  <a:gd name="connsiteY5" fmla="*/ 741731 h 1851986"/>
                  <a:gd name="connsiteX6" fmla="*/ 315258 w 1909123"/>
                  <a:gd name="connsiteY6" fmla="*/ 734527 h 1851986"/>
                  <a:gd name="connsiteX7" fmla="*/ 296799 w 1909123"/>
                  <a:gd name="connsiteY7" fmla="*/ 700760 h 1851986"/>
                  <a:gd name="connsiteX8" fmla="*/ 292297 w 1909123"/>
                  <a:gd name="connsiteY8" fmla="*/ 724622 h 1851986"/>
                  <a:gd name="connsiteX9" fmla="*/ 332817 w 1909123"/>
                  <a:gd name="connsiteY9" fmla="*/ 903811 h 1851986"/>
                  <a:gd name="connsiteX10" fmla="*/ 308955 w 1909123"/>
                  <a:gd name="connsiteY10" fmla="*/ 925871 h 1851986"/>
                  <a:gd name="connsiteX11" fmla="*/ 312557 w 1909123"/>
                  <a:gd name="connsiteY11" fmla="*/ 994305 h 1851986"/>
                  <a:gd name="connsiteX12" fmla="*/ 393147 w 1909123"/>
                  <a:gd name="connsiteY12" fmla="*/ 1073094 h 1851986"/>
                  <a:gd name="connsiteX13" fmla="*/ 548023 w 1909123"/>
                  <a:gd name="connsiteY13" fmla="*/ 1069942 h 1851986"/>
                  <a:gd name="connsiteX14" fmla="*/ 596647 w 1909123"/>
                  <a:gd name="connsiteY14" fmla="*/ 1084800 h 1851986"/>
                  <a:gd name="connsiteX15" fmla="*/ 742069 w 1909123"/>
                  <a:gd name="connsiteY15" fmla="*/ 1057787 h 1851986"/>
                  <a:gd name="connsiteX16" fmla="*/ 750173 w 1909123"/>
                  <a:gd name="connsiteY16" fmla="*/ 993855 h 1851986"/>
                  <a:gd name="connsiteX17" fmla="*/ 857326 w 1909123"/>
                  <a:gd name="connsiteY17" fmla="*/ 914166 h 1851986"/>
                  <a:gd name="connsiteX18" fmla="*/ 943318 w 1909123"/>
                  <a:gd name="connsiteY18" fmla="*/ 912365 h 1851986"/>
                  <a:gd name="connsiteX19" fmla="*/ 894244 w 1909123"/>
                  <a:gd name="connsiteY19" fmla="*/ 813316 h 1851986"/>
                  <a:gd name="connsiteX20" fmla="*/ 907301 w 1909123"/>
                  <a:gd name="connsiteY20" fmla="*/ 720570 h 1851986"/>
                  <a:gd name="connsiteX21" fmla="*/ 951873 w 1909123"/>
                  <a:gd name="connsiteY21" fmla="*/ 639530 h 1851986"/>
                  <a:gd name="connsiteX22" fmla="*/ 855075 w 1909123"/>
                  <a:gd name="connsiteY22" fmla="*/ 628725 h 1851986"/>
                  <a:gd name="connsiteX23" fmla="*/ 924409 w 1909123"/>
                  <a:gd name="connsiteY23" fmla="*/ 395060 h 1851986"/>
                  <a:gd name="connsiteX24" fmla="*/ 852824 w 1909123"/>
                  <a:gd name="connsiteY24" fmla="*/ 384254 h 1851986"/>
                  <a:gd name="connsiteX25" fmla="*/ 829863 w 1909123"/>
                  <a:gd name="connsiteY25" fmla="*/ 369397 h 1851986"/>
                  <a:gd name="connsiteX26" fmla="*/ 828062 w 1909123"/>
                  <a:gd name="connsiteY26" fmla="*/ 336981 h 1851986"/>
                  <a:gd name="connsiteX27" fmla="*/ 669133 w 1909123"/>
                  <a:gd name="connsiteY27" fmla="*/ 54692 h 1851986"/>
                  <a:gd name="connsiteX28" fmla="*/ 563331 w 1909123"/>
                  <a:gd name="connsiteY28" fmla="*/ 47038 h 1851986"/>
                  <a:gd name="connsiteX29" fmla="*/ 426914 w 1909123"/>
                  <a:gd name="connsiteY29" fmla="*/ 113220 h 1851986"/>
                  <a:gd name="connsiteX30" fmla="*/ 275639 w 1909123"/>
                  <a:gd name="connsiteY30" fmla="*/ 106017 h 1851986"/>
                  <a:gd name="connsiteX31" fmla="*/ 196400 w 1909123"/>
                  <a:gd name="connsiteY31" fmla="*/ 157342 h 1851986"/>
                  <a:gd name="connsiteX32" fmla="*/ 114459 w 1909123"/>
                  <a:gd name="connsiteY32" fmla="*/ 336080 h 1851986"/>
                  <a:gd name="connsiteX33" fmla="*/ 89247 w 1909123"/>
                  <a:gd name="connsiteY33" fmla="*/ 389657 h 1851986"/>
                  <a:gd name="connsiteX34" fmla="*/ 45125 w 1909123"/>
                  <a:gd name="connsiteY34" fmla="*/ 421172 h 1851986"/>
                  <a:gd name="connsiteX35" fmla="*/ 15861 w 1909123"/>
                  <a:gd name="connsiteY35" fmla="*/ 437380 h 1851986"/>
                  <a:gd name="connsiteX36" fmla="*/ 58182 w 1909123"/>
                  <a:gd name="connsiteY36" fmla="*/ 491407 h 1851986"/>
                  <a:gd name="connsiteX37" fmla="*/ 146875 w 1909123"/>
                  <a:gd name="connsiteY37" fmla="*/ 600811 h 1851986"/>
                  <a:gd name="connsiteX38" fmla="*/ 147776 w 1909123"/>
                  <a:gd name="connsiteY38" fmla="*/ 621971 h 1851986"/>
                  <a:gd name="connsiteX39" fmla="*/ 223413 w 1909123"/>
                  <a:gd name="connsiteY39" fmla="*/ 650786 h 1851986"/>
                  <a:gd name="connsiteX40" fmla="*/ 291847 w 1909123"/>
                  <a:gd name="connsiteY40" fmla="*/ 648985 h 1851986"/>
                  <a:gd name="connsiteX41" fmla="*/ 328765 w 1909123"/>
                  <a:gd name="connsiteY41" fmla="*/ 731826 h 1851986"/>
                  <a:gd name="connsiteX42" fmla="*/ 361181 w 1909123"/>
                  <a:gd name="connsiteY42" fmla="*/ 733627 h 1851986"/>
                  <a:gd name="connsiteX43" fmla="*/ 644821 w 1909123"/>
                  <a:gd name="connsiteY43" fmla="*/ 696708 h 1851986"/>
                  <a:gd name="connsiteX44" fmla="*/ 778537 w 1909123"/>
                  <a:gd name="connsiteY44" fmla="*/ 603512 h 1851986"/>
                  <a:gd name="connsiteX45" fmla="*/ 892894 w 1909123"/>
                  <a:gd name="connsiteY45" fmla="*/ 630976 h 1851986"/>
                  <a:gd name="connsiteX46" fmla="*/ 941968 w 1909123"/>
                  <a:gd name="connsiteY46" fmla="*/ 535079 h 1851986"/>
                  <a:gd name="connsiteX47" fmla="*/ 950972 w 1909123"/>
                  <a:gd name="connsiteY47" fmla="*/ 462593 h 1851986"/>
                  <a:gd name="connsiteX48" fmla="*/ 967630 w 1909123"/>
                  <a:gd name="connsiteY48" fmla="*/ 459891 h 1851986"/>
                  <a:gd name="connsiteX49" fmla="*/ 1016254 w 1909123"/>
                  <a:gd name="connsiteY49" fmla="*/ 440082 h 1851986"/>
                  <a:gd name="connsiteX50" fmla="*/ 1015354 w 1909123"/>
                  <a:gd name="connsiteY50" fmla="*/ 373899 h 1851986"/>
                  <a:gd name="connsiteX51" fmla="*/ 924409 w 1909123"/>
                  <a:gd name="connsiteY51" fmla="*/ 395060 h 1851986"/>
                  <a:gd name="connsiteX52" fmla="*/ 1861321 w 1909123"/>
                  <a:gd name="connsiteY52" fmla="*/ 1678192 h 1851986"/>
                  <a:gd name="connsiteX53" fmla="*/ 1732558 w 1909123"/>
                  <a:gd name="connsiteY53" fmla="*/ 1733570 h 1851986"/>
                  <a:gd name="connsiteX54" fmla="*/ 1694739 w 1909123"/>
                  <a:gd name="connsiteY54" fmla="*/ 1782194 h 1851986"/>
                  <a:gd name="connsiteX55" fmla="*/ 1666825 w 1909123"/>
                  <a:gd name="connsiteY55" fmla="*/ 1802454 h 1851986"/>
                  <a:gd name="connsiteX56" fmla="*/ 1760472 w 1909123"/>
                  <a:gd name="connsiteY56" fmla="*/ 1851979 h 1851986"/>
                  <a:gd name="connsiteX57" fmla="*/ 1777130 w 1909123"/>
                  <a:gd name="connsiteY57" fmla="*/ 1827667 h 1851986"/>
                  <a:gd name="connsiteX58" fmla="*/ 1864923 w 1909123"/>
                  <a:gd name="connsiteY58" fmla="*/ 1755181 h 1851986"/>
                  <a:gd name="connsiteX59" fmla="*/ 1904092 w 1909123"/>
                  <a:gd name="connsiteY59" fmla="*/ 1643976 h 1851986"/>
                  <a:gd name="connsiteX60" fmla="*/ 1861321 w 1909123"/>
                  <a:gd name="connsiteY60" fmla="*/ 1678192 h 1851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1909123" h="1851986">
                    <a:moveTo>
                      <a:pt x="296799" y="690405"/>
                    </a:moveTo>
                    <a:cubicBezTo>
                      <a:pt x="297250" y="689955"/>
                      <a:pt x="295449" y="692656"/>
                      <a:pt x="295449" y="692656"/>
                    </a:cubicBezTo>
                    <a:lnTo>
                      <a:pt x="296799" y="690405"/>
                    </a:lnTo>
                    <a:close/>
                    <a:moveTo>
                      <a:pt x="855075" y="628725"/>
                    </a:moveTo>
                    <a:cubicBezTo>
                      <a:pt x="781689" y="608465"/>
                      <a:pt x="692094" y="625573"/>
                      <a:pt x="653375" y="704362"/>
                    </a:cubicBezTo>
                    <a:cubicBezTo>
                      <a:pt x="586292" y="752986"/>
                      <a:pt x="475988" y="732726"/>
                      <a:pt x="396749" y="741731"/>
                    </a:cubicBezTo>
                    <a:cubicBezTo>
                      <a:pt x="372437" y="734077"/>
                      <a:pt x="313007" y="780000"/>
                      <a:pt x="315258" y="734527"/>
                    </a:cubicBezTo>
                    <a:cubicBezTo>
                      <a:pt x="334618" y="703462"/>
                      <a:pt x="335068" y="718769"/>
                      <a:pt x="296799" y="700760"/>
                    </a:cubicBezTo>
                    <a:cubicBezTo>
                      <a:pt x="289596" y="706163"/>
                      <a:pt x="296799" y="717869"/>
                      <a:pt x="292297" y="724622"/>
                    </a:cubicBezTo>
                    <a:cubicBezTo>
                      <a:pt x="212608" y="799809"/>
                      <a:pt x="417009" y="827723"/>
                      <a:pt x="332817" y="903811"/>
                    </a:cubicBezTo>
                    <a:cubicBezTo>
                      <a:pt x="325163" y="911464"/>
                      <a:pt x="296799" y="908763"/>
                      <a:pt x="308955" y="925871"/>
                    </a:cubicBezTo>
                    <a:cubicBezTo>
                      <a:pt x="304903" y="953335"/>
                      <a:pt x="335068" y="967742"/>
                      <a:pt x="312557" y="994305"/>
                    </a:cubicBezTo>
                    <a:cubicBezTo>
                      <a:pt x="319761" y="1024020"/>
                      <a:pt x="377839" y="1025371"/>
                      <a:pt x="393147" y="1073094"/>
                    </a:cubicBezTo>
                    <a:cubicBezTo>
                      <a:pt x="365683" y="1188351"/>
                      <a:pt x="484542" y="1073544"/>
                      <a:pt x="548023" y="1069942"/>
                    </a:cubicBezTo>
                    <a:cubicBezTo>
                      <a:pt x="571435" y="1049232"/>
                      <a:pt x="571435" y="1081648"/>
                      <a:pt x="596647" y="1084800"/>
                    </a:cubicBezTo>
                    <a:cubicBezTo>
                      <a:pt x="645271" y="1080748"/>
                      <a:pt x="693445" y="1087501"/>
                      <a:pt x="742069" y="1057787"/>
                    </a:cubicBezTo>
                    <a:cubicBezTo>
                      <a:pt x="764130" y="1038427"/>
                      <a:pt x="702900" y="1005111"/>
                      <a:pt x="750173" y="993855"/>
                    </a:cubicBezTo>
                    <a:cubicBezTo>
                      <a:pt x="781689" y="968642"/>
                      <a:pt x="808702" y="929923"/>
                      <a:pt x="857326" y="914166"/>
                    </a:cubicBezTo>
                    <a:cubicBezTo>
                      <a:pt x="889292" y="938478"/>
                      <a:pt x="909552" y="918668"/>
                      <a:pt x="943318" y="912365"/>
                    </a:cubicBezTo>
                    <a:cubicBezTo>
                      <a:pt x="916755" y="868693"/>
                      <a:pt x="847871" y="867793"/>
                      <a:pt x="894244" y="813316"/>
                    </a:cubicBezTo>
                    <a:cubicBezTo>
                      <a:pt x="928011" y="799809"/>
                      <a:pt x="878937" y="743531"/>
                      <a:pt x="907301" y="720570"/>
                    </a:cubicBezTo>
                    <a:cubicBezTo>
                      <a:pt x="915405" y="675998"/>
                      <a:pt x="975734" y="700760"/>
                      <a:pt x="951873" y="639530"/>
                    </a:cubicBezTo>
                    <a:cubicBezTo>
                      <a:pt x="878937" y="662942"/>
                      <a:pt x="878937" y="612067"/>
                      <a:pt x="855075" y="628725"/>
                    </a:cubicBezTo>
                    <a:close/>
                    <a:moveTo>
                      <a:pt x="924409" y="395060"/>
                    </a:moveTo>
                    <a:cubicBezTo>
                      <a:pt x="932513" y="422973"/>
                      <a:pt x="842018" y="405865"/>
                      <a:pt x="852824" y="384254"/>
                    </a:cubicBezTo>
                    <a:cubicBezTo>
                      <a:pt x="846070" y="392809"/>
                      <a:pt x="837967" y="372098"/>
                      <a:pt x="829863" y="369397"/>
                    </a:cubicBezTo>
                    <a:cubicBezTo>
                      <a:pt x="826711" y="355440"/>
                      <a:pt x="840218" y="354089"/>
                      <a:pt x="828062" y="336981"/>
                    </a:cubicBezTo>
                    <a:cubicBezTo>
                      <a:pt x="819507" y="193360"/>
                      <a:pt x="773134" y="153290"/>
                      <a:pt x="669133" y="54692"/>
                    </a:cubicBezTo>
                    <a:cubicBezTo>
                      <a:pt x="648423" y="-1586"/>
                      <a:pt x="573686" y="-29950"/>
                      <a:pt x="563331" y="47038"/>
                    </a:cubicBezTo>
                    <a:cubicBezTo>
                      <a:pt x="512906" y="54241"/>
                      <a:pt x="467434" y="119974"/>
                      <a:pt x="426914" y="113220"/>
                    </a:cubicBezTo>
                    <a:cubicBezTo>
                      <a:pt x="386844" y="79004"/>
                      <a:pt x="329666" y="110069"/>
                      <a:pt x="275639" y="106017"/>
                    </a:cubicBezTo>
                    <a:cubicBezTo>
                      <a:pt x="237820" y="76753"/>
                      <a:pt x="228366" y="147437"/>
                      <a:pt x="196400" y="157342"/>
                    </a:cubicBezTo>
                    <a:cubicBezTo>
                      <a:pt x="136971" y="180754"/>
                      <a:pt x="132018" y="280253"/>
                      <a:pt x="114459" y="336080"/>
                    </a:cubicBezTo>
                    <a:cubicBezTo>
                      <a:pt x="77992" y="371198"/>
                      <a:pt x="109507" y="377951"/>
                      <a:pt x="89247" y="389657"/>
                    </a:cubicBezTo>
                    <a:cubicBezTo>
                      <a:pt x="86095" y="426125"/>
                      <a:pt x="64485" y="410817"/>
                      <a:pt x="45125" y="421172"/>
                    </a:cubicBezTo>
                    <a:cubicBezTo>
                      <a:pt x="44225" y="436030"/>
                      <a:pt x="28917" y="444584"/>
                      <a:pt x="15861" y="437380"/>
                    </a:cubicBezTo>
                    <a:cubicBezTo>
                      <a:pt x="-36815" y="443233"/>
                      <a:pt x="58632" y="487805"/>
                      <a:pt x="58182" y="491407"/>
                    </a:cubicBezTo>
                    <a:cubicBezTo>
                      <a:pt x="66736" y="593607"/>
                      <a:pt x="163534" y="527425"/>
                      <a:pt x="146875" y="600811"/>
                    </a:cubicBezTo>
                    <a:cubicBezTo>
                      <a:pt x="160382" y="602612"/>
                      <a:pt x="162183" y="620171"/>
                      <a:pt x="147776" y="621971"/>
                    </a:cubicBezTo>
                    <a:cubicBezTo>
                      <a:pt x="170737" y="637279"/>
                      <a:pt x="204504" y="629625"/>
                      <a:pt x="223413" y="650786"/>
                    </a:cubicBezTo>
                    <a:cubicBezTo>
                      <a:pt x="237820" y="621971"/>
                      <a:pt x="302202" y="604863"/>
                      <a:pt x="291847" y="648985"/>
                    </a:cubicBezTo>
                    <a:cubicBezTo>
                      <a:pt x="219812" y="675098"/>
                      <a:pt x="383242" y="698509"/>
                      <a:pt x="328765" y="731826"/>
                    </a:cubicBezTo>
                    <a:cubicBezTo>
                      <a:pt x="313458" y="760190"/>
                      <a:pt x="354428" y="731826"/>
                      <a:pt x="361181" y="733627"/>
                    </a:cubicBezTo>
                    <a:cubicBezTo>
                      <a:pt x="449875" y="719670"/>
                      <a:pt x="567383" y="744882"/>
                      <a:pt x="644821" y="696708"/>
                    </a:cubicBezTo>
                    <a:cubicBezTo>
                      <a:pt x="667783" y="648535"/>
                      <a:pt x="728563" y="614318"/>
                      <a:pt x="778537" y="603512"/>
                    </a:cubicBezTo>
                    <a:cubicBezTo>
                      <a:pt x="815455" y="629175"/>
                      <a:pt x="864079" y="594958"/>
                      <a:pt x="892894" y="630976"/>
                    </a:cubicBezTo>
                    <a:cubicBezTo>
                      <a:pt x="978886" y="654838"/>
                      <a:pt x="938816" y="584603"/>
                      <a:pt x="941968" y="535079"/>
                    </a:cubicBezTo>
                    <a:cubicBezTo>
                      <a:pt x="964929" y="504013"/>
                      <a:pt x="937465" y="497260"/>
                      <a:pt x="950972" y="462593"/>
                    </a:cubicBezTo>
                    <a:cubicBezTo>
                      <a:pt x="932063" y="427926"/>
                      <a:pt x="965379" y="424324"/>
                      <a:pt x="967630" y="459891"/>
                    </a:cubicBezTo>
                    <a:cubicBezTo>
                      <a:pt x="953674" y="481052"/>
                      <a:pt x="1014904" y="437380"/>
                      <a:pt x="1016254" y="440082"/>
                    </a:cubicBezTo>
                    <a:cubicBezTo>
                      <a:pt x="1020757" y="421172"/>
                      <a:pt x="1020757" y="392358"/>
                      <a:pt x="1015354" y="373899"/>
                    </a:cubicBezTo>
                    <a:cubicBezTo>
                      <a:pt x="972133" y="343734"/>
                      <a:pt x="952323" y="392809"/>
                      <a:pt x="924409" y="395060"/>
                    </a:cubicBezTo>
                    <a:close/>
                    <a:moveTo>
                      <a:pt x="1861321" y="1678192"/>
                    </a:moveTo>
                    <a:cubicBezTo>
                      <a:pt x="1826654" y="1707457"/>
                      <a:pt x="1778931" y="1734921"/>
                      <a:pt x="1732558" y="1733570"/>
                    </a:cubicBezTo>
                    <a:cubicBezTo>
                      <a:pt x="1741112" y="1779042"/>
                      <a:pt x="1722203" y="1765986"/>
                      <a:pt x="1694739" y="1782194"/>
                    </a:cubicBezTo>
                    <a:cubicBezTo>
                      <a:pt x="1689337" y="1792549"/>
                      <a:pt x="1681232" y="1808757"/>
                      <a:pt x="1666825" y="1802454"/>
                    </a:cubicBezTo>
                    <a:cubicBezTo>
                      <a:pt x="1696990" y="1893399"/>
                      <a:pt x="1742463" y="1823164"/>
                      <a:pt x="1760472" y="1851979"/>
                    </a:cubicBezTo>
                    <a:cubicBezTo>
                      <a:pt x="1775779" y="1852429"/>
                      <a:pt x="1763623" y="1833069"/>
                      <a:pt x="1777130" y="1827667"/>
                    </a:cubicBezTo>
                    <a:cubicBezTo>
                      <a:pt x="1830706" y="1812809"/>
                      <a:pt x="1815399" y="1764635"/>
                      <a:pt x="1864923" y="1755181"/>
                    </a:cubicBezTo>
                    <a:cubicBezTo>
                      <a:pt x="1906343" y="1725916"/>
                      <a:pt x="1796039" y="1757882"/>
                      <a:pt x="1904092" y="1643976"/>
                    </a:cubicBezTo>
                    <a:cubicBezTo>
                      <a:pt x="1926153" y="1611110"/>
                      <a:pt x="1868975" y="1666487"/>
                      <a:pt x="1861321" y="1678192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  <a:alpha val="58000"/>
                </a:schemeClr>
              </a:solidFill>
              <a:ln w="44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 dirty="0"/>
              </a:p>
            </p:txBody>
          </p:sp>
          <p:sp>
            <p:nvSpPr>
              <p:cNvPr id="15" name="Free-form: Shape 14">
                <a:extLst>
                  <a:ext uri="{FF2B5EF4-FFF2-40B4-BE49-F238E27FC236}">
                    <a16:creationId xmlns:a16="http://schemas.microsoft.com/office/drawing/2014/main" id="{605A90C9-4148-9AAD-1D00-50E4704A37D1}"/>
                  </a:ext>
                </a:extLst>
              </p:cNvPr>
              <p:cNvSpPr/>
              <p:nvPr/>
            </p:nvSpPr>
            <p:spPr>
              <a:xfrm>
                <a:off x="6784833" y="-18247"/>
                <a:ext cx="4599043" cy="5532816"/>
              </a:xfrm>
              <a:custGeom>
                <a:avLst/>
                <a:gdLst>
                  <a:gd name="connsiteX0" fmla="*/ 3434924 w 4599043"/>
                  <a:gd name="connsiteY0" fmla="*/ 1903622 h 5532816"/>
                  <a:gd name="connsiteX1" fmla="*/ 3414664 w 4599043"/>
                  <a:gd name="connsiteY1" fmla="*/ 1913077 h 5532816"/>
                  <a:gd name="connsiteX2" fmla="*/ 3434924 w 4599043"/>
                  <a:gd name="connsiteY2" fmla="*/ 1903622 h 5532816"/>
                  <a:gd name="connsiteX3" fmla="*/ 2225627 w 4599043"/>
                  <a:gd name="connsiteY3" fmla="*/ 1246748 h 5532816"/>
                  <a:gd name="connsiteX4" fmla="*/ 2207168 w 4599043"/>
                  <a:gd name="connsiteY4" fmla="*/ 1259354 h 5532816"/>
                  <a:gd name="connsiteX5" fmla="*/ 2225627 w 4599043"/>
                  <a:gd name="connsiteY5" fmla="*/ 1246748 h 5532816"/>
                  <a:gd name="connsiteX6" fmla="*/ 2417872 w 4599043"/>
                  <a:gd name="connsiteY6" fmla="*/ 1039646 h 5532816"/>
                  <a:gd name="connsiteX7" fmla="*/ 2445335 w 4599043"/>
                  <a:gd name="connsiteY7" fmla="*/ 1029290 h 5532816"/>
                  <a:gd name="connsiteX8" fmla="*/ 2417872 w 4599043"/>
                  <a:gd name="connsiteY8" fmla="*/ 1039646 h 5532816"/>
                  <a:gd name="connsiteX9" fmla="*/ 2246787 w 4599043"/>
                  <a:gd name="connsiteY9" fmla="*/ 1217483 h 5532816"/>
                  <a:gd name="connsiteX10" fmla="*/ 2254891 w 4599043"/>
                  <a:gd name="connsiteY10" fmla="*/ 1217033 h 5532816"/>
                  <a:gd name="connsiteX11" fmla="*/ 2254891 w 4599043"/>
                  <a:gd name="connsiteY11" fmla="*/ 1217033 h 5532816"/>
                  <a:gd name="connsiteX12" fmla="*/ 2273351 w 4599043"/>
                  <a:gd name="connsiteY12" fmla="*/ 1197223 h 5532816"/>
                  <a:gd name="connsiteX13" fmla="*/ 2246787 w 4599043"/>
                  <a:gd name="connsiteY13" fmla="*/ 1217483 h 5532816"/>
                  <a:gd name="connsiteX14" fmla="*/ 3419616 w 4599043"/>
                  <a:gd name="connsiteY14" fmla="*/ 158561 h 5532816"/>
                  <a:gd name="connsiteX15" fmla="*/ 3433573 w 4599043"/>
                  <a:gd name="connsiteY15" fmla="*/ 147305 h 5532816"/>
                  <a:gd name="connsiteX16" fmla="*/ 3419616 w 4599043"/>
                  <a:gd name="connsiteY16" fmla="*/ 158561 h 5532816"/>
                  <a:gd name="connsiteX17" fmla="*/ 3385399 w 4599043"/>
                  <a:gd name="connsiteY17" fmla="*/ 1885163 h 5532816"/>
                  <a:gd name="connsiteX18" fmla="*/ 3399356 w 4599043"/>
                  <a:gd name="connsiteY18" fmla="*/ 1866704 h 5532816"/>
                  <a:gd name="connsiteX19" fmla="*/ 3372793 w 4599043"/>
                  <a:gd name="connsiteY19" fmla="*/ 1846894 h 5532816"/>
                  <a:gd name="connsiteX20" fmla="*/ 3356585 w 4599043"/>
                  <a:gd name="connsiteY20" fmla="*/ 1865353 h 5532816"/>
                  <a:gd name="connsiteX21" fmla="*/ 3334974 w 4599043"/>
                  <a:gd name="connsiteY21" fmla="*/ 1880661 h 5532816"/>
                  <a:gd name="connsiteX22" fmla="*/ 3385399 w 4599043"/>
                  <a:gd name="connsiteY22" fmla="*/ 1885163 h 5532816"/>
                  <a:gd name="connsiteX23" fmla="*/ 2009971 w 4599043"/>
                  <a:gd name="connsiteY23" fmla="*/ 1541193 h 5532816"/>
                  <a:gd name="connsiteX24" fmla="*/ 1982957 w 4599043"/>
                  <a:gd name="connsiteY24" fmla="*/ 1575860 h 5532816"/>
                  <a:gd name="connsiteX25" fmla="*/ 2101816 w 4599043"/>
                  <a:gd name="connsiteY25" fmla="*/ 1577211 h 5532816"/>
                  <a:gd name="connsiteX26" fmla="*/ 2166198 w 4599043"/>
                  <a:gd name="connsiteY26" fmla="*/ 1557851 h 5532816"/>
                  <a:gd name="connsiteX27" fmla="*/ 2176553 w 4599043"/>
                  <a:gd name="connsiteY27" fmla="*/ 1592969 h 5532816"/>
                  <a:gd name="connsiteX28" fmla="*/ 2135132 w 4599043"/>
                  <a:gd name="connsiteY28" fmla="*/ 1628986 h 5532816"/>
                  <a:gd name="connsiteX29" fmla="*/ 2076603 w 4599043"/>
                  <a:gd name="connsiteY29" fmla="*/ 1608276 h 5532816"/>
                  <a:gd name="connsiteX30" fmla="*/ 1992862 w 4599043"/>
                  <a:gd name="connsiteY30" fmla="*/ 1606926 h 5532816"/>
                  <a:gd name="connsiteX31" fmla="*/ 2023477 w 4599043"/>
                  <a:gd name="connsiteY31" fmla="*/ 1665905 h 5532816"/>
                  <a:gd name="connsiteX32" fmla="*/ 1981156 w 4599043"/>
                  <a:gd name="connsiteY32" fmla="*/ 1700572 h 5532816"/>
                  <a:gd name="connsiteX33" fmla="*/ 1995113 w 4599043"/>
                  <a:gd name="connsiteY33" fmla="*/ 1760451 h 5532816"/>
                  <a:gd name="connsiteX34" fmla="*/ 1982057 w 4599043"/>
                  <a:gd name="connsiteY34" fmla="*/ 1814928 h 5532816"/>
                  <a:gd name="connsiteX35" fmla="*/ 2058594 w 4599043"/>
                  <a:gd name="connsiteY35" fmla="*/ 1721282 h 5532816"/>
                  <a:gd name="connsiteX36" fmla="*/ 2103167 w 4599043"/>
                  <a:gd name="connsiteY36" fmla="*/ 1712277 h 5532816"/>
                  <a:gd name="connsiteX37" fmla="*/ 2085608 w 4599043"/>
                  <a:gd name="connsiteY37" fmla="*/ 1752797 h 5532816"/>
                  <a:gd name="connsiteX38" fmla="*/ 2043287 w 4599043"/>
                  <a:gd name="connsiteY38" fmla="*/ 1769005 h 5532816"/>
                  <a:gd name="connsiteX39" fmla="*/ 2058144 w 4599043"/>
                  <a:gd name="connsiteY39" fmla="*/ 1800521 h 5532816"/>
                  <a:gd name="connsiteX40" fmla="*/ 2003217 w 4599043"/>
                  <a:gd name="connsiteY40" fmla="*/ 1815378 h 5532816"/>
                  <a:gd name="connsiteX41" fmla="*/ 1968100 w 4599043"/>
                  <a:gd name="connsiteY41" fmla="*/ 1898669 h 5532816"/>
                  <a:gd name="connsiteX42" fmla="*/ 2071651 w 4599043"/>
                  <a:gd name="connsiteY42" fmla="*/ 1845543 h 5532816"/>
                  <a:gd name="connsiteX43" fmla="*/ 2040135 w 4599043"/>
                  <a:gd name="connsiteY43" fmla="*/ 1936488 h 5532816"/>
                  <a:gd name="connsiteX44" fmla="*/ 2049140 w 4599043"/>
                  <a:gd name="connsiteY44" fmla="*/ 1938289 h 5532816"/>
                  <a:gd name="connsiteX45" fmla="*/ 2001416 w 4599043"/>
                  <a:gd name="connsiteY45" fmla="*/ 1924332 h 5532816"/>
                  <a:gd name="connsiteX46" fmla="*/ 2079305 w 4599043"/>
                  <a:gd name="connsiteY46" fmla="*/ 2045892 h 5532816"/>
                  <a:gd name="connsiteX47" fmla="*/ 2068950 w 4599043"/>
                  <a:gd name="connsiteY47" fmla="*/ 2067052 h 5532816"/>
                  <a:gd name="connsiteX48" fmla="*/ 2089660 w 4599043"/>
                  <a:gd name="connsiteY48" fmla="*/ 2063000 h 5532816"/>
                  <a:gd name="connsiteX49" fmla="*/ 2292710 w 4599043"/>
                  <a:gd name="connsiteY49" fmla="*/ 1978809 h 5532816"/>
                  <a:gd name="connsiteX50" fmla="*/ 2299013 w 4599043"/>
                  <a:gd name="connsiteY50" fmla="*/ 1960350 h 5532816"/>
                  <a:gd name="connsiteX51" fmla="*/ 2319723 w 4599043"/>
                  <a:gd name="connsiteY51" fmla="*/ 1920730 h 5532816"/>
                  <a:gd name="connsiteX52" fmla="*/ 2362044 w 4599043"/>
                  <a:gd name="connsiteY52" fmla="*/ 1934687 h 5532816"/>
                  <a:gd name="connsiteX53" fmla="*/ 2400763 w 4599043"/>
                  <a:gd name="connsiteY53" fmla="*/ 1848244 h 5532816"/>
                  <a:gd name="connsiteX54" fmla="*/ 2406166 w 4599043"/>
                  <a:gd name="connsiteY54" fmla="*/ 1845543 h 5532816"/>
                  <a:gd name="connsiteX55" fmla="*/ 2467396 w 4599043"/>
                  <a:gd name="connsiteY55" fmla="*/ 1933337 h 5532816"/>
                  <a:gd name="connsiteX56" fmla="*/ 2458842 w 4599043"/>
                  <a:gd name="connsiteY56" fmla="*/ 2020680 h 5532816"/>
                  <a:gd name="connsiteX57" fmla="*/ 2474150 w 4599043"/>
                  <a:gd name="connsiteY57" fmla="*/ 2076057 h 5532816"/>
                  <a:gd name="connsiteX58" fmla="*/ 2586705 w 4599043"/>
                  <a:gd name="connsiteY58" fmla="*/ 2300718 h 5532816"/>
                  <a:gd name="connsiteX59" fmla="*/ 2582653 w 4599043"/>
                  <a:gd name="connsiteY59" fmla="*/ 2335385 h 5532816"/>
                  <a:gd name="connsiteX60" fmla="*/ 2566895 w 4599043"/>
                  <a:gd name="connsiteY60" fmla="*/ 2359247 h 5532816"/>
                  <a:gd name="connsiteX61" fmla="*/ 2607866 w 4599043"/>
                  <a:gd name="connsiteY61" fmla="*/ 2496114 h 5532816"/>
                  <a:gd name="connsiteX62" fmla="*/ 2768145 w 4599043"/>
                  <a:gd name="connsiteY62" fmla="*/ 2391663 h 5532816"/>
                  <a:gd name="connsiteX63" fmla="*/ 2842882 w 4599043"/>
                  <a:gd name="connsiteY63" fmla="*/ 2362849 h 5532816"/>
                  <a:gd name="connsiteX64" fmla="*/ 2908614 w 4599043"/>
                  <a:gd name="connsiteY64" fmla="*/ 2141339 h 5532816"/>
                  <a:gd name="connsiteX65" fmla="*/ 2911315 w 4599043"/>
                  <a:gd name="connsiteY65" fmla="*/ 2086412 h 5532816"/>
                  <a:gd name="connsiteX66" fmla="*/ 2870345 w 4599043"/>
                  <a:gd name="connsiteY66" fmla="*/ 1978809 h 5532816"/>
                  <a:gd name="connsiteX67" fmla="*/ 2923471 w 4599043"/>
                  <a:gd name="connsiteY67" fmla="*/ 1970255 h 5532816"/>
                  <a:gd name="connsiteX68" fmla="*/ 3014866 w 4599043"/>
                  <a:gd name="connsiteY68" fmla="*/ 1850045 h 5532816"/>
                  <a:gd name="connsiteX69" fmla="*/ 3062590 w 4599043"/>
                  <a:gd name="connsiteY69" fmla="*/ 1783863 h 5532816"/>
                  <a:gd name="connsiteX70" fmla="*/ 2968494 w 4599043"/>
                  <a:gd name="connsiteY70" fmla="*/ 1664104 h 5532816"/>
                  <a:gd name="connsiteX71" fmla="*/ 2929774 w 4599043"/>
                  <a:gd name="connsiteY71" fmla="*/ 1660052 h 5532816"/>
                  <a:gd name="connsiteX72" fmla="*/ 2912666 w 4599043"/>
                  <a:gd name="connsiteY72" fmla="*/ 1499773 h 5532816"/>
                  <a:gd name="connsiteX73" fmla="*/ 2895107 w 4599043"/>
                  <a:gd name="connsiteY73" fmla="*/ 1373710 h 5532816"/>
                  <a:gd name="connsiteX74" fmla="*/ 2938779 w 4599043"/>
                  <a:gd name="connsiteY74" fmla="*/ 1355251 h 5532816"/>
                  <a:gd name="connsiteX75" fmla="*/ 2930225 w 4599043"/>
                  <a:gd name="connsiteY75" fmla="*/ 1343996 h 5532816"/>
                  <a:gd name="connsiteX76" fmla="*/ 2928424 w 4599043"/>
                  <a:gd name="connsiteY76" fmla="*/ 1320584 h 5532816"/>
                  <a:gd name="connsiteX77" fmla="*/ 2937878 w 4599043"/>
                  <a:gd name="connsiteY77" fmla="*/ 1322835 h 5532816"/>
                  <a:gd name="connsiteX78" fmla="*/ 2964442 w 4599043"/>
                  <a:gd name="connsiteY78" fmla="*/ 1292670 h 5532816"/>
                  <a:gd name="connsiteX79" fmla="*/ 2968043 w 4599043"/>
                  <a:gd name="connsiteY79" fmla="*/ 1262956 h 5532816"/>
                  <a:gd name="connsiteX80" fmla="*/ 2996858 w 4599043"/>
                  <a:gd name="connsiteY80" fmla="*/ 1250350 h 5532816"/>
                  <a:gd name="connsiteX81" fmla="*/ 3013966 w 4599043"/>
                  <a:gd name="connsiteY81" fmla="*/ 1211180 h 5532816"/>
                  <a:gd name="connsiteX82" fmla="*/ 3023421 w 4599043"/>
                  <a:gd name="connsiteY82" fmla="*/ 1205327 h 5532816"/>
                  <a:gd name="connsiteX83" fmla="*/ 3096807 w 4599043"/>
                  <a:gd name="connsiteY83" fmla="*/ 1146348 h 5532816"/>
                  <a:gd name="connsiteX84" fmla="*/ 3110764 w 4599043"/>
                  <a:gd name="connsiteY84" fmla="*/ 1090070 h 5532816"/>
                  <a:gd name="connsiteX85" fmla="*/ 3126071 w 4599043"/>
                  <a:gd name="connsiteY85" fmla="*/ 1031091 h 5532816"/>
                  <a:gd name="connsiteX86" fmla="*/ 3108963 w 4599043"/>
                  <a:gd name="connsiteY86" fmla="*/ 919436 h 5532816"/>
                  <a:gd name="connsiteX87" fmla="*/ 3120669 w 4599043"/>
                  <a:gd name="connsiteY87" fmla="*/ 921237 h 5532816"/>
                  <a:gd name="connsiteX88" fmla="*/ 3135526 w 4599043"/>
                  <a:gd name="connsiteY88" fmla="*/ 891973 h 5532816"/>
                  <a:gd name="connsiteX89" fmla="*/ 3146782 w 4599043"/>
                  <a:gd name="connsiteY89" fmla="*/ 872163 h 5532816"/>
                  <a:gd name="connsiteX90" fmla="*/ 3152184 w 4599043"/>
                  <a:gd name="connsiteY90" fmla="*/ 864509 h 5532816"/>
                  <a:gd name="connsiteX91" fmla="*/ 3158037 w 4599043"/>
                  <a:gd name="connsiteY91" fmla="*/ 824439 h 5532816"/>
                  <a:gd name="connsiteX92" fmla="*/ 3175145 w 4599043"/>
                  <a:gd name="connsiteY92" fmla="*/ 818587 h 5532816"/>
                  <a:gd name="connsiteX93" fmla="*/ 3207562 w 4599043"/>
                  <a:gd name="connsiteY93" fmla="*/ 826240 h 5532816"/>
                  <a:gd name="connsiteX94" fmla="*/ 3293104 w 4599043"/>
                  <a:gd name="connsiteY94" fmla="*/ 799227 h 5532816"/>
                  <a:gd name="connsiteX95" fmla="*/ 3363338 w 4599043"/>
                  <a:gd name="connsiteY95" fmla="*/ 926640 h 5532816"/>
                  <a:gd name="connsiteX96" fmla="*/ 3347130 w 4599043"/>
                  <a:gd name="connsiteY96" fmla="*/ 940146 h 5532816"/>
                  <a:gd name="connsiteX97" fmla="*/ 3287701 w 4599043"/>
                  <a:gd name="connsiteY97" fmla="*/ 1068460 h 5532816"/>
                  <a:gd name="connsiteX98" fmla="*/ 3220168 w 4599043"/>
                  <a:gd name="connsiteY98" fmla="*/ 1187769 h 5532816"/>
                  <a:gd name="connsiteX99" fmla="*/ 3210263 w 4599043"/>
                  <a:gd name="connsiteY99" fmla="*/ 1220185 h 5532816"/>
                  <a:gd name="connsiteX100" fmla="*/ 3183249 w 4599043"/>
                  <a:gd name="connsiteY100" fmla="*/ 1256653 h 5532816"/>
                  <a:gd name="connsiteX101" fmla="*/ 3182799 w 4599043"/>
                  <a:gd name="connsiteY101" fmla="*/ 1420083 h 5532816"/>
                  <a:gd name="connsiteX102" fmla="*/ 3213414 w 4599043"/>
                  <a:gd name="connsiteY102" fmla="*/ 1481764 h 5532816"/>
                  <a:gd name="connsiteX103" fmla="*/ 3260238 w 4599043"/>
                  <a:gd name="connsiteY103" fmla="*/ 1627186 h 5532816"/>
                  <a:gd name="connsiteX104" fmla="*/ 3325520 w 4599043"/>
                  <a:gd name="connsiteY104" fmla="*/ 1653749 h 5532816"/>
                  <a:gd name="connsiteX105" fmla="*/ 3330022 w 4599043"/>
                  <a:gd name="connsiteY105" fmla="*/ 1673558 h 5532816"/>
                  <a:gd name="connsiteX106" fmla="*/ 3325970 w 4599043"/>
                  <a:gd name="connsiteY106" fmla="*/ 1705074 h 5532816"/>
                  <a:gd name="connsiteX107" fmla="*/ 3355234 w 4599043"/>
                  <a:gd name="connsiteY107" fmla="*/ 1672208 h 5532816"/>
                  <a:gd name="connsiteX108" fmla="*/ 3372793 w 4599043"/>
                  <a:gd name="connsiteY108" fmla="*/ 1694719 h 5532816"/>
                  <a:gd name="connsiteX109" fmla="*/ 3386750 w 4599043"/>
                  <a:gd name="connsiteY109" fmla="*/ 1723983 h 5532816"/>
                  <a:gd name="connsiteX110" fmla="*/ 3486699 w 4599043"/>
                  <a:gd name="connsiteY110" fmla="*/ 1662753 h 5532816"/>
                  <a:gd name="connsiteX111" fmla="*/ 3558735 w 4599043"/>
                  <a:gd name="connsiteY111" fmla="*/ 1613229 h 5532816"/>
                  <a:gd name="connsiteX112" fmla="*/ 3579895 w 4599043"/>
                  <a:gd name="connsiteY112" fmla="*/ 1606475 h 5532816"/>
                  <a:gd name="connsiteX113" fmla="*/ 3575843 w 4599043"/>
                  <a:gd name="connsiteY113" fmla="*/ 1586666 h 5532816"/>
                  <a:gd name="connsiteX114" fmla="*/ 3615913 w 4599043"/>
                  <a:gd name="connsiteY114" fmla="*/ 1553799 h 5532816"/>
                  <a:gd name="connsiteX115" fmla="*/ 3621316 w 4599043"/>
                  <a:gd name="connsiteY115" fmla="*/ 1586666 h 5532816"/>
                  <a:gd name="connsiteX116" fmla="*/ 3657334 w 4599043"/>
                  <a:gd name="connsiteY116" fmla="*/ 1560553 h 5532816"/>
                  <a:gd name="connsiteX117" fmla="*/ 3704607 w 4599043"/>
                  <a:gd name="connsiteY117" fmla="*/ 1550198 h 5532816"/>
                  <a:gd name="connsiteX118" fmla="*/ 3828868 w 4599043"/>
                  <a:gd name="connsiteY118" fmla="*/ 1266107 h 5532816"/>
                  <a:gd name="connsiteX119" fmla="*/ 3727118 w 4599043"/>
                  <a:gd name="connsiteY119" fmla="*/ 953203 h 5532816"/>
                  <a:gd name="connsiteX120" fmla="*/ 3659134 w 4599043"/>
                  <a:gd name="connsiteY120" fmla="*/ 883869 h 5532816"/>
                  <a:gd name="connsiteX121" fmla="*/ 3638874 w 4599043"/>
                  <a:gd name="connsiteY121" fmla="*/ 824890 h 5532816"/>
                  <a:gd name="connsiteX122" fmla="*/ 3618614 w 4599043"/>
                  <a:gd name="connsiteY122" fmla="*/ 780768 h 5532816"/>
                  <a:gd name="connsiteX123" fmla="*/ 3630320 w 4599043"/>
                  <a:gd name="connsiteY123" fmla="*/ 742499 h 5532816"/>
                  <a:gd name="connsiteX124" fmla="*/ 3553782 w 4599043"/>
                  <a:gd name="connsiteY124" fmla="*/ 634896 h 5532816"/>
                  <a:gd name="connsiteX125" fmla="*/ 3517314 w 4599043"/>
                  <a:gd name="connsiteY125" fmla="*/ 453456 h 5532816"/>
                  <a:gd name="connsiteX126" fmla="*/ 3432673 w 4599043"/>
                  <a:gd name="connsiteY126" fmla="*/ 406183 h 5532816"/>
                  <a:gd name="connsiteX127" fmla="*/ 3394854 w 4599043"/>
                  <a:gd name="connsiteY127" fmla="*/ 313437 h 5532816"/>
                  <a:gd name="connsiteX128" fmla="*/ 3418265 w 4599043"/>
                  <a:gd name="connsiteY128" fmla="*/ 264363 h 5532816"/>
                  <a:gd name="connsiteX129" fmla="*/ 3443028 w 4599043"/>
                  <a:gd name="connsiteY129" fmla="*/ 178371 h 5532816"/>
                  <a:gd name="connsiteX130" fmla="*/ 3483098 w 4599043"/>
                  <a:gd name="connsiteY130" fmla="*/ 175219 h 5532816"/>
                  <a:gd name="connsiteX131" fmla="*/ 3474994 w 4599043"/>
                  <a:gd name="connsiteY131" fmla="*/ 143253 h 5532816"/>
                  <a:gd name="connsiteX132" fmla="*/ 3455184 w 4599043"/>
                  <a:gd name="connsiteY132" fmla="*/ 157210 h 5532816"/>
                  <a:gd name="connsiteX133" fmla="*/ 3438525 w 4599043"/>
                  <a:gd name="connsiteY133" fmla="*/ 145054 h 5532816"/>
                  <a:gd name="connsiteX134" fmla="*/ 3406560 w 4599043"/>
                  <a:gd name="connsiteY134" fmla="*/ 137851 h 5532816"/>
                  <a:gd name="connsiteX135" fmla="*/ 3356585 w 4599043"/>
                  <a:gd name="connsiteY135" fmla="*/ 127495 h 5532816"/>
                  <a:gd name="connsiteX136" fmla="*/ 3455184 w 4599043"/>
                  <a:gd name="connsiteY136" fmla="*/ 72568 h 5532816"/>
                  <a:gd name="connsiteX137" fmla="*/ 3405209 w 4599043"/>
                  <a:gd name="connsiteY137" fmla="*/ 44655 h 5532816"/>
                  <a:gd name="connsiteX138" fmla="*/ 3375044 w 4599043"/>
                  <a:gd name="connsiteY138" fmla="*/ 33399 h 5532816"/>
                  <a:gd name="connsiteX139" fmla="*/ 3318316 w 4599043"/>
                  <a:gd name="connsiteY139" fmla="*/ 112638 h 5532816"/>
                  <a:gd name="connsiteX140" fmla="*/ 3284099 w 4599043"/>
                  <a:gd name="connsiteY140" fmla="*/ 55010 h 5532816"/>
                  <a:gd name="connsiteX141" fmla="*/ 3298957 w 4599043"/>
                  <a:gd name="connsiteY141" fmla="*/ 28897 h 5532816"/>
                  <a:gd name="connsiteX142" fmla="*/ 3261138 w 4599043"/>
                  <a:gd name="connsiteY142" fmla="*/ 41503 h 5532816"/>
                  <a:gd name="connsiteX143" fmla="*/ 3227822 w 4599043"/>
                  <a:gd name="connsiteY143" fmla="*/ 102733 h 5532816"/>
                  <a:gd name="connsiteX144" fmla="*/ 3197206 w 4599043"/>
                  <a:gd name="connsiteY144" fmla="*/ 59512 h 5532816"/>
                  <a:gd name="connsiteX145" fmla="*/ 3158487 w 4599043"/>
                  <a:gd name="connsiteY145" fmla="*/ 164864 h 5532816"/>
                  <a:gd name="connsiteX146" fmla="*/ 3149483 w 4599043"/>
                  <a:gd name="connsiteY146" fmla="*/ 59512 h 5532816"/>
                  <a:gd name="connsiteX147" fmla="*/ 3110764 w 4599043"/>
                  <a:gd name="connsiteY147" fmla="*/ 44204 h 5532816"/>
                  <a:gd name="connsiteX148" fmla="*/ 3104010 w 4599043"/>
                  <a:gd name="connsiteY148" fmla="*/ 96880 h 5532816"/>
                  <a:gd name="connsiteX149" fmla="*/ 3047283 w 4599043"/>
                  <a:gd name="connsiteY149" fmla="*/ 161262 h 5532816"/>
                  <a:gd name="connsiteX150" fmla="*/ 3019369 w 4599043"/>
                  <a:gd name="connsiteY150" fmla="*/ 170267 h 5532816"/>
                  <a:gd name="connsiteX151" fmla="*/ 2975697 w 4599043"/>
                  <a:gd name="connsiteY151" fmla="*/ 180171 h 5532816"/>
                  <a:gd name="connsiteX152" fmla="*/ 3010814 w 4599043"/>
                  <a:gd name="connsiteY152" fmla="*/ 238250 h 5532816"/>
                  <a:gd name="connsiteX153" fmla="*/ 2966243 w 4599043"/>
                  <a:gd name="connsiteY153" fmla="*/ 236899 h 5532816"/>
                  <a:gd name="connsiteX154" fmla="*/ 2953636 w 4599043"/>
                  <a:gd name="connsiteY154" fmla="*/ 294078 h 5532816"/>
                  <a:gd name="connsiteX155" fmla="*/ 2923922 w 4599043"/>
                  <a:gd name="connsiteY155" fmla="*/ 325143 h 5532816"/>
                  <a:gd name="connsiteX156" fmla="*/ 2927974 w 4599043"/>
                  <a:gd name="connsiteY156" fmla="*/ 295428 h 5532816"/>
                  <a:gd name="connsiteX157" fmla="*/ 2899609 w 4599043"/>
                  <a:gd name="connsiteY157" fmla="*/ 303983 h 5532816"/>
                  <a:gd name="connsiteX158" fmla="*/ 2892406 w 4599043"/>
                  <a:gd name="connsiteY158" fmla="*/ 263012 h 5532816"/>
                  <a:gd name="connsiteX159" fmla="*/ 2858189 w 4599043"/>
                  <a:gd name="connsiteY159" fmla="*/ 296329 h 5532816"/>
                  <a:gd name="connsiteX160" fmla="*/ 2858639 w 4599043"/>
                  <a:gd name="connsiteY160" fmla="*/ 334147 h 5532816"/>
                  <a:gd name="connsiteX161" fmla="*/ 2817669 w 4599043"/>
                  <a:gd name="connsiteY161" fmla="*/ 362061 h 5532816"/>
                  <a:gd name="connsiteX162" fmla="*/ 2788405 w 4599043"/>
                  <a:gd name="connsiteY162" fmla="*/ 410235 h 5532816"/>
                  <a:gd name="connsiteX163" fmla="*/ 2796509 w 4599043"/>
                  <a:gd name="connsiteY163" fmla="*/ 472366 h 5532816"/>
                  <a:gd name="connsiteX164" fmla="*/ 2737980 w 4599043"/>
                  <a:gd name="connsiteY164" fmla="*/ 537648 h 5532816"/>
                  <a:gd name="connsiteX165" fmla="*/ 2732127 w 4599043"/>
                  <a:gd name="connsiteY165" fmla="*/ 547103 h 5532816"/>
                  <a:gd name="connsiteX166" fmla="*/ 2714568 w 4599043"/>
                  <a:gd name="connsiteY166" fmla="*/ 514236 h 5532816"/>
                  <a:gd name="connsiteX167" fmla="*/ 2688906 w 4599043"/>
                  <a:gd name="connsiteY167" fmla="*/ 561510 h 5532816"/>
                  <a:gd name="connsiteX168" fmla="*/ 2679001 w 4599043"/>
                  <a:gd name="connsiteY168" fmla="*/ 586722 h 5532816"/>
                  <a:gd name="connsiteX169" fmla="*/ 2698810 w 4599043"/>
                  <a:gd name="connsiteY169" fmla="*/ 647502 h 5532816"/>
                  <a:gd name="connsiteX170" fmla="*/ 2632628 w 4599043"/>
                  <a:gd name="connsiteY170" fmla="*/ 660108 h 5532816"/>
                  <a:gd name="connsiteX171" fmla="*/ 2692958 w 4599043"/>
                  <a:gd name="connsiteY171" fmla="*/ 664160 h 5532816"/>
                  <a:gd name="connsiteX172" fmla="*/ 2627675 w 4599043"/>
                  <a:gd name="connsiteY172" fmla="*/ 681719 h 5532816"/>
                  <a:gd name="connsiteX173" fmla="*/ 2597060 w 4599043"/>
                  <a:gd name="connsiteY173" fmla="*/ 713234 h 5532816"/>
                  <a:gd name="connsiteX174" fmla="*/ 2607415 w 4599043"/>
                  <a:gd name="connsiteY174" fmla="*/ 737547 h 5532816"/>
                  <a:gd name="connsiteX175" fmla="*/ 2559242 w 4599043"/>
                  <a:gd name="connsiteY175" fmla="*/ 825340 h 5532816"/>
                  <a:gd name="connsiteX176" fmla="*/ 2616420 w 4599043"/>
                  <a:gd name="connsiteY176" fmla="*/ 812734 h 5532816"/>
                  <a:gd name="connsiteX177" fmla="*/ 2576350 w 4599043"/>
                  <a:gd name="connsiteY177" fmla="*/ 832093 h 5532816"/>
                  <a:gd name="connsiteX178" fmla="*/ 2552038 w 4599043"/>
                  <a:gd name="connsiteY178" fmla="*/ 869462 h 5532816"/>
                  <a:gd name="connsiteX179" fmla="*/ 2513769 w 4599043"/>
                  <a:gd name="connsiteY179" fmla="*/ 977515 h 5532816"/>
                  <a:gd name="connsiteX180" fmla="*/ 2551588 w 4599043"/>
                  <a:gd name="connsiteY180" fmla="*/ 961307 h 5532816"/>
                  <a:gd name="connsiteX181" fmla="*/ 2447136 w 4599043"/>
                  <a:gd name="connsiteY181" fmla="*/ 1040996 h 5532816"/>
                  <a:gd name="connsiteX182" fmla="*/ 2461994 w 4599043"/>
                  <a:gd name="connsiteY182" fmla="*/ 1053602 h 5532816"/>
                  <a:gd name="connsiteX183" fmla="*/ 2382304 w 4599043"/>
                  <a:gd name="connsiteY183" fmla="*/ 1233691 h 5532816"/>
                  <a:gd name="connsiteX184" fmla="*/ 2425976 w 4599043"/>
                  <a:gd name="connsiteY184" fmla="*/ 1182816 h 5532816"/>
                  <a:gd name="connsiteX185" fmla="*/ 2433630 w 4599043"/>
                  <a:gd name="connsiteY185" fmla="*/ 1169760 h 5532816"/>
                  <a:gd name="connsiteX186" fmla="*/ 2440383 w 4599043"/>
                  <a:gd name="connsiteY186" fmla="*/ 1183266 h 5532816"/>
                  <a:gd name="connsiteX187" fmla="*/ 2436781 w 4599043"/>
                  <a:gd name="connsiteY187" fmla="*/ 1210730 h 5532816"/>
                  <a:gd name="connsiteX188" fmla="*/ 2412019 w 4599043"/>
                  <a:gd name="connsiteY188" fmla="*/ 1250800 h 5532816"/>
                  <a:gd name="connsiteX189" fmla="*/ 2299463 w 4599043"/>
                  <a:gd name="connsiteY189" fmla="*/ 1250350 h 5532816"/>
                  <a:gd name="connsiteX190" fmla="*/ 2298563 w 4599043"/>
                  <a:gd name="connsiteY190" fmla="*/ 1229639 h 5532816"/>
                  <a:gd name="connsiteX191" fmla="*/ 2245437 w 4599043"/>
                  <a:gd name="connsiteY191" fmla="*/ 1251250 h 5532816"/>
                  <a:gd name="connsiteX192" fmla="*/ 2258493 w 4599043"/>
                  <a:gd name="connsiteY192" fmla="*/ 1271960 h 5532816"/>
                  <a:gd name="connsiteX193" fmla="*/ 2258493 w 4599043"/>
                  <a:gd name="connsiteY193" fmla="*/ 1338143 h 5532816"/>
                  <a:gd name="connsiteX194" fmla="*/ 2172501 w 4599043"/>
                  <a:gd name="connsiteY194" fmla="*/ 1313381 h 5532816"/>
                  <a:gd name="connsiteX195" fmla="*/ 2126128 w 4599043"/>
                  <a:gd name="connsiteY195" fmla="*/ 1360654 h 5532816"/>
                  <a:gd name="connsiteX196" fmla="*/ 2217523 w 4599043"/>
                  <a:gd name="connsiteY196" fmla="*/ 1353901 h 5532816"/>
                  <a:gd name="connsiteX197" fmla="*/ 2199964 w 4599043"/>
                  <a:gd name="connsiteY197" fmla="*/ 1361104 h 5532816"/>
                  <a:gd name="connsiteX198" fmla="*/ 2187808 w 4599043"/>
                  <a:gd name="connsiteY198" fmla="*/ 1384516 h 5532816"/>
                  <a:gd name="connsiteX199" fmla="*/ 2088309 w 4599043"/>
                  <a:gd name="connsiteY199" fmla="*/ 1376862 h 5532816"/>
                  <a:gd name="connsiteX200" fmla="*/ 2100465 w 4599043"/>
                  <a:gd name="connsiteY200" fmla="*/ 1398473 h 5532816"/>
                  <a:gd name="connsiteX201" fmla="*/ 2072551 w 4599043"/>
                  <a:gd name="connsiteY201" fmla="*/ 1412430 h 5532816"/>
                  <a:gd name="connsiteX202" fmla="*/ 2051841 w 4599043"/>
                  <a:gd name="connsiteY202" fmla="*/ 1405676 h 5532816"/>
                  <a:gd name="connsiteX203" fmla="*/ 2114872 w 4599043"/>
                  <a:gd name="connsiteY203" fmla="*/ 1488967 h 5532816"/>
                  <a:gd name="connsiteX204" fmla="*/ 1982057 w 4599043"/>
                  <a:gd name="connsiteY204" fmla="*/ 1479062 h 5532816"/>
                  <a:gd name="connsiteX205" fmla="*/ 2009971 w 4599043"/>
                  <a:gd name="connsiteY205" fmla="*/ 1541193 h 5532816"/>
                  <a:gd name="connsiteX206" fmla="*/ 2652438 w 4599043"/>
                  <a:gd name="connsiteY206" fmla="*/ 507933 h 5532816"/>
                  <a:gd name="connsiteX207" fmla="*/ 2672247 w 4599043"/>
                  <a:gd name="connsiteY207" fmla="*/ 496678 h 5532816"/>
                  <a:gd name="connsiteX208" fmla="*/ 2695659 w 4599043"/>
                  <a:gd name="connsiteY208" fmla="*/ 497578 h 5532816"/>
                  <a:gd name="connsiteX209" fmla="*/ 2722672 w 4599043"/>
                  <a:gd name="connsiteY209" fmla="*/ 468314 h 5532816"/>
                  <a:gd name="connsiteX210" fmla="*/ 2704663 w 4599043"/>
                  <a:gd name="connsiteY210" fmla="*/ 453006 h 5532816"/>
                  <a:gd name="connsiteX211" fmla="*/ 2703313 w 4599043"/>
                  <a:gd name="connsiteY211" fmla="*/ 427794 h 5532816"/>
                  <a:gd name="connsiteX212" fmla="*/ 2708265 w 4599043"/>
                  <a:gd name="connsiteY212" fmla="*/ 358910 h 5532816"/>
                  <a:gd name="connsiteX213" fmla="*/ 2675399 w 4599043"/>
                  <a:gd name="connsiteY213" fmla="*/ 395828 h 5532816"/>
                  <a:gd name="connsiteX214" fmla="*/ 2678550 w 4599043"/>
                  <a:gd name="connsiteY214" fmla="*/ 431395 h 5532816"/>
                  <a:gd name="connsiteX215" fmla="*/ 2614619 w 4599043"/>
                  <a:gd name="connsiteY215" fmla="*/ 527293 h 5532816"/>
                  <a:gd name="connsiteX216" fmla="*/ 2652438 w 4599043"/>
                  <a:gd name="connsiteY216" fmla="*/ 507933 h 5532816"/>
                  <a:gd name="connsiteX217" fmla="*/ 2640732 w 4599043"/>
                  <a:gd name="connsiteY217" fmla="*/ 454357 h 5532816"/>
                  <a:gd name="connsiteX218" fmla="*/ 2654238 w 4599043"/>
                  <a:gd name="connsiteY218" fmla="*/ 402581 h 5532816"/>
                  <a:gd name="connsiteX219" fmla="*/ 2639831 w 4599043"/>
                  <a:gd name="connsiteY219" fmla="*/ 435898 h 5532816"/>
                  <a:gd name="connsiteX220" fmla="*/ 2640732 w 4599043"/>
                  <a:gd name="connsiteY220" fmla="*/ 454357 h 5532816"/>
                  <a:gd name="connsiteX221" fmla="*/ 2566895 w 4599043"/>
                  <a:gd name="connsiteY221" fmla="*/ 545752 h 5532816"/>
                  <a:gd name="connsiteX222" fmla="*/ 2595259 w 4599043"/>
                  <a:gd name="connsiteY222" fmla="*/ 519639 h 5532816"/>
                  <a:gd name="connsiteX223" fmla="*/ 2566895 w 4599043"/>
                  <a:gd name="connsiteY223" fmla="*/ 545752 h 5532816"/>
                  <a:gd name="connsiteX224" fmla="*/ 2526375 w 4599043"/>
                  <a:gd name="connsiteY224" fmla="*/ 861358 h 5532816"/>
                  <a:gd name="connsiteX225" fmla="*/ 2519622 w 4599043"/>
                  <a:gd name="connsiteY225" fmla="*/ 877115 h 5532816"/>
                  <a:gd name="connsiteX226" fmla="*/ 2526375 w 4599043"/>
                  <a:gd name="connsiteY226" fmla="*/ 861358 h 5532816"/>
                  <a:gd name="connsiteX227" fmla="*/ 2518272 w 4599043"/>
                  <a:gd name="connsiteY227" fmla="*/ 855505 h 5532816"/>
                  <a:gd name="connsiteX228" fmla="*/ 2524124 w 4599043"/>
                  <a:gd name="connsiteY228" fmla="*/ 829842 h 5532816"/>
                  <a:gd name="connsiteX229" fmla="*/ 2518272 w 4599043"/>
                  <a:gd name="connsiteY229" fmla="*/ 855505 h 5532816"/>
                  <a:gd name="connsiteX230" fmla="*/ 2541683 w 4599043"/>
                  <a:gd name="connsiteY230" fmla="*/ 577718 h 5532816"/>
                  <a:gd name="connsiteX231" fmla="*/ 2546185 w 4599043"/>
                  <a:gd name="connsiteY231" fmla="*/ 548003 h 5532816"/>
                  <a:gd name="connsiteX232" fmla="*/ 2541683 w 4599043"/>
                  <a:gd name="connsiteY232" fmla="*/ 577718 h 5532816"/>
                  <a:gd name="connsiteX233" fmla="*/ 2493059 w 4599043"/>
                  <a:gd name="connsiteY233" fmla="*/ 910882 h 5532816"/>
                  <a:gd name="connsiteX234" fmla="*/ 2478652 w 4599043"/>
                  <a:gd name="connsiteY234" fmla="*/ 922588 h 5532816"/>
                  <a:gd name="connsiteX235" fmla="*/ 2493059 w 4599043"/>
                  <a:gd name="connsiteY235" fmla="*/ 910882 h 5532816"/>
                  <a:gd name="connsiteX236" fmla="*/ 3359286 w 4599043"/>
                  <a:gd name="connsiteY236" fmla="*/ 2024281 h 5532816"/>
                  <a:gd name="connsiteX237" fmla="*/ 3415114 w 4599043"/>
                  <a:gd name="connsiteY237" fmla="*/ 1952246 h 5532816"/>
                  <a:gd name="connsiteX238" fmla="*/ 3439876 w 4599043"/>
                  <a:gd name="connsiteY238" fmla="*/ 1933787 h 5532816"/>
                  <a:gd name="connsiteX239" fmla="*/ 3321468 w 4599043"/>
                  <a:gd name="connsiteY239" fmla="*/ 1946393 h 5532816"/>
                  <a:gd name="connsiteX240" fmla="*/ 3342628 w 4599043"/>
                  <a:gd name="connsiteY240" fmla="*/ 1987813 h 5532816"/>
                  <a:gd name="connsiteX241" fmla="*/ 3359286 w 4599043"/>
                  <a:gd name="connsiteY241" fmla="*/ 2024281 h 5532816"/>
                  <a:gd name="connsiteX242" fmla="*/ 3029724 w 4599043"/>
                  <a:gd name="connsiteY242" fmla="*/ 1902721 h 5532816"/>
                  <a:gd name="connsiteX243" fmla="*/ 3035577 w 4599043"/>
                  <a:gd name="connsiteY243" fmla="*/ 1888314 h 5532816"/>
                  <a:gd name="connsiteX244" fmla="*/ 3029724 w 4599043"/>
                  <a:gd name="connsiteY244" fmla="*/ 1902721 h 5532816"/>
                  <a:gd name="connsiteX245" fmla="*/ 3163890 w 4599043"/>
                  <a:gd name="connsiteY245" fmla="*/ 1234142 h 5532816"/>
                  <a:gd name="connsiteX246" fmla="*/ 3149933 w 4599043"/>
                  <a:gd name="connsiteY246" fmla="*/ 1232341 h 5532816"/>
                  <a:gd name="connsiteX247" fmla="*/ 3163890 w 4599043"/>
                  <a:gd name="connsiteY247" fmla="*/ 1234142 h 5532816"/>
                  <a:gd name="connsiteX248" fmla="*/ 3338126 w 4599043"/>
                  <a:gd name="connsiteY248" fmla="*/ 924389 h 5532816"/>
                  <a:gd name="connsiteX249" fmla="*/ 3339477 w 4599043"/>
                  <a:gd name="connsiteY249" fmla="*/ 918986 h 5532816"/>
                  <a:gd name="connsiteX250" fmla="*/ 3322368 w 4599043"/>
                  <a:gd name="connsiteY250" fmla="*/ 914934 h 5532816"/>
                  <a:gd name="connsiteX251" fmla="*/ 3338126 w 4599043"/>
                  <a:gd name="connsiteY251" fmla="*/ 924389 h 5532816"/>
                  <a:gd name="connsiteX252" fmla="*/ 3152184 w 4599043"/>
                  <a:gd name="connsiteY252" fmla="*/ 1693818 h 5532816"/>
                  <a:gd name="connsiteX253" fmla="*/ 3117067 w 4599043"/>
                  <a:gd name="connsiteY253" fmla="*/ 1705974 h 5532816"/>
                  <a:gd name="connsiteX254" fmla="*/ 3152184 w 4599043"/>
                  <a:gd name="connsiteY254" fmla="*/ 1693818 h 5532816"/>
                  <a:gd name="connsiteX255" fmla="*/ 2808214 w 4599043"/>
                  <a:gd name="connsiteY255" fmla="*/ 2548340 h 5532816"/>
                  <a:gd name="connsiteX256" fmla="*/ 2776699 w 4599043"/>
                  <a:gd name="connsiteY256" fmla="*/ 2506920 h 5532816"/>
                  <a:gd name="connsiteX257" fmla="*/ 2808214 w 4599043"/>
                  <a:gd name="connsiteY257" fmla="*/ 2548340 h 5532816"/>
                  <a:gd name="connsiteX258" fmla="*/ 2928874 w 4599043"/>
                  <a:gd name="connsiteY258" fmla="*/ 2244440 h 5532816"/>
                  <a:gd name="connsiteX259" fmla="*/ 2909064 w 4599043"/>
                  <a:gd name="connsiteY259" fmla="*/ 2338987 h 5532816"/>
                  <a:gd name="connsiteX260" fmla="*/ 2928874 w 4599043"/>
                  <a:gd name="connsiteY260" fmla="*/ 2244440 h 5532816"/>
                  <a:gd name="connsiteX261" fmla="*/ 2550687 w 4599043"/>
                  <a:gd name="connsiteY261" fmla="*/ 2478556 h 5532816"/>
                  <a:gd name="connsiteX262" fmla="*/ 2574099 w 4599043"/>
                  <a:gd name="connsiteY262" fmla="*/ 2418226 h 5532816"/>
                  <a:gd name="connsiteX263" fmla="*/ 2565094 w 4599043"/>
                  <a:gd name="connsiteY263" fmla="*/ 2388961 h 5532816"/>
                  <a:gd name="connsiteX264" fmla="*/ 2516020 w 4599043"/>
                  <a:gd name="connsiteY264" fmla="*/ 2442088 h 5532816"/>
                  <a:gd name="connsiteX265" fmla="*/ 2495310 w 4599043"/>
                  <a:gd name="connsiteY265" fmla="*/ 2413724 h 5532816"/>
                  <a:gd name="connsiteX266" fmla="*/ 2438582 w 4599043"/>
                  <a:gd name="connsiteY266" fmla="*/ 2451092 h 5532816"/>
                  <a:gd name="connsiteX267" fmla="*/ 2499812 w 4599043"/>
                  <a:gd name="connsiteY267" fmla="*/ 2534383 h 5532816"/>
                  <a:gd name="connsiteX268" fmla="*/ 2536280 w 4599043"/>
                  <a:gd name="connsiteY268" fmla="*/ 2592011 h 5532816"/>
                  <a:gd name="connsiteX269" fmla="*/ 2550687 w 4599043"/>
                  <a:gd name="connsiteY269" fmla="*/ 2478556 h 5532816"/>
                  <a:gd name="connsiteX270" fmla="*/ 2667295 w 4599043"/>
                  <a:gd name="connsiteY270" fmla="*/ 2619025 h 5532816"/>
                  <a:gd name="connsiteX271" fmla="*/ 2668646 w 4599043"/>
                  <a:gd name="connsiteY271" fmla="*/ 2662696 h 5532816"/>
                  <a:gd name="connsiteX272" fmla="*/ 2678550 w 4599043"/>
                  <a:gd name="connsiteY272" fmla="*/ 2648289 h 5532816"/>
                  <a:gd name="connsiteX273" fmla="*/ 2667295 w 4599043"/>
                  <a:gd name="connsiteY273" fmla="*/ 2619025 h 5532816"/>
                  <a:gd name="connsiteX274" fmla="*/ 3114816 w 4599043"/>
                  <a:gd name="connsiteY274" fmla="*/ 2065252 h 5532816"/>
                  <a:gd name="connsiteX275" fmla="*/ 3128323 w 4599043"/>
                  <a:gd name="connsiteY275" fmla="*/ 2057598 h 5532816"/>
                  <a:gd name="connsiteX276" fmla="*/ 3114816 w 4599043"/>
                  <a:gd name="connsiteY276" fmla="*/ 2065252 h 5532816"/>
                  <a:gd name="connsiteX277" fmla="*/ 3108063 w 4599043"/>
                  <a:gd name="connsiteY277" fmla="*/ 1711377 h 5532816"/>
                  <a:gd name="connsiteX278" fmla="*/ 3103560 w 4599043"/>
                  <a:gd name="connsiteY278" fmla="*/ 1715429 h 5532816"/>
                  <a:gd name="connsiteX279" fmla="*/ 3108063 w 4599043"/>
                  <a:gd name="connsiteY279" fmla="*/ 1711377 h 5532816"/>
                  <a:gd name="connsiteX280" fmla="*/ 3250333 w 4599043"/>
                  <a:gd name="connsiteY280" fmla="*/ 1697420 h 5532816"/>
                  <a:gd name="connsiteX281" fmla="*/ 3260688 w 4599043"/>
                  <a:gd name="connsiteY281" fmla="*/ 1702373 h 5532816"/>
                  <a:gd name="connsiteX282" fmla="*/ 3250333 w 4599043"/>
                  <a:gd name="connsiteY282" fmla="*/ 1697420 h 5532816"/>
                  <a:gd name="connsiteX283" fmla="*/ 3268792 w 4599043"/>
                  <a:gd name="connsiteY283" fmla="*/ 1686615 h 5532816"/>
                  <a:gd name="connsiteX284" fmla="*/ 3264740 w 4599043"/>
                  <a:gd name="connsiteY284" fmla="*/ 1691567 h 5532816"/>
                  <a:gd name="connsiteX285" fmla="*/ 3268792 w 4599043"/>
                  <a:gd name="connsiteY285" fmla="*/ 1686615 h 5532816"/>
                  <a:gd name="connsiteX286" fmla="*/ 3223319 w 4599043"/>
                  <a:gd name="connsiteY286" fmla="*/ 1631688 h 5532816"/>
                  <a:gd name="connsiteX287" fmla="*/ 3226471 w 4599043"/>
                  <a:gd name="connsiteY287" fmla="*/ 1649246 h 5532816"/>
                  <a:gd name="connsiteX288" fmla="*/ 3223319 w 4599043"/>
                  <a:gd name="connsiteY288" fmla="*/ 1631688 h 5532816"/>
                  <a:gd name="connsiteX289" fmla="*/ 3315615 w 4599043"/>
                  <a:gd name="connsiteY289" fmla="*/ 1662753 h 5532816"/>
                  <a:gd name="connsiteX290" fmla="*/ 3307511 w 4599043"/>
                  <a:gd name="connsiteY290" fmla="*/ 1686165 h 5532816"/>
                  <a:gd name="connsiteX291" fmla="*/ 3315615 w 4599043"/>
                  <a:gd name="connsiteY291" fmla="*/ 1662753 h 5532816"/>
                  <a:gd name="connsiteX292" fmla="*/ 3274645 w 4599043"/>
                  <a:gd name="connsiteY292" fmla="*/ 1655549 h 5532816"/>
                  <a:gd name="connsiteX293" fmla="*/ 3266540 w 4599043"/>
                  <a:gd name="connsiteY293" fmla="*/ 1644744 h 5532816"/>
                  <a:gd name="connsiteX294" fmla="*/ 3274645 w 4599043"/>
                  <a:gd name="connsiteY294" fmla="*/ 1655549 h 5532816"/>
                  <a:gd name="connsiteX295" fmla="*/ 3039629 w 4599043"/>
                  <a:gd name="connsiteY295" fmla="*/ 1819430 h 5532816"/>
                  <a:gd name="connsiteX296" fmla="*/ 3037828 w 4599043"/>
                  <a:gd name="connsiteY296" fmla="*/ 1836989 h 5532816"/>
                  <a:gd name="connsiteX297" fmla="*/ 3039629 w 4599043"/>
                  <a:gd name="connsiteY297" fmla="*/ 1819430 h 5532816"/>
                  <a:gd name="connsiteX298" fmla="*/ 3050884 w 4599043"/>
                  <a:gd name="connsiteY298" fmla="*/ 2196717 h 5532816"/>
                  <a:gd name="connsiteX299" fmla="*/ 3049083 w 4599043"/>
                  <a:gd name="connsiteY299" fmla="*/ 2230483 h 5532816"/>
                  <a:gd name="connsiteX300" fmla="*/ 3104461 w 4599043"/>
                  <a:gd name="connsiteY300" fmla="*/ 2148993 h 5532816"/>
                  <a:gd name="connsiteX301" fmla="*/ 3103560 w 4599043"/>
                  <a:gd name="connsiteY301" fmla="*/ 2084161 h 5532816"/>
                  <a:gd name="connsiteX302" fmla="*/ 3050884 w 4599043"/>
                  <a:gd name="connsiteY302" fmla="*/ 2196717 h 5532816"/>
                  <a:gd name="connsiteX303" fmla="*/ 3180098 w 4599043"/>
                  <a:gd name="connsiteY303" fmla="*/ 1719931 h 5532816"/>
                  <a:gd name="connsiteX304" fmla="*/ 3167492 w 4599043"/>
                  <a:gd name="connsiteY304" fmla="*/ 1726234 h 5532816"/>
                  <a:gd name="connsiteX305" fmla="*/ 3180098 w 4599043"/>
                  <a:gd name="connsiteY305" fmla="*/ 1719931 h 5532816"/>
                  <a:gd name="connsiteX306" fmla="*/ 4423161 w 4599043"/>
                  <a:gd name="connsiteY306" fmla="*/ 5029064 h 5532816"/>
                  <a:gd name="connsiteX307" fmla="*/ 4370035 w 4599043"/>
                  <a:gd name="connsiteY307" fmla="*/ 5040770 h 5532816"/>
                  <a:gd name="connsiteX308" fmla="*/ 4423161 w 4599043"/>
                  <a:gd name="connsiteY308" fmla="*/ 5029064 h 5532816"/>
                  <a:gd name="connsiteX309" fmla="*/ 4005355 w 4599043"/>
                  <a:gd name="connsiteY309" fmla="*/ 4891746 h 5532816"/>
                  <a:gd name="connsiteX310" fmla="*/ 4015710 w 4599043"/>
                  <a:gd name="connsiteY310" fmla="*/ 4881391 h 5532816"/>
                  <a:gd name="connsiteX311" fmla="*/ 4005355 w 4599043"/>
                  <a:gd name="connsiteY311" fmla="*/ 4891746 h 5532816"/>
                  <a:gd name="connsiteX312" fmla="*/ 4112058 w 4599043"/>
                  <a:gd name="connsiteY312" fmla="*/ 4924162 h 5532816"/>
                  <a:gd name="connsiteX313" fmla="*/ 4095850 w 4599043"/>
                  <a:gd name="connsiteY313" fmla="*/ 4906603 h 5532816"/>
                  <a:gd name="connsiteX314" fmla="*/ 4099001 w 4599043"/>
                  <a:gd name="connsiteY314" fmla="*/ 4925063 h 5532816"/>
                  <a:gd name="connsiteX315" fmla="*/ 4112058 w 4599043"/>
                  <a:gd name="connsiteY315" fmla="*/ 4924162 h 5532816"/>
                  <a:gd name="connsiteX316" fmla="*/ 4175539 w 4599043"/>
                  <a:gd name="connsiteY316" fmla="*/ 5115957 h 5532816"/>
                  <a:gd name="connsiteX317" fmla="*/ 4171937 w 4599043"/>
                  <a:gd name="connsiteY317" fmla="*/ 5130364 h 5532816"/>
                  <a:gd name="connsiteX318" fmla="*/ 4175539 w 4599043"/>
                  <a:gd name="connsiteY318" fmla="*/ 5115957 h 5532816"/>
                  <a:gd name="connsiteX319" fmla="*/ 3974740 w 4599043"/>
                  <a:gd name="connsiteY319" fmla="*/ 4888144 h 5532816"/>
                  <a:gd name="connsiteX320" fmla="*/ 3985996 w 4599043"/>
                  <a:gd name="connsiteY320" fmla="*/ 4903902 h 5532816"/>
                  <a:gd name="connsiteX321" fmla="*/ 3974740 w 4599043"/>
                  <a:gd name="connsiteY321" fmla="*/ 4888144 h 5532816"/>
                  <a:gd name="connsiteX322" fmla="*/ 4144474 w 4599043"/>
                  <a:gd name="connsiteY322" fmla="*/ 5247422 h 5532816"/>
                  <a:gd name="connsiteX323" fmla="*/ 4121963 w 4599043"/>
                  <a:gd name="connsiteY323" fmla="*/ 5242470 h 5532816"/>
                  <a:gd name="connsiteX324" fmla="*/ 4144474 w 4599043"/>
                  <a:gd name="connsiteY324" fmla="*/ 5247422 h 5532816"/>
                  <a:gd name="connsiteX325" fmla="*/ 4095850 w 4599043"/>
                  <a:gd name="connsiteY325" fmla="*/ 5126312 h 5532816"/>
                  <a:gd name="connsiteX326" fmla="*/ 4103053 w 4599043"/>
                  <a:gd name="connsiteY326" fmla="*/ 5100650 h 5532816"/>
                  <a:gd name="connsiteX327" fmla="*/ 4095850 w 4599043"/>
                  <a:gd name="connsiteY327" fmla="*/ 5126312 h 5532816"/>
                  <a:gd name="connsiteX328" fmla="*/ 4146725 w 4599043"/>
                  <a:gd name="connsiteY328" fmla="*/ 4758030 h 5532816"/>
                  <a:gd name="connsiteX329" fmla="*/ 4172388 w 4599043"/>
                  <a:gd name="connsiteY329" fmla="*/ 4720662 h 5532816"/>
                  <a:gd name="connsiteX330" fmla="*/ 4130967 w 4599043"/>
                  <a:gd name="connsiteY330" fmla="*/ 4748576 h 5532816"/>
                  <a:gd name="connsiteX331" fmla="*/ 4146725 w 4599043"/>
                  <a:gd name="connsiteY331" fmla="*/ 4758030 h 5532816"/>
                  <a:gd name="connsiteX332" fmla="*/ 4129166 w 4599043"/>
                  <a:gd name="connsiteY332" fmla="*/ 5184391 h 5532816"/>
                  <a:gd name="connsiteX333" fmla="*/ 4126465 w 4599043"/>
                  <a:gd name="connsiteY333" fmla="*/ 5169533 h 5532816"/>
                  <a:gd name="connsiteX334" fmla="*/ 4129166 w 4599043"/>
                  <a:gd name="connsiteY334" fmla="*/ 5184391 h 5532816"/>
                  <a:gd name="connsiteX335" fmla="*/ 4078291 w 4599043"/>
                  <a:gd name="connsiteY335" fmla="*/ 4634670 h 5532816"/>
                  <a:gd name="connsiteX336" fmla="*/ 4048576 w 4599043"/>
                  <a:gd name="connsiteY336" fmla="*/ 4649527 h 5532816"/>
                  <a:gd name="connsiteX337" fmla="*/ 4078291 w 4599043"/>
                  <a:gd name="connsiteY337" fmla="*/ 4634670 h 5532816"/>
                  <a:gd name="connsiteX338" fmla="*/ 4372736 w 4599043"/>
                  <a:gd name="connsiteY338" fmla="*/ 5218608 h 5532816"/>
                  <a:gd name="connsiteX339" fmla="*/ 4369585 w 4599043"/>
                  <a:gd name="connsiteY339" fmla="*/ 5207352 h 5532816"/>
                  <a:gd name="connsiteX340" fmla="*/ 4366884 w 4599043"/>
                  <a:gd name="connsiteY340" fmla="*/ 5216807 h 5532816"/>
                  <a:gd name="connsiteX341" fmla="*/ 4372736 w 4599043"/>
                  <a:gd name="connsiteY341" fmla="*/ 5218608 h 5532816"/>
                  <a:gd name="connsiteX342" fmla="*/ 4114309 w 4599043"/>
                  <a:gd name="connsiteY342" fmla="*/ 5026813 h 5532816"/>
                  <a:gd name="connsiteX343" fmla="*/ 4055330 w 4599043"/>
                  <a:gd name="connsiteY343" fmla="*/ 4969635 h 5532816"/>
                  <a:gd name="connsiteX344" fmla="*/ 3975190 w 4599043"/>
                  <a:gd name="connsiteY344" fmla="*/ 4949825 h 5532816"/>
                  <a:gd name="connsiteX345" fmla="*/ 3895501 w 4599043"/>
                  <a:gd name="connsiteY345" fmla="*/ 4954778 h 5532816"/>
                  <a:gd name="connsiteX346" fmla="*/ 3991849 w 4599043"/>
                  <a:gd name="connsiteY346" fmla="*/ 4987193 h 5532816"/>
                  <a:gd name="connsiteX347" fmla="*/ 4046776 w 4599043"/>
                  <a:gd name="connsiteY347" fmla="*/ 5004752 h 5532816"/>
                  <a:gd name="connsiteX348" fmla="*/ 4107105 w 4599043"/>
                  <a:gd name="connsiteY348" fmla="*/ 5054276 h 5532816"/>
                  <a:gd name="connsiteX349" fmla="*/ 4114309 w 4599043"/>
                  <a:gd name="connsiteY349" fmla="*/ 5026813 h 5532816"/>
                  <a:gd name="connsiteX350" fmla="*/ 4305203 w 4599043"/>
                  <a:gd name="connsiteY350" fmla="*/ 5083091 h 5532816"/>
                  <a:gd name="connsiteX351" fmla="*/ 4324563 w 4599043"/>
                  <a:gd name="connsiteY351" fmla="*/ 5062381 h 5532816"/>
                  <a:gd name="connsiteX352" fmla="*/ 4305203 w 4599043"/>
                  <a:gd name="connsiteY352" fmla="*/ 5083091 h 5532816"/>
                  <a:gd name="connsiteX353" fmla="*/ 2507916 w 4599043"/>
                  <a:gd name="connsiteY353" fmla="*/ 2593812 h 5532816"/>
                  <a:gd name="connsiteX354" fmla="*/ 2464245 w 4599043"/>
                  <a:gd name="connsiteY354" fmla="*/ 2571751 h 5532816"/>
                  <a:gd name="connsiteX355" fmla="*/ 2507916 w 4599043"/>
                  <a:gd name="connsiteY355" fmla="*/ 2593812 h 5532816"/>
                  <a:gd name="connsiteX356" fmla="*/ 4295749 w 4599043"/>
                  <a:gd name="connsiteY356" fmla="*/ 4968734 h 5532816"/>
                  <a:gd name="connsiteX357" fmla="*/ 4256579 w 4599043"/>
                  <a:gd name="connsiteY357" fmla="*/ 4930916 h 5532816"/>
                  <a:gd name="connsiteX358" fmla="*/ 4276389 w 4599043"/>
                  <a:gd name="connsiteY358" fmla="*/ 4969184 h 5532816"/>
                  <a:gd name="connsiteX359" fmla="*/ 4295749 w 4599043"/>
                  <a:gd name="connsiteY359" fmla="*/ 4968734 h 5532816"/>
                  <a:gd name="connsiteX360" fmla="*/ 4121512 w 4599043"/>
                  <a:gd name="connsiteY360" fmla="*/ 5139819 h 5532816"/>
                  <a:gd name="connsiteX361" fmla="*/ 4112058 w 4599043"/>
                  <a:gd name="connsiteY361" fmla="*/ 5145221 h 5532816"/>
                  <a:gd name="connsiteX362" fmla="*/ 4121512 w 4599043"/>
                  <a:gd name="connsiteY362" fmla="*/ 5139819 h 5532816"/>
                  <a:gd name="connsiteX363" fmla="*/ 4167435 w 4599043"/>
                  <a:gd name="connsiteY363" fmla="*/ 5061030 h 5532816"/>
                  <a:gd name="connsiteX364" fmla="*/ 4138171 w 4599043"/>
                  <a:gd name="connsiteY364" fmla="*/ 5060580 h 5532816"/>
                  <a:gd name="connsiteX365" fmla="*/ 4167435 w 4599043"/>
                  <a:gd name="connsiteY365" fmla="*/ 5061030 h 5532816"/>
                  <a:gd name="connsiteX366" fmla="*/ 4159781 w 4599043"/>
                  <a:gd name="connsiteY366" fmla="*/ 5208252 h 5532816"/>
                  <a:gd name="connsiteX367" fmla="*/ 4158881 w 4599043"/>
                  <a:gd name="connsiteY367" fmla="*/ 5192044 h 5532816"/>
                  <a:gd name="connsiteX368" fmla="*/ 4159781 w 4599043"/>
                  <a:gd name="connsiteY368" fmla="*/ 5208252 h 5532816"/>
                  <a:gd name="connsiteX369" fmla="*/ 4210206 w 4599043"/>
                  <a:gd name="connsiteY369" fmla="*/ 5185741 h 5532816"/>
                  <a:gd name="connsiteX370" fmla="*/ 4224163 w 4599043"/>
                  <a:gd name="connsiteY370" fmla="*/ 5161430 h 5532816"/>
                  <a:gd name="connsiteX371" fmla="*/ 4210206 w 4599043"/>
                  <a:gd name="connsiteY371" fmla="*/ 5185741 h 5532816"/>
                  <a:gd name="connsiteX372" fmla="*/ 3031074 w 4599043"/>
                  <a:gd name="connsiteY372" fmla="*/ 101383 h 5532816"/>
                  <a:gd name="connsiteX373" fmla="*/ 2993706 w 4599043"/>
                  <a:gd name="connsiteY373" fmla="*/ 124794 h 5532816"/>
                  <a:gd name="connsiteX374" fmla="*/ 3031074 w 4599043"/>
                  <a:gd name="connsiteY374" fmla="*/ 101383 h 5532816"/>
                  <a:gd name="connsiteX375" fmla="*/ 3053135 w 4599043"/>
                  <a:gd name="connsiteY375" fmla="*/ 129296 h 5532816"/>
                  <a:gd name="connsiteX376" fmla="*/ 3054036 w 4599043"/>
                  <a:gd name="connsiteY376" fmla="*/ 150007 h 5532816"/>
                  <a:gd name="connsiteX377" fmla="*/ 3060789 w 4599043"/>
                  <a:gd name="connsiteY377" fmla="*/ 163513 h 5532816"/>
                  <a:gd name="connsiteX378" fmla="*/ 3072045 w 4599043"/>
                  <a:gd name="connsiteY378" fmla="*/ 114439 h 5532816"/>
                  <a:gd name="connsiteX379" fmla="*/ 3053135 w 4599043"/>
                  <a:gd name="connsiteY379" fmla="*/ 129296 h 5532816"/>
                  <a:gd name="connsiteX380" fmla="*/ 4189046 w 4599043"/>
                  <a:gd name="connsiteY380" fmla="*/ 4655380 h 5532816"/>
                  <a:gd name="connsiteX381" fmla="*/ 4160231 w 4599043"/>
                  <a:gd name="connsiteY381" fmla="*/ 4652679 h 5532816"/>
                  <a:gd name="connsiteX382" fmla="*/ 4189046 w 4599043"/>
                  <a:gd name="connsiteY382" fmla="*/ 4655380 h 5532816"/>
                  <a:gd name="connsiteX383" fmla="*/ 4245324 w 4599043"/>
                  <a:gd name="connsiteY383" fmla="*/ 4822412 h 5532816"/>
                  <a:gd name="connsiteX384" fmla="*/ 4269636 w 4599043"/>
                  <a:gd name="connsiteY384" fmla="*/ 4846724 h 5532816"/>
                  <a:gd name="connsiteX385" fmla="*/ 4290346 w 4599043"/>
                  <a:gd name="connsiteY385" fmla="*/ 4826464 h 5532816"/>
                  <a:gd name="connsiteX386" fmla="*/ 4318710 w 4599043"/>
                  <a:gd name="connsiteY386" fmla="*/ 4839070 h 5532816"/>
                  <a:gd name="connsiteX387" fmla="*/ 4302502 w 4599043"/>
                  <a:gd name="connsiteY387" fmla="*/ 4802602 h 5532816"/>
                  <a:gd name="connsiteX388" fmla="*/ 4245324 w 4599043"/>
                  <a:gd name="connsiteY388" fmla="*/ 4822412 h 5532816"/>
                  <a:gd name="connsiteX389" fmla="*/ 3167942 w 4599043"/>
                  <a:gd name="connsiteY389" fmla="*/ 41053 h 5532816"/>
                  <a:gd name="connsiteX390" fmla="*/ 3143180 w 4599043"/>
                  <a:gd name="connsiteY390" fmla="*/ 34300 h 5532816"/>
                  <a:gd name="connsiteX391" fmla="*/ 3167942 w 4599043"/>
                  <a:gd name="connsiteY391" fmla="*/ 41053 h 5532816"/>
                  <a:gd name="connsiteX392" fmla="*/ 2847834 w 4599043"/>
                  <a:gd name="connsiteY392" fmla="*/ 299931 h 5532816"/>
                  <a:gd name="connsiteX393" fmla="*/ 2868544 w 4599043"/>
                  <a:gd name="connsiteY393" fmla="*/ 232397 h 5532816"/>
                  <a:gd name="connsiteX394" fmla="*/ 2852336 w 4599043"/>
                  <a:gd name="connsiteY394" fmla="*/ 230596 h 5532816"/>
                  <a:gd name="connsiteX395" fmla="*/ 2837929 w 4599043"/>
                  <a:gd name="connsiteY395" fmla="*/ 270666 h 5532816"/>
                  <a:gd name="connsiteX396" fmla="*/ 2847834 w 4599043"/>
                  <a:gd name="connsiteY396" fmla="*/ 299931 h 5532816"/>
                  <a:gd name="connsiteX397" fmla="*/ 2933376 w 4599043"/>
                  <a:gd name="connsiteY397" fmla="*/ 215289 h 5532816"/>
                  <a:gd name="connsiteX398" fmla="*/ 2941480 w 4599043"/>
                  <a:gd name="connsiteY398" fmla="*/ 194128 h 5532816"/>
                  <a:gd name="connsiteX399" fmla="*/ 2933376 w 4599043"/>
                  <a:gd name="connsiteY399" fmla="*/ 215289 h 5532816"/>
                  <a:gd name="connsiteX400" fmla="*/ 2890155 w 4599043"/>
                  <a:gd name="connsiteY400" fmla="*/ 220241 h 5532816"/>
                  <a:gd name="connsiteX401" fmla="*/ 2877999 w 4599043"/>
                  <a:gd name="connsiteY401" fmla="*/ 200431 h 5532816"/>
                  <a:gd name="connsiteX402" fmla="*/ 2890155 w 4599043"/>
                  <a:gd name="connsiteY402" fmla="*/ 220241 h 5532816"/>
                  <a:gd name="connsiteX403" fmla="*/ 3086902 w 4599043"/>
                  <a:gd name="connsiteY403" fmla="*/ 121643 h 5532816"/>
                  <a:gd name="connsiteX404" fmla="*/ 3073395 w 4599043"/>
                  <a:gd name="connsiteY404" fmla="*/ 101833 h 5532816"/>
                  <a:gd name="connsiteX405" fmla="*/ 3086902 w 4599043"/>
                  <a:gd name="connsiteY405" fmla="*/ 121643 h 5532816"/>
                  <a:gd name="connsiteX406" fmla="*/ 4232718 w 4599043"/>
                  <a:gd name="connsiteY406" fmla="*/ 5115957 h 5532816"/>
                  <a:gd name="connsiteX407" fmla="*/ 4224163 w 4599043"/>
                  <a:gd name="connsiteY407" fmla="*/ 5103801 h 5532816"/>
                  <a:gd name="connsiteX408" fmla="*/ 4232718 w 4599043"/>
                  <a:gd name="connsiteY408" fmla="*/ 5115957 h 5532816"/>
                  <a:gd name="connsiteX409" fmla="*/ 2757339 w 4599043"/>
                  <a:gd name="connsiteY409" fmla="*/ 385473 h 5532816"/>
                  <a:gd name="connsiteX410" fmla="*/ 2789305 w 4599043"/>
                  <a:gd name="connsiteY410" fmla="*/ 368815 h 5532816"/>
                  <a:gd name="connsiteX411" fmla="*/ 2813167 w 4599043"/>
                  <a:gd name="connsiteY411" fmla="*/ 330996 h 5532816"/>
                  <a:gd name="connsiteX412" fmla="*/ 2777149 w 4599043"/>
                  <a:gd name="connsiteY412" fmla="*/ 305783 h 5532816"/>
                  <a:gd name="connsiteX413" fmla="*/ 2765894 w 4599043"/>
                  <a:gd name="connsiteY413" fmla="*/ 319290 h 5532816"/>
                  <a:gd name="connsiteX414" fmla="*/ 2758240 w 4599043"/>
                  <a:gd name="connsiteY414" fmla="*/ 335498 h 5532816"/>
                  <a:gd name="connsiteX415" fmla="*/ 2756439 w 4599043"/>
                  <a:gd name="connsiteY415" fmla="*/ 374667 h 5532816"/>
                  <a:gd name="connsiteX416" fmla="*/ 2757339 w 4599043"/>
                  <a:gd name="connsiteY416" fmla="*/ 385473 h 5532816"/>
                  <a:gd name="connsiteX417" fmla="*/ 4206154 w 4599043"/>
                  <a:gd name="connsiteY417" fmla="*/ 5088493 h 5532816"/>
                  <a:gd name="connsiteX418" fmla="*/ 4180491 w 4599043"/>
                  <a:gd name="connsiteY418" fmla="*/ 5091645 h 5532816"/>
                  <a:gd name="connsiteX419" fmla="*/ 4206154 w 4599043"/>
                  <a:gd name="connsiteY419" fmla="*/ 5088493 h 5532816"/>
                  <a:gd name="connsiteX420" fmla="*/ 4250276 w 4599043"/>
                  <a:gd name="connsiteY420" fmla="*/ 5220859 h 5532816"/>
                  <a:gd name="connsiteX421" fmla="*/ 4235869 w 4599043"/>
                  <a:gd name="connsiteY421" fmla="*/ 5223110 h 5532816"/>
                  <a:gd name="connsiteX422" fmla="*/ 4250276 w 4599043"/>
                  <a:gd name="connsiteY422" fmla="*/ 5220859 h 5532816"/>
                  <a:gd name="connsiteX423" fmla="*/ 4303402 w 4599043"/>
                  <a:gd name="connsiteY423" fmla="*/ 5198348 h 5532816"/>
                  <a:gd name="connsiteX424" fmla="*/ 4316909 w 4599043"/>
                  <a:gd name="connsiteY424" fmla="*/ 5172685 h 5532816"/>
                  <a:gd name="connsiteX425" fmla="*/ 4303402 w 4599043"/>
                  <a:gd name="connsiteY425" fmla="*/ 5198348 h 5532816"/>
                  <a:gd name="connsiteX426" fmla="*/ 4267385 w 4599043"/>
                  <a:gd name="connsiteY426" fmla="*/ 5267232 h 5532816"/>
                  <a:gd name="connsiteX427" fmla="*/ 4257480 w 4599043"/>
                  <a:gd name="connsiteY427" fmla="*/ 5271283 h 5532816"/>
                  <a:gd name="connsiteX428" fmla="*/ 4267385 w 4599043"/>
                  <a:gd name="connsiteY428" fmla="*/ 5267232 h 5532816"/>
                  <a:gd name="connsiteX429" fmla="*/ 4257930 w 4599043"/>
                  <a:gd name="connsiteY429" fmla="*/ 5147022 h 5532816"/>
                  <a:gd name="connsiteX430" fmla="*/ 4251177 w 4599043"/>
                  <a:gd name="connsiteY430" fmla="*/ 5187992 h 5532816"/>
                  <a:gd name="connsiteX431" fmla="*/ 4257930 w 4599043"/>
                  <a:gd name="connsiteY431" fmla="*/ 5147022 h 5532816"/>
                  <a:gd name="connsiteX432" fmla="*/ 3221969 w 4599043"/>
                  <a:gd name="connsiteY432" fmla="*/ 4423065 h 5532816"/>
                  <a:gd name="connsiteX433" fmla="*/ 3225120 w 4599043"/>
                  <a:gd name="connsiteY433" fmla="*/ 4425316 h 5532816"/>
                  <a:gd name="connsiteX434" fmla="*/ 3154435 w 4599043"/>
                  <a:gd name="connsiteY434" fmla="*/ 4404606 h 5532816"/>
                  <a:gd name="connsiteX435" fmla="*/ 3254835 w 4599043"/>
                  <a:gd name="connsiteY435" fmla="*/ 4441074 h 5532816"/>
                  <a:gd name="connsiteX436" fmla="*/ 3221969 w 4599043"/>
                  <a:gd name="connsiteY436" fmla="*/ 4423065 h 5532816"/>
                  <a:gd name="connsiteX437" fmla="*/ 2946433 w 4599043"/>
                  <a:gd name="connsiteY437" fmla="*/ 4282596 h 5532816"/>
                  <a:gd name="connsiteX438" fmla="*/ 2945532 w 4599043"/>
                  <a:gd name="connsiteY438" fmla="*/ 4273591 h 5532816"/>
                  <a:gd name="connsiteX439" fmla="*/ 2946433 w 4599043"/>
                  <a:gd name="connsiteY439" fmla="*/ 4282596 h 5532816"/>
                  <a:gd name="connsiteX440" fmla="*/ 2921670 w 4599043"/>
                  <a:gd name="connsiteY440" fmla="*/ 4218664 h 5532816"/>
                  <a:gd name="connsiteX441" fmla="*/ 2871246 w 4599043"/>
                  <a:gd name="connsiteY441" fmla="*/ 4170040 h 5532816"/>
                  <a:gd name="connsiteX442" fmla="*/ 2921670 w 4599043"/>
                  <a:gd name="connsiteY442" fmla="*/ 4218664 h 5532816"/>
                  <a:gd name="connsiteX443" fmla="*/ 2873947 w 4599043"/>
                  <a:gd name="connsiteY443" fmla="*/ 4121416 h 5532816"/>
                  <a:gd name="connsiteX444" fmla="*/ 2851886 w 4599043"/>
                  <a:gd name="connsiteY444" fmla="*/ 4114663 h 5532816"/>
                  <a:gd name="connsiteX445" fmla="*/ 2873947 w 4599043"/>
                  <a:gd name="connsiteY445" fmla="*/ 4121416 h 5532816"/>
                  <a:gd name="connsiteX446" fmla="*/ 2817669 w 4599043"/>
                  <a:gd name="connsiteY446" fmla="*/ 4130421 h 5532816"/>
                  <a:gd name="connsiteX447" fmla="*/ 2827124 w 4599043"/>
                  <a:gd name="connsiteY447" fmla="*/ 4115563 h 5532816"/>
                  <a:gd name="connsiteX448" fmla="*/ 2819470 w 4599043"/>
                  <a:gd name="connsiteY448" fmla="*/ 4094853 h 5532816"/>
                  <a:gd name="connsiteX449" fmla="*/ 2817669 w 4599043"/>
                  <a:gd name="connsiteY449" fmla="*/ 4130421 h 5532816"/>
                  <a:gd name="connsiteX450" fmla="*/ 2197713 w 4599043"/>
                  <a:gd name="connsiteY450" fmla="*/ 2594713 h 5532816"/>
                  <a:gd name="connsiteX451" fmla="*/ 2224727 w 4599043"/>
                  <a:gd name="connsiteY451" fmla="*/ 2583457 h 5532816"/>
                  <a:gd name="connsiteX452" fmla="*/ 2212120 w 4599043"/>
                  <a:gd name="connsiteY452" fmla="*/ 2553292 h 5532816"/>
                  <a:gd name="connsiteX453" fmla="*/ 2197263 w 4599043"/>
                  <a:gd name="connsiteY453" fmla="*/ 2575804 h 5532816"/>
                  <a:gd name="connsiteX454" fmla="*/ 2197713 w 4599043"/>
                  <a:gd name="connsiteY454" fmla="*/ 2594713 h 5532816"/>
                  <a:gd name="connsiteX455" fmla="*/ 2927073 w 4599043"/>
                  <a:gd name="connsiteY455" fmla="*/ 4284847 h 5532816"/>
                  <a:gd name="connsiteX456" fmla="*/ 2890155 w 4599043"/>
                  <a:gd name="connsiteY456" fmla="*/ 4253331 h 5532816"/>
                  <a:gd name="connsiteX457" fmla="*/ 2927073 w 4599043"/>
                  <a:gd name="connsiteY457" fmla="*/ 4284847 h 5532816"/>
                  <a:gd name="connsiteX458" fmla="*/ 1119881 w 4599043"/>
                  <a:gd name="connsiteY458" fmla="*/ 3872443 h 5532816"/>
                  <a:gd name="connsiteX459" fmla="*/ 1118080 w 4599043"/>
                  <a:gd name="connsiteY459" fmla="*/ 3888651 h 5532816"/>
                  <a:gd name="connsiteX460" fmla="*/ 1119881 w 4599043"/>
                  <a:gd name="connsiteY460" fmla="*/ 3872443 h 5532816"/>
                  <a:gd name="connsiteX461" fmla="*/ 2909514 w 4599043"/>
                  <a:gd name="connsiteY461" fmla="*/ 4247028 h 5532816"/>
                  <a:gd name="connsiteX462" fmla="*/ 2931125 w 4599043"/>
                  <a:gd name="connsiteY462" fmla="*/ 4266388 h 5532816"/>
                  <a:gd name="connsiteX463" fmla="*/ 2909514 w 4599043"/>
                  <a:gd name="connsiteY463" fmla="*/ 4247028 h 5532816"/>
                  <a:gd name="connsiteX464" fmla="*/ 2877999 w 4599043"/>
                  <a:gd name="connsiteY464" fmla="*/ 4155183 h 5532816"/>
                  <a:gd name="connsiteX465" fmla="*/ 2860890 w 4599043"/>
                  <a:gd name="connsiteY465" fmla="*/ 4154733 h 5532816"/>
                  <a:gd name="connsiteX466" fmla="*/ 2877999 w 4599043"/>
                  <a:gd name="connsiteY466" fmla="*/ 4155183 h 5532816"/>
                  <a:gd name="connsiteX467" fmla="*/ 3254385 w 4599043"/>
                  <a:gd name="connsiteY467" fmla="*/ 4441524 h 5532816"/>
                  <a:gd name="connsiteX468" fmla="*/ 3268792 w 4599043"/>
                  <a:gd name="connsiteY468" fmla="*/ 4450078 h 5532816"/>
                  <a:gd name="connsiteX469" fmla="*/ 3254385 w 4599043"/>
                  <a:gd name="connsiteY469" fmla="*/ 4441524 h 5532816"/>
                  <a:gd name="connsiteX470" fmla="*/ 3284549 w 4599043"/>
                  <a:gd name="connsiteY470" fmla="*/ 4459083 h 5532816"/>
                  <a:gd name="connsiteX471" fmla="*/ 3278697 w 4599043"/>
                  <a:gd name="connsiteY471" fmla="*/ 4455481 h 5532816"/>
                  <a:gd name="connsiteX472" fmla="*/ 3284549 w 4599043"/>
                  <a:gd name="connsiteY472" fmla="*/ 4459083 h 5532816"/>
                  <a:gd name="connsiteX473" fmla="*/ 3229172 w 4599043"/>
                  <a:gd name="connsiteY473" fmla="*/ 4448728 h 5532816"/>
                  <a:gd name="connsiteX474" fmla="*/ 3228722 w 4599043"/>
                  <a:gd name="connsiteY474" fmla="*/ 4448278 h 5532816"/>
                  <a:gd name="connsiteX475" fmla="*/ 3229172 w 4599043"/>
                  <a:gd name="connsiteY475" fmla="*/ 4448728 h 5532816"/>
                  <a:gd name="connsiteX476" fmla="*/ 3124270 w 4599043"/>
                  <a:gd name="connsiteY476" fmla="*/ 4362735 h 5532816"/>
                  <a:gd name="connsiteX477" fmla="*/ 3095006 w 4599043"/>
                  <a:gd name="connsiteY477" fmla="*/ 4372640 h 5532816"/>
                  <a:gd name="connsiteX478" fmla="*/ 3124270 w 4599043"/>
                  <a:gd name="connsiteY478" fmla="*/ 4362735 h 5532816"/>
                  <a:gd name="connsiteX479" fmla="*/ 3162989 w 4599043"/>
                  <a:gd name="connsiteY479" fmla="*/ 4421264 h 5532816"/>
                  <a:gd name="connsiteX480" fmla="*/ 3102660 w 4599043"/>
                  <a:gd name="connsiteY480" fmla="*/ 4419463 h 5532816"/>
                  <a:gd name="connsiteX481" fmla="*/ 3162989 w 4599043"/>
                  <a:gd name="connsiteY481" fmla="*/ 4421264 h 5532816"/>
                  <a:gd name="connsiteX482" fmla="*/ 3160738 w 4599043"/>
                  <a:gd name="connsiteY482" fmla="*/ 4388848 h 5532816"/>
                  <a:gd name="connsiteX483" fmla="*/ 3066642 w 4599043"/>
                  <a:gd name="connsiteY483" fmla="*/ 4382995 h 5532816"/>
                  <a:gd name="connsiteX484" fmla="*/ 3160738 w 4599043"/>
                  <a:gd name="connsiteY484" fmla="*/ 4388848 h 5532816"/>
                  <a:gd name="connsiteX485" fmla="*/ 3228722 w 4599043"/>
                  <a:gd name="connsiteY485" fmla="*/ 4448278 h 5532816"/>
                  <a:gd name="connsiteX486" fmla="*/ 3192254 w 4599043"/>
                  <a:gd name="connsiteY486" fmla="*/ 4436572 h 5532816"/>
                  <a:gd name="connsiteX487" fmla="*/ 3228722 w 4599043"/>
                  <a:gd name="connsiteY487" fmla="*/ 4448278 h 5532816"/>
                  <a:gd name="connsiteX488" fmla="*/ 3623116 w 4599043"/>
                  <a:gd name="connsiteY488" fmla="*/ 5041220 h 5532816"/>
                  <a:gd name="connsiteX489" fmla="*/ 3639325 w 4599043"/>
                  <a:gd name="connsiteY489" fmla="*/ 5005652 h 5532816"/>
                  <a:gd name="connsiteX490" fmla="*/ 3623116 w 4599043"/>
                  <a:gd name="connsiteY490" fmla="*/ 5041220 h 5532816"/>
                  <a:gd name="connsiteX491" fmla="*/ 4347074 w 4599043"/>
                  <a:gd name="connsiteY491" fmla="*/ 5437415 h 5532816"/>
                  <a:gd name="connsiteX492" fmla="*/ 4292597 w 4599043"/>
                  <a:gd name="connsiteY492" fmla="*/ 5429762 h 5532816"/>
                  <a:gd name="connsiteX493" fmla="*/ 4231817 w 4599043"/>
                  <a:gd name="connsiteY493" fmla="*/ 5426160 h 5532816"/>
                  <a:gd name="connsiteX494" fmla="*/ 4137720 w 4599043"/>
                  <a:gd name="connsiteY494" fmla="*/ 5435614 h 5532816"/>
                  <a:gd name="connsiteX495" fmla="*/ 4124214 w 4599043"/>
                  <a:gd name="connsiteY495" fmla="*/ 5418956 h 5532816"/>
                  <a:gd name="connsiteX496" fmla="*/ 4067936 w 4599043"/>
                  <a:gd name="connsiteY496" fmla="*/ 5427961 h 5532816"/>
                  <a:gd name="connsiteX497" fmla="*/ 4051278 w 4599043"/>
                  <a:gd name="connsiteY497" fmla="*/ 5441918 h 5532816"/>
                  <a:gd name="connsiteX498" fmla="*/ 4210206 w 4599043"/>
                  <a:gd name="connsiteY498" fmla="*/ 5501347 h 5532816"/>
                  <a:gd name="connsiteX499" fmla="*/ 4397049 w 4599043"/>
                  <a:gd name="connsiteY499" fmla="*/ 5406350 h 5532816"/>
                  <a:gd name="connsiteX500" fmla="*/ 4347074 w 4599043"/>
                  <a:gd name="connsiteY500" fmla="*/ 5437415 h 5532816"/>
                  <a:gd name="connsiteX501" fmla="*/ 4420010 w 4599043"/>
                  <a:gd name="connsiteY501" fmla="*/ 5126312 h 5532816"/>
                  <a:gd name="connsiteX502" fmla="*/ 4427664 w 4599043"/>
                  <a:gd name="connsiteY502" fmla="*/ 5147022 h 5532816"/>
                  <a:gd name="connsiteX503" fmla="*/ 4420010 w 4599043"/>
                  <a:gd name="connsiteY503" fmla="*/ 5126312 h 5532816"/>
                  <a:gd name="connsiteX504" fmla="*/ 4437118 w 4599043"/>
                  <a:gd name="connsiteY504" fmla="*/ 5178538 h 5532816"/>
                  <a:gd name="connsiteX505" fmla="*/ 4481690 w 4599043"/>
                  <a:gd name="connsiteY505" fmla="*/ 5145672 h 5532816"/>
                  <a:gd name="connsiteX506" fmla="*/ 4437118 w 4599043"/>
                  <a:gd name="connsiteY506" fmla="*/ 5178538 h 5532816"/>
                  <a:gd name="connsiteX507" fmla="*/ 4053979 w 4599043"/>
                  <a:gd name="connsiteY507" fmla="*/ 5111004 h 5532816"/>
                  <a:gd name="connsiteX508" fmla="*/ 4023364 w 4599043"/>
                  <a:gd name="connsiteY508" fmla="*/ 5016008 h 5532816"/>
                  <a:gd name="connsiteX509" fmla="*/ 3886046 w 4599043"/>
                  <a:gd name="connsiteY509" fmla="*/ 4966933 h 5532816"/>
                  <a:gd name="connsiteX510" fmla="*/ 3915761 w 4599043"/>
                  <a:gd name="connsiteY510" fmla="*/ 4924612 h 5532816"/>
                  <a:gd name="connsiteX511" fmla="*/ 3892800 w 4599043"/>
                  <a:gd name="connsiteY511" fmla="*/ 4886794 h 5532816"/>
                  <a:gd name="connsiteX512" fmla="*/ 3924765 w 4599043"/>
                  <a:gd name="connsiteY512" fmla="*/ 4912907 h 5532816"/>
                  <a:gd name="connsiteX513" fmla="*/ 3836972 w 4599043"/>
                  <a:gd name="connsiteY513" fmla="*/ 4731017 h 5532816"/>
                  <a:gd name="connsiteX514" fmla="*/ 3862635 w 4599043"/>
                  <a:gd name="connsiteY514" fmla="*/ 4701752 h 5532816"/>
                  <a:gd name="connsiteX515" fmla="*/ 3918012 w 4599043"/>
                  <a:gd name="connsiteY515" fmla="*/ 4740021 h 5532816"/>
                  <a:gd name="connsiteX516" fmla="*/ 3964835 w 4599043"/>
                  <a:gd name="connsiteY516" fmla="*/ 4775589 h 5532816"/>
                  <a:gd name="connsiteX517" fmla="*/ 3930618 w 4599043"/>
                  <a:gd name="connsiteY517" fmla="*/ 4730567 h 5532816"/>
                  <a:gd name="connsiteX518" fmla="*/ 4003104 w 4599043"/>
                  <a:gd name="connsiteY518" fmla="*/ 4754879 h 5532816"/>
                  <a:gd name="connsiteX519" fmla="*/ 4015710 w 4599043"/>
                  <a:gd name="connsiteY519" fmla="*/ 4712558 h 5532816"/>
                  <a:gd name="connsiteX520" fmla="*/ 4031918 w 4599043"/>
                  <a:gd name="connsiteY520" fmla="*/ 4715710 h 5532816"/>
                  <a:gd name="connsiteX521" fmla="*/ 3976541 w 4599043"/>
                  <a:gd name="connsiteY521" fmla="*/ 4678791 h 5532816"/>
                  <a:gd name="connsiteX522" fmla="*/ 3995900 w 4599043"/>
                  <a:gd name="connsiteY522" fmla="*/ 4647276 h 5532816"/>
                  <a:gd name="connsiteX523" fmla="*/ 4061183 w 4599043"/>
                  <a:gd name="connsiteY523" fmla="*/ 4612159 h 5532816"/>
                  <a:gd name="connsiteX524" fmla="*/ 4154829 w 4599043"/>
                  <a:gd name="connsiteY524" fmla="*/ 4590098 h 5532816"/>
                  <a:gd name="connsiteX525" fmla="*/ 4217860 w 4599043"/>
                  <a:gd name="connsiteY525" fmla="*/ 4596851 h 5532816"/>
                  <a:gd name="connsiteX526" fmla="*/ 4234969 w 4599043"/>
                  <a:gd name="connsiteY526" fmla="*/ 4517162 h 5532816"/>
                  <a:gd name="connsiteX527" fmla="*/ 4258830 w 4599043"/>
                  <a:gd name="connsiteY527" fmla="*/ 4469888 h 5532816"/>
                  <a:gd name="connsiteX528" fmla="*/ 4219661 w 4599043"/>
                  <a:gd name="connsiteY528" fmla="*/ 4499603 h 5532816"/>
                  <a:gd name="connsiteX529" fmla="*/ 4057581 w 4599043"/>
                  <a:gd name="connsiteY529" fmla="*/ 4540573 h 5532816"/>
                  <a:gd name="connsiteX530" fmla="*/ 4001303 w 4599043"/>
                  <a:gd name="connsiteY530" fmla="*/ 4526166 h 5532816"/>
                  <a:gd name="connsiteX531" fmla="*/ 3841925 w 4599043"/>
                  <a:gd name="connsiteY531" fmla="*/ 4584695 h 5532816"/>
                  <a:gd name="connsiteX532" fmla="*/ 3818063 w 4599043"/>
                  <a:gd name="connsiteY532" fmla="*/ 4619362 h 5532816"/>
                  <a:gd name="connsiteX533" fmla="*/ 3683446 w 4599043"/>
                  <a:gd name="connsiteY533" fmla="*/ 4677441 h 5532816"/>
                  <a:gd name="connsiteX534" fmla="*/ 3637074 w 4599043"/>
                  <a:gd name="connsiteY534" fmla="*/ 4698151 h 5532816"/>
                  <a:gd name="connsiteX535" fmla="*/ 3624467 w 4599043"/>
                  <a:gd name="connsiteY535" fmla="*/ 4756680 h 5532816"/>
                  <a:gd name="connsiteX536" fmla="*/ 3584398 w 4599043"/>
                  <a:gd name="connsiteY536" fmla="*/ 4823763 h 5532816"/>
                  <a:gd name="connsiteX537" fmla="*/ 3583047 w 4599043"/>
                  <a:gd name="connsiteY537" fmla="*/ 4863832 h 5532816"/>
                  <a:gd name="connsiteX538" fmla="*/ 3551081 w 4599043"/>
                  <a:gd name="connsiteY538" fmla="*/ 4887694 h 5532816"/>
                  <a:gd name="connsiteX539" fmla="*/ 3686598 w 4599043"/>
                  <a:gd name="connsiteY539" fmla="*/ 4970985 h 5532816"/>
                  <a:gd name="connsiteX540" fmla="*/ 3643376 w 4599043"/>
                  <a:gd name="connsiteY540" fmla="*/ 4993046 h 5532816"/>
                  <a:gd name="connsiteX541" fmla="*/ 3657784 w 4599043"/>
                  <a:gd name="connsiteY541" fmla="*/ 5006553 h 5532816"/>
                  <a:gd name="connsiteX542" fmla="*/ 3716763 w 4599043"/>
                  <a:gd name="connsiteY542" fmla="*/ 5059679 h 5532816"/>
                  <a:gd name="connsiteX543" fmla="*/ 3759084 w 4599043"/>
                  <a:gd name="connsiteY543" fmla="*/ 5056528 h 5532816"/>
                  <a:gd name="connsiteX544" fmla="*/ 3850479 w 4599043"/>
                  <a:gd name="connsiteY544" fmla="*/ 5029064 h 5532816"/>
                  <a:gd name="connsiteX545" fmla="*/ 3942324 w 4599043"/>
                  <a:gd name="connsiteY545" fmla="*/ 5070034 h 5532816"/>
                  <a:gd name="connsiteX546" fmla="*/ 3920263 w 4599043"/>
                  <a:gd name="connsiteY546" fmla="*/ 5091645 h 5532816"/>
                  <a:gd name="connsiteX547" fmla="*/ 3763136 w 4599043"/>
                  <a:gd name="connsiteY547" fmla="*/ 5083991 h 5532816"/>
                  <a:gd name="connsiteX548" fmla="*/ 3723516 w 4599043"/>
                  <a:gd name="connsiteY548" fmla="*/ 5112805 h 5532816"/>
                  <a:gd name="connsiteX549" fmla="*/ 3780244 w 4599043"/>
                  <a:gd name="connsiteY549" fmla="*/ 5202850 h 5532816"/>
                  <a:gd name="connsiteX550" fmla="*/ 3773941 w 4599043"/>
                  <a:gd name="connsiteY550" fmla="*/ 5251023 h 5532816"/>
                  <a:gd name="connsiteX551" fmla="*/ 3878393 w 4599043"/>
                  <a:gd name="connsiteY551" fmla="*/ 5292444 h 5532816"/>
                  <a:gd name="connsiteX552" fmla="*/ 3897302 w 4599043"/>
                  <a:gd name="connsiteY552" fmla="*/ 5328462 h 5532816"/>
                  <a:gd name="connsiteX553" fmla="*/ 3972039 w 4599043"/>
                  <a:gd name="connsiteY553" fmla="*/ 5300548 h 5532816"/>
                  <a:gd name="connsiteX554" fmla="*/ 3963034 w 4599043"/>
                  <a:gd name="connsiteY554" fmla="*/ 5267232 h 5532816"/>
                  <a:gd name="connsiteX555" fmla="*/ 3920263 w 4599043"/>
                  <a:gd name="connsiteY555" fmla="*/ 5157828 h 5532816"/>
                  <a:gd name="connsiteX556" fmla="*/ 3967086 w 4599043"/>
                  <a:gd name="connsiteY556" fmla="*/ 5178088 h 5532816"/>
                  <a:gd name="connsiteX557" fmla="*/ 3960333 w 4599043"/>
                  <a:gd name="connsiteY557" fmla="*/ 5137117 h 5532816"/>
                  <a:gd name="connsiteX558" fmla="*/ 3986446 w 4599043"/>
                  <a:gd name="connsiteY558" fmla="*/ 5075887 h 5532816"/>
                  <a:gd name="connsiteX559" fmla="*/ 3996801 w 4599043"/>
                  <a:gd name="connsiteY559" fmla="*/ 5083541 h 5532816"/>
                  <a:gd name="connsiteX560" fmla="*/ 3993649 w 4599043"/>
                  <a:gd name="connsiteY560" fmla="*/ 5077238 h 5532816"/>
                  <a:gd name="connsiteX561" fmla="*/ 3992299 w 4599043"/>
                  <a:gd name="connsiteY561" fmla="*/ 5076337 h 5532816"/>
                  <a:gd name="connsiteX562" fmla="*/ 4053979 w 4599043"/>
                  <a:gd name="connsiteY562" fmla="*/ 5111004 h 5532816"/>
                  <a:gd name="connsiteX563" fmla="*/ 4491145 w 4599043"/>
                  <a:gd name="connsiteY563" fmla="*/ 5336115 h 5532816"/>
                  <a:gd name="connsiteX564" fmla="*/ 4489344 w 4599043"/>
                  <a:gd name="connsiteY564" fmla="*/ 5354574 h 5532816"/>
                  <a:gd name="connsiteX565" fmla="*/ 4491145 w 4599043"/>
                  <a:gd name="connsiteY565" fmla="*/ 5336115 h 5532816"/>
                  <a:gd name="connsiteX566" fmla="*/ 3963935 w 4599043"/>
                  <a:gd name="connsiteY566" fmla="*/ 5335215 h 5532816"/>
                  <a:gd name="connsiteX567" fmla="*/ 3959883 w 4599043"/>
                  <a:gd name="connsiteY567" fmla="*/ 5359077 h 5532816"/>
                  <a:gd name="connsiteX568" fmla="*/ 3963935 w 4599043"/>
                  <a:gd name="connsiteY568" fmla="*/ 5335215 h 5532816"/>
                  <a:gd name="connsiteX569" fmla="*/ 4546072 w 4599043"/>
                  <a:gd name="connsiteY569" fmla="*/ 5243820 h 5532816"/>
                  <a:gd name="connsiteX570" fmla="*/ 4592895 w 4599043"/>
                  <a:gd name="connsiteY570" fmla="*/ 5244270 h 5532816"/>
                  <a:gd name="connsiteX571" fmla="*/ 4546072 w 4599043"/>
                  <a:gd name="connsiteY571" fmla="*/ 5243820 h 5532816"/>
                  <a:gd name="connsiteX572" fmla="*/ 4549224 w 4599043"/>
                  <a:gd name="connsiteY572" fmla="*/ 5165481 h 5532816"/>
                  <a:gd name="connsiteX573" fmla="*/ 4549224 w 4599043"/>
                  <a:gd name="connsiteY573" fmla="*/ 5181690 h 5532816"/>
                  <a:gd name="connsiteX574" fmla="*/ 4549224 w 4599043"/>
                  <a:gd name="connsiteY574" fmla="*/ 5165481 h 5532816"/>
                  <a:gd name="connsiteX575" fmla="*/ 3764036 w 4599043"/>
                  <a:gd name="connsiteY575" fmla="*/ 2537085 h 5532816"/>
                  <a:gd name="connsiteX576" fmla="*/ 3764936 w 4599043"/>
                  <a:gd name="connsiteY576" fmla="*/ 2548790 h 5532816"/>
                  <a:gd name="connsiteX577" fmla="*/ 3764036 w 4599043"/>
                  <a:gd name="connsiteY577" fmla="*/ 2537085 h 5532816"/>
                  <a:gd name="connsiteX578" fmla="*/ 2205817 w 4599043"/>
                  <a:gd name="connsiteY578" fmla="*/ 2606869 h 5532816"/>
                  <a:gd name="connsiteX579" fmla="*/ 2221575 w 4599043"/>
                  <a:gd name="connsiteY579" fmla="*/ 2601466 h 5532816"/>
                  <a:gd name="connsiteX580" fmla="*/ 2205817 w 4599043"/>
                  <a:gd name="connsiteY580" fmla="*/ 2606869 h 5532816"/>
                  <a:gd name="connsiteX581" fmla="*/ 3677143 w 4599043"/>
                  <a:gd name="connsiteY581" fmla="*/ 5153325 h 5532816"/>
                  <a:gd name="connsiteX582" fmla="*/ 3681195 w 4599043"/>
                  <a:gd name="connsiteY582" fmla="*/ 5164131 h 5532816"/>
                  <a:gd name="connsiteX583" fmla="*/ 3677143 w 4599043"/>
                  <a:gd name="connsiteY583" fmla="*/ 5153325 h 5532816"/>
                  <a:gd name="connsiteX584" fmla="*/ 3333624 w 4599043"/>
                  <a:gd name="connsiteY584" fmla="*/ 2420477 h 5532816"/>
                  <a:gd name="connsiteX585" fmla="*/ 3323269 w 4599043"/>
                  <a:gd name="connsiteY585" fmla="*/ 2448841 h 5532816"/>
                  <a:gd name="connsiteX586" fmla="*/ 3333624 w 4599043"/>
                  <a:gd name="connsiteY586" fmla="*/ 2420477 h 5532816"/>
                  <a:gd name="connsiteX587" fmla="*/ 3527669 w 4599043"/>
                  <a:gd name="connsiteY587" fmla="*/ 4893547 h 5532816"/>
                  <a:gd name="connsiteX588" fmla="*/ 3521366 w 4599043"/>
                  <a:gd name="connsiteY588" fmla="*/ 4883192 h 5532816"/>
                  <a:gd name="connsiteX589" fmla="*/ 3516864 w 4599043"/>
                  <a:gd name="connsiteY589" fmla="*/ 4900301 h 5532816"/>
                  <a:gd name="connsiteX590" fmla="*/ 3551531 w 4599043"/>
                  <a:gd name="connsiteY590" fmla="*/ 4919660 h 5532816"/>
                  <a:gd name="connsiteX591" fmla="*/ 3527669 w 4599043"/>
                  <a:gd name="connsiteY591" fmla="*/ 4893547 h 5532816"/>
                  <a:gd name="connsiteX592" fmla="*/ 3649229 w 4599043"/>
                  <a:gd name="connsiteY592" fmla="*/ 5070934 h 5532816"/>
                  <a:gd name="connsiteX593" fmla="*/ 3636623 w 4599043"/>
                  <a:gd name="connsiteY593" fmla="*/ 5054727 h 5532816"/>
                  <a:gd name="connsiteX594" fmla="*/ 3649229 w 4599043"/>
                  <a:gd name="connsiteY594" fmla="*/ 5070934 h 5532816"/>
                  <a:gd name="connsiteX595" fmla="*/ 3633472 w 4599043"/>
                  <a:gd name="connsiteY595" fmla="*/ 5070484 h 5532816"/>
                  <a:gd name="connsiteX596" fmla="*/ 3623116 w 4599043"/>
                  <a:gd name="connsiteY596" fmla="*/ 5079489 h 5532816"/>
                  <a:gd name="connsiteX597" fmla="*/ 3604657 w 4599043"/>
                  <a:gd name="connsiteY597" fmla="*/ 5099299 h 5532816"/>
                  <a:gd name="connsiteX598" fmla="*/ 3619515 w 4599043"/>
                  <a:gd name="connsiteY598" fmla="*/ 5097498 h 5532816"/>
                  <a:gd name="connsiteX599" fmla="*/ 3657334 w 4599043"/>
                  <a:gd name="connsiteY599" fmla="*/ 5115056 h 5532816"/>
                  <a:gd name="connsiteX600" fmla="*/ 3633472 w 4599043"/>
                  <a:gd name="connsiteY600" fmla="*/ 5070484 h 5532816"/>
                  <a:gd name="connsiteX601" fmla="*/ 3309312 w 4599043"/>
                  <a:gd name="connsiteY601" fmla="*/ 4473940 h 5532816"/>
                  <a:gd name="connsiteX602" fmla="*/ 3284099 w 4599043"/>
                  <a:gd name="connsiteY602" fmla="*/ 4459083 h 5532816"/>
                  <a:gd name="connsiteX603" fmla="*/ 3309312 w 4599043"/>
                  <a:gd name="connsiteY603" fmla="*/ 4473940 h 5532816"/>
                  <a:gd name="connsiteX604" fmla="*/ 2389058 w 4599043"/>
                  <a:gd name="connsiteY604" fmla="*/ 2476755 h 5532816"/>
                  <a:gd name="connsiteX605" fmla="*/ 2407067 w 4599043"/>
                  <a:gd name="connsiteY605" fmla="*/ 2555994 h 5532816"/>
                  <a:gd name="connsiteX606" fmla="*/ 2389058 w 4599043"/>
                  <a:gd name="connsiteY606" fmla="*/ 2476755 h 5532816"/>
                  <a:gd name="connsiteX607" fmla="*/ 2588056 w 4599043"/>
                  <a:gd name="connsiteY607" fmla="*/ 2468200 h 5532816"/>
                  <a:gd name="connsiteX608" fmla="*/ 2579051 w 4599043"/>
                  <a:gd name="connsiteY608" fmla="*/ 2460096 h 5532816"/>
                  <a:gd name="connsiteX609" fmla="*/ 2588056 w 4599043"/>
                  <a:gd name="connsiteY609" fmla="*/ 2468200 h 5532816"/>
                  <a:gd name="connsiteX610" fmla="*/ 1969451 w 4599043"/>
                  <a:gd name="connsiteY610" fmla="*/ 1602423 h 5532816"/>
                  <a:gd name="connsiteX611" fmla="*/ 1970351 w 4599043"/>
                  <a:gd name="connsiteY611" fmla="*/ 1583964 h 5532816"/>
                  <a:gd name="connsiteX612" fmla="*/ 1969451 w 4599043"/>
                  <a:gd name="connsiteY612" fmla="*/ 1602423 h 5532816"/>
                  <a:gd name="connsiteX613" fmla="*/ 2036534 w 4599043"/>
                  <a:gd name="connsiteY613" fmla="*/ 2777503 h 5532816"/>
                  <a:gd name="connsiteX614" fmla="*/ 2051391 w 4599043"/>
                  <a:gd name="connsiteY614" fmla="*/ 2770750 h 5532816"/>
                  <a:gd name="connsiteX615" fmla="*/ 2036534 w 4599043"/>
                  <a:gd name="connsiteY615" fmla="*/ 2777503 h 5532816"/>
                  <a:gd name="connsiteX616" fmla="*/ 1969901 w 4599043"/>
                  <a:gd name="connsiteY616" fmla="*/ 1698771 h 5532816"/>
                  <a:gd name="connsiteX617" fmla="*/ 1964048 w 4599043"/>
                  <a:gd name="connsiteY617" fmla="*/ 1726234 h 5532816"/>
                  <a:gd name="connsiteX618" fmla="*/ 1969901 w 4599043"/>
                  <a:gd name="connsiteY618" fmla="*/ 1698771 h 5532816"/>
                  <a:gd name="connsiteX619" fmla="*/ 1991061 w 4599043"/>
                  <a:gd name="connsiteY619" fmla="*/ 2790109 h 5532816"/>
                  <a:gd name="connsiteX620" fmla="*/ 2003667 w 4599043"/>
                  <a:gd name="connsiteY620" fmla="*/ 2786057 h 5532816"/>
                  <a:gd name="connsiteX621" fmla="*/ 1991061 w 4599043"/>
                  <a:gd name="connsiteY621" fmla="*/ 2790109 h 5532816"/>
                  <a:gd name="connsiteX622" fmla="*/ 1969451 w 4599043"/>
                  <a:gd name="connsiteY622" fmla="*/ 2792811 h 5532816"/>
                  <a:gd name="connsiteX623" fmla="*/ 1944688 w 4599043"/>
                  <a:gd name="connsiteY623" fmla="*/ 2791910 h 5532816"/>
                  <a:gd name="connsiteX624" fmla="*/ 1969451 w 4599043"/>
                  <a:gd name="connsiteY624" fmla="*/ 2792811 h 5532816"/>
                  <a:gd name="connsiteX625" fmla="*/ 1891112 w 4599043"/>
                  <a:gd name="connsiteY625" fmla="*/ 2811270 h 5532816"/>
                  <a:gd name="connsiteX626" fmla="*/ 1872653 w 4599043"/>
                  <a:gd name="connsiteY626" fmla="*/ 2821625 h 5532816"/>
                  <a:gd name="connsiteX627" fmla="*/ 1891112 w 4599043"/>
                  <a:gd name="connsiteY627" fmla="*/ 2811270 h 5532816"/>
                  <a:gd name="connsiteX628" fmla="*/ 1903268 w 4599043"/>
                  <a:gd name="connsiteY628" fmla="*/ 2801365 h 5532816"/>
                  <a:gd name="connsiteX629" fmla="*/ 1936584 w 4599043"/>
                  <a:gd name="connsiteY629" fmla="*/ 2794161 h 5532816"/>
                  <a:gd name="connsiteX630" fmla="*/ 1903268 w 4599043"/>
                  <a:gd name="connsiteY630" fmla="*/ 2801365 h 5532816"/>
                  <a:gd name="connsiteX631" fmla="*/ 2407067 w 4599043"/>
                  <a:gd name="connsiteY631" fmla="*/ 2433984 h 5532816"/>
                  <a:gd name="connsiteX632" fmla="*/ 2399863 w 4599043"/>
                  <a:gd name="connsiteY632" fmla="*/ 2409221 h 5532816"/>
                  <a:gd name="connsiteX633" fmla="*/ 2407067 w 4599043"/>
                  <a:gd name="connsiteY633" fmla="*/ 2433984 h 5532816"/>
                  <a:gd name="connsiteX634" fmla="*/ 2388157 w 4599043"/>
                  <a:gd name="connsiteY634" fmla="*/ 2580756 h 5532816"/>
                  <a:gd name="connsiteX635" fmla="*/ 2370148 w 4599043"/>
                  <a:gd name="connsiteY635" fmla="*/ 2574003 h 5532816"/>
                  <a:gd name="connsiteX636" fmla="*/ 2388157 w 4599043"/>
                  <a:gd name="connsiteY636" fmla="*/ 2580756 h 5532816"/>
                  <a:gd name="connsiteX637" fmla="*/ 2442634 w 4599043"/>
                  <a:gd name="connsiteY637" fmla="*/ 2647839 h 5532816"/>
                  <a:gd name="connsiteX638" fmla="*/ 2462894 w 4599043"/>
                  <a:gd name="connsiteY638" fmla="*/ 2642436 h 5532816"/>
                  <a:gd name="connsiteX639" fmla="*/ 2442634 w 4599043"/>
                  <a:gd name="connsiteY639" fmla="*/ 2647839 h 5532816"/>
                  <a:gd name="connsiteX640" fmla="*/ 2333230 w 4599043"/>
                  <a:gd name="connsiteY640" fmla="*/ 2578955 h 5532816"/>
                  <a:gd name="connsiteX641" fmla="*/ 2350338 w 4599043"/>
                  <a:gd name="connsiteY641" fmla="*/ 2566349 h 5532816"/>
                  <a:gd name="connsiteX642" fmla="*/ 2333230 w 4599043"/>
                  <a:gd name="connsiteY642" fmla="*/ 2578955 h 5532816"/>
                  <a:gd name="connsiteX643" fmla="*/ 2416972 w 4599043"/>
                  <a:gd name="connsiteY643" fmla="*/ 2603267 h 5532816"/>
                  <a:gd name="connsiteX644" fmla="*/ 2434080 w 4599043"/>
                  <a:gd name="connsiteY644" fmla="*/ 2539336 h 5532816"/>
                  <a:gd name="connsiteX645" fmla="*/ 2416972 w 4599043"/>
                  <a:gd name="connsiteY645" fmla="*/ 2603267 h 5532816"/>
                  <a:gd name="connsiteX646" fmla="*/ 1867250 w 4599043"/>
                  <a:gd name="connsiteY646" fmla="*/ 2846837 h 5532816"/>
                  <a:gd name="connsiteX647" fmla="*/ 1851492 w 4599043"/>
                  <a:gd name="connsiteY647" fmla="*/ 2853591 h 5532816"/>
                  <a:gd name="connsiteX648" fmla="*/ 1867250 w 4599043"/>
                  <a:gd name="connsiteY648" fmla="*/ 2846837 h 5532816"/>
                  <a:gd name="connsiteX649" fmla="*/ 2452989 w 4599043"/>
                  <a:gd name="connsiteY649" fmla="*/ 2201219 h 5532816"/>
                  <a:gd name="connsiteX650" fmla="*/ 2439032 w 4599043"/>
                  <a:gd name="connsiteY650" fmla="*/ 2216076 h 5532816"/>
                  <a:gd name="connsiteX651" fmla="*/ 2452989 w 4599043"/>
                  <a:gd name="connsiteY651" fmla="*/ 2201219 h 5532816"/>
                  <a:gd name="connsiteX652" fmla="*/ 2547536 w 4599043"/>
                  <a:gd name="connsiteY652" fmla="*/ 2579405 h 5532816"/>
                  <a:gd name="connsiteX653" fmla="*/ 2555190 w 4599043"/>
                  <a:gd name="connsiteY653" fmla="*/ 2552392 h 5532816"/>
                  <a:gd name="connsiteX654" fmla="*/ 2547536 w 4599043"/>
                  <a:gd name="connsiteY654" fmla="*/ 2579405 h 5532816"/>
                  <a:gd name="connsiteX655" fmla="*/ 2379603 w 4599043"/>
                  <a:gd name="connsiteY655" fmla="*/ 4470789 h 5532816"/>
                  <a:gd name="connsiteX656" fmla="*/ 2386356 w 4599043"/>
                  <a:gd name="connsiteY656" fmla="*/ 4487897 h 5532816"/>
                  <a:gd name="connsiteX657" fmla="*/ 2379603 w 4599043"/>
                  <a:gd name="connsiteY657" fmla="*/ 4470789 h 5532816"/>
                  <a:gd name="connsiteX658" fmla="*/ 2577701 w 4599043"/>
                  <a:gd name="connsiteY658" fmla="*/ 5388792 h 5532816"/>
                  <a:gd name="connsiteX659" fmla="*/ 2590307 w 4599043"/>
                  <a:gd name="connsiteY659" fmla="*/ 5398696 h 5532816"/>
                  <a:gd name="connsiteX660" fmla="*/ 2577701 w 4599043"/>
                  <a:gd name="connsiteY660" fmla="*/ 5388792 h 5532816"/>
                  <a:gd name="connsiteX661" fmla="*/ 2864492 w 4599043"/>
                  <a:gd name="connsiteY661" fmla="*/ 5500447 h 5532816"/>
                  <a:gd name="connsiteX662" fmla="*/ 2878449 w 4599043"/>
                  <a:gd name="connsiteY662" fmla="*/ 5496845 h 5532816"/>
                  <a:gd name="connsiteX663" fmla="*/ 2864492 w 4599043"/>
                  <a:gd name="connsiteY663" fmla="*/ 5500447 h 5532816"/>
                  <a:gd name="connsiteX664" fmla="*/ 2129730 w 4599043"/>
                  <a:gd name="connsiteY664" fmla="*/ 4749926 h 5532816"/>
                  <a:gd name="connsiteX665" fmla="*/ 2138284 w 4599043"/>
                  <a:gd name="connsiteY665" fmla="*/ 4730117 h 5532816"/>
                  <a:gd name="connsiteX666" fmla="*/ 2129730 w 4599043"/>
                  <a:gd name="connsiteY666" fmla="*/ 4749926 h 5532816"/>
                  <a:gd name="connsiteX667" fmla="*/ 2227878 w 4599043"/>
                  <a:gd name="connsiteY667" fmla="*/ 4494200 h 5532816"/>
                  <a:gd name="connsiteX668" fmla="*/ 2171600 w 4599043"/>
                  <a:gd name="connsiteY668" fmla="*/ 4540123 h 5532816"/>
                  <a:gd name="connsiteX669" fmla="*/ 2175652 w 4599043"/>
                  <a:gd name="connsiteY669" fmla="*/ 4555430 h 5532816"/>
                  <a:gd name="connsiteX670" fmla="*/ 2186007 w 4599043"/>
                  <a:gd name="connsiteY670" fmla="*/ 4581093 h 5532816"/>
                  <a:gd name="connsiteX671" fmla="*/ 2181956 w 4599043"/>
                  <a:gd name="connsiteY671" fmla="*/ 4608106 h 5532816"/>
                  <a:gd name="connsiteX672" fmla="*/ 2192761 w 4599043"/>
                  <a:gd name="connsiteY672" fmla="*/ 4637371 h 5532816"/>
                  <a:gd name="connsiteX673" fmla="*/ 2219324 w 4599043"/>
                  <a:gd name="connsiteY673" fmla="*/ 4678341 h 5532816"/>
                  <a:gd name="connsiteX674" fmla="*/ 2271099 w 4599043"/>
                  <a:gd name="connsiteY674" fmla="*/ 4439723 h 5532816"/>
                  <a:gd name="connsiteX675" fmla="*/ 2255792 w 4599043"/>
                  <a:gd name="connsiteY675" fmla="*/ 4490598 h 5532816"/>
                  <a:gd name="connsiteX676" fmla="*/ 2227878 w 4599043"/>
                  <a:gd name="connsiteY676" fmla="*/ 4494200 h 5532816"/>
                  <a:gd name="connsiteX677" fmla="*/ 3489851 w 4599043"/>
                  <a:gd name="connsiteY677" fmla="*/ 3873344 h 5532816"/>
                  <a:gd name="connsiteX678" fmla="*/ 3371893 w 4599043"/>
                  <a:gd name="connsiteY678" fmla="*/ 3885950 h 5532816"/>
                  <a:gd name="connsiteX679" fmla="*/ 3310212 w 4599043"/>
                  <a:gd name="connsiteY679" fmla="*/ 3934124 h 5532816"/>
                  <a:gd name="connsiteX680" fmla="*/ 3339026 w 4599043"/>
                  <a:gd name="connsiteY680" fmla="*/ 4029571 h 5532816"/>
                  <a:gd name="connsiteX681" fmla="*/ 3365589 w 4599043"/>
                  <a:gd name="connsiteY681" fmla="*/ 4042177 h 5532816"/>
                  <a:gd name="connsiteX682" fmla="*/ 3331823 w 4599043"/>
                  <a:gd name="connsiteY682" fmla="*/ 4093502 h 5532816"/>
                  <a:gd name="connsiteX683" fmla="*/ 3316965 w 4599043"/>
                  <a:gd name="connsiteY683" fmla="*/ 4080896 h 5532816"/>
                  <a:gd name="connsiteX684" fmla="*/ 3238627 w 4599043"/>
                  <a:gd name="connsiteY684" fmla="*/ 4063788 h 5532816"/>
                  <a:gd name="connsiteX685" fmla="*/ 3208912 w 4599043"/>
                  <a:gd name="connsiteY685" fmla="*/ 4073693 h 5532816"/>
                  <a:gd name="connsiteX686" fmla="*/ 3172444 w 4599043"/>
                  <a:gd name="connsiteY686" fmla="*/ 4070091 h 5532816"/>
                  <a:gd name="connsiteX687" fmla="*/ 3099508 w 4599043"/>
                  <a:gd name="connsiteY687" fmla="*/ 4053883 h 5532816"/>
                  <a:gd name="connsiteX688" fmla="*/ 3036027 w 4599043"/>
                  <a:gd name="connsiteY688" fmla="*/ 4098905 h 5532816"/>
                  <a:gd name="connsiteX689" fmla="*/ 2972996 w 4599043"/>
                  <a:gd name="connsiteY689" fmla="*/ 4148429 h 5532816"/>
                  <a:gd name="connsiteX690" fmla="*/ 3078798 w 4599043"/>
                  <a:gd name="connsiteY690" fmla="*/ 4277193 h 5532816"/>
                  <a:gd name="connsiteX691" fmla="*/ 3206211 w 4599043"/>
                  <a:gd name="connsiteY691" fmla="*/ 4412260 h 5532816"/>
                  <a:gd name="connsiteX692" fmla="*/ 3012615 w 4599043"/>
                  <a:gd name="connsiteY692" fmla="*/ 4318613 h 5532816"/>
                  <a:gd name="connsiteX693" fmla="*/ 2942381 w 4599043"/>
                  <a:gd name="connsiteY693" fmla="*/ 4224967 h 5532816"/>
                  <a:gd name="connsiteX694" fmla="*/ 2942831 w 4599043"/>
                  <a:gd name="connsiteY694" fmla="*/ 4218664 h 5532816"/>
                  <a:gd name="connsiteX695" fmla="*/ 2815868 w 4599043"/>
                  <a:gd name="connsiteY695" fmla="*/ 4068740 h 5532816"/>
                  <a:gd name="connsiteX696" fmla="*/ 2755538 w 4599043"/>
                  <a:gd name="connsiteY696" fmla="*/ 4026419 h 5532816"/>
                  <a:gd name="connsiteX697" fmla="*/ 2720421 w 4599043"/>
                  <a:gd name="connsiteY697" fmla="*/ 4015164 h 5532816"/>
                  <a:gd name="connsiteX698" fmla="*/ 2659191 w 4599043"/>
                  <a:gd name="connsiteY698" fmla="*/ 4032722 h 5532816"/>
                  <a:gd name="connsiteX699" fmla="*/ 2608316 w 4599043"/>
                  <a:gd name="connsiteY699" fmla="*/ 4056584 h 5532816"/>
                  <a:gd name="connsiteX700" fmla="*/ 2614619 w 4599043"/>
                  <a:gd name="connsiteY700" fmla="*/ 4043978 h 5532816"/>
                  <a:gd name="connsiteX701" fmla="*/ 2620022 w 4599043"/>
                  <a:gd name="connsiteY701" fmla="*/ 4134022 h 5532816"/>
                  <a:gd name="connsiteX702" fmla="*/ 2712767 w 4599043"/>
                  <a:gd name="connsiteY702" fmla="*/ 4330769 h 5532816"/>
                  <a:gd name="connsiteX703" fmla="*/ 2904112 w 4599043"/>
                  <a:gd name="connsiteY703" fmla="*/ 4575240 h 5532816"/>
                  <a:gd name="connsiteX704" fmla="*/ 3059889 w 4599043"/>
                  <a:gd name="connsiteY704" fmla="*/ 4601803 h 5532816"/>
                  <a:gd name="connsiteX705" fmla="*/ 3280498 w 4599043"/>
                  <a:gd name="connsiteY705" fmla="*/ 4761632 h 5532816"/>
                  <a:gd name="connsiteX706" fmla="*/ 3351182 w 4599043"/>
                  <a:gd name="connsiteY706" fmla="*/ 4839521 h 5532816"/>
                  <a:gd name="connsiteX707" fmla="*/ 3304809 w 4599043"/>
                  <a:gd name="connsiteY707" fmla="*/ 4870586 h 5532816"/>
                  <a:gd name="connsiteX708" fmla="*/ 3201258 w 4599043"/>
                  <a:gd name="connsiteY708" fmla="*/ 4808905 h 5532816"/>
                  <a:gd name="connsiteX709" fmla="*/ 3120669 w 4599043"/>
                  <a:gd name="connsiteY709" fmla="*/ 4899400 h 5532816"/>
                  <a:gd name="connsiteX710" fmla="*/ 3208012 w 4599043"/>
                  <a:gd name="connsiteY710" fmla="*/ 5024562 h 5532816"/>
                  <a:gd name="connsiteX711" fmla="*/ 3158487 w 4599043"/>
                  <a:gd name="connsiteY711" fmla="*/ 5045272 h 5532816"/>
                  <a:gd name="connsiteX712" fmla="*/ 3137777 w 4599043"/>
                  <a:gd name="connsiteY712" fmla="*/ 5120910 h 5532816"/>
                  <a:gd name="connsiteX713" fmla="*/ 3030624 w 4599043"/>
                  <a:gd name="connsiteY713" fmla="*/ 5186642 h 5532816"/>
                  <a:gd name="connsiteX714" fmla="*/ 3054036 w 4599043"/>
                  <a:gd name="connsiteY714" fmla="*/ 5096147 h 5532816"/>
                  <a:gd name="connsiteX715" fmla="*/ 3091404 w 4599043"/>
                  <a:gd name="connsiteY715" fmla="*/ 5043021 h 5532816"/>
                  <a:gd name="connsiteX716" fmla="*/ 3018918 w 4599043"/>
                  <a:gd name="connsiteY716" fmla="*/ 4887244 h 5532816"/>
                  <a:gd name="connsiteX717" fmla="*/ 2928424 w 4599043"/>
                  <a:gd name="connsiteY717" fmla="*/ 4854378 h 5532816"/>
                  <a:gd name="connsiteX718" fmla="*/ 2926173 w 4599043"/>
                  <a:gd name="connsiteY718" fmla="*/ 4819261 h 5532816"/>
                  <a:gd name="connsiteX719" fmla="*/ 2867194 w 4599043"/>
                  <a:gd name="connsiteY719" fmla="*/ 4797200 h 5532816"/>
                  <a:gd name="connsiteX720" fmla="*/ 2862241 w 4599043"/>
                  <a:gd name="connsiteY720" fmla="*/ 4777840 h 5532816"/>
                  <a:gd name="connsiteX721" fmla="*/ 2792457 w 4599043"/>
                  <a:gd name="connsiteY721" fmla="*/ 4724263 h 5532816"/>
                  <a:gd name="connsiteX722" fmla="*/ 2646134 w 4599043"/>
                  <a:gd name="connsiteY722" fmla="*/ 4676990 h 5532816"/>
                  <a:gd name="connsiteX723" fmla="*/ 2475500 w 4599043"/>
                  <a:gd name="connsiteY723" fmla="*/ 4536971 h 5532816"/>
                  <a:gd name="connsiteX724" fmla="*/ 2474600 w 4599043"/>
                  <a:gd name="connsiteY724" fmla="*/ 4527066 h 5532816"/>
                  <a:gd name="connsiteX725" fmla="*/ 2397612 w 4599043"/>
                  <a:gd name="connsiteY725" fmla="*/ 4432970 h 5532816"/>
                  <a:gd name="connsiteX726" fmla="*/ 2308468 w 4599043"/>
                  <a:gd name="connsiteY726" fmla="*/ 4271340 h 5532816"/>
                  <a:gd name="connsiteX727" fmla="*/ 2037884 w 4599043"/>
                  <a:gd name="connsiteY727" fmla="*/ 4321315 h 5532816"/>
                  <a:gd name="connsiteX728" fmla="*/ 1813674 w 4599043"/>
                  <a:gd name="connsiteY728" fmla="*/ 4387498 h 5532816"/>
                  <a:gd name="connsiteX729" fmla="*/ 1777206 w 4599043"/>
                  <a:gd name="connsiteY729" fmla="*/ 4363186 h 5532816"/>
                  <a:gd name="connsiteX730" fmla="*/ 1766851 w 4599043"/>
                  <a:gd name="connsiteY730" fmla="*/ 4352830 h 5532816"/>
                  <a:gd name="connsiteX731" fmla="*/ 1682209 w 4599043"/>
                  <a:gd name="connsiteY731" fmla="*/ 4337973 h 5532816"/>
                  <a:gd name="connsiteX732" fmla="*/ 1641689 w 4599043"/>
                  <a:gd name="connsiteY732" fmla="*/ 4328518 h 5532816"/>
                  <a:gd name="connsiteX733" fmla="*/ 1552095 w 4599043"/>
                  <a:gd name="connsiteY733" fmla="*/ 4515811 h 5532816"/>
                  <a:gd name="connsiteX734" fmla="*/ 1414327 w 4599043"/>
                  <a:gd name="connsiteY734" fmla="*/ 4647276 h 5532816"/>
                  <a:gd name="connsiteX735" fmla="*/ 1239190 w 4599043"/>
                  <a:gd name="connsiteY735" fmla="*/ 4703103 h 5532816"/>
                  <a:gd name="connsiteX736" fmla="*/ 1188765 w 4599043"/>
                  <a:gd name="connsiteY736" fmla="*/ 4774239 h 5532816"/>
                  <a:gd name="connsiteX737" fmla="*/ 1132938 w 4599043"/>
                  <a:gd name="connsiteY737" fmla="*/ 5017809 h 5532816"/>
                  <a:gd name="connsiteX738" fmla="*/ 1009577 w 4599043"/>
                  <a:gd name="connsiteY738" fmla="*/ 5164131 h 5532816"/>
                  <a:gd name="connsiteX739" fmla="*/ 813280 w 4599043"/>
                  <a:gd name="connsiteY739" fmla="*/ 5268132 h 5532816"/>
                  <a:gd name="connsiteX740" fmla="*/ 738993 w 4599043"/>
                  <a:gd name="connsiteY740" fmla="*/ 5259128 h 5532816"/>
                  <a:gd name="connsiteX741" fmla="*/ 503977 w 4599043"/>
                  <a:gd name="connsiteY741" fmla="*/ 5244721 h 5532816"/>
                  <a:gd name="connsiteX742" fmla="*/ 361257 w 4599043"/>
                  <a:gd name="connsiteY742" fmla="*/ 5281639 h 5532816"/>
                  <a:gd name="connsiteX743" fmla="*/ 300027 w 4599043"/>
                  <a:gd name="connsiteY743" fmla="*/ 5178988 h 5532816"/>
                  <a:gd name="connsiteX744" fmla="*/ 314884 w 4599043"/>
                  <a:gd name="connsiteY744" fmla="*/ 5140269 h 5532816"/>
                  <a:gd name="connsiteX745" fmla="*/ 295525 w 4599043"/>
                  <a:gd name="connsiteY745" fmla="*/ 5128563 h 5532816"/>
                  <a:gd name="connsiteX746" fmla="*/ 255455 w 4599043"/>
                  <a:gd name="connsiteY746" fmla="*/ 5081290 h 5532816"/>
                  <a:gd name="connsiteX747" fmla="*/ 260407 w 4599043"/>
                  <a:gd name="connsiteY747" fmla="*/ 5069584 h 5532816"/>
                  <a:gd name="connsiteX748" fmla="*/ 250953 w 4599043"/>
                  <a:gd name="connsiteY748" fmla="*/ 5077238 h 5532816"/>
                  <a:gd name="connsiteX749" fmla="*/ 137046 w 4599043"/>
                  <a:gd name="connsiteY749" fmla="*/ 5081290 h 5532816"/>
                  <a:gd name="connsiteX750" fmla="*/ 18638 w 4599043"/>
                  <a:gd name="connsiteY750" fmla="*/ 5038969 h 5532816"/>
                  <a:gd name="connsiteX751" fmla="*/ 38448 w 4599043"/>
                  <a:gd name="connsiteY751" fmla="*/ 4963332 h 5532816"/>
                  <a:gd name="connsiteX752" fmla="*/ 82569 w 4599043"/>
                  <a:gd name="connsiteY752" fmla="*/ 4844473 h 5532816"/>
                  <a:gd name="connsiteX753" fmla="*/ 22690 w 4599043"/>
                  <a:gd name="connsiteY753" fmla="*/ 4791347 h 5532816"/>
                  <a:gd name="connsiteX754" fmla="*/ 89323 w 4599043"/>
                  <a:gd name="connsiteY754" fmla="*/ 4743173 h 5532816"/>
                  <a:gd name="connsiteX755" fmla="*/ 38448 w 4599043"/>
                  <a:gd name="connsiteY755" fmla="*/ 4782342 h 5532816"/>
                  <a:gd name="connsiteX756" fmla="*/ 30794 w 4599043"/>
                  <a:gd name="connsiteY756" fmla="*/ 4685995 h 5532816"/>
                  <a:gd name="connsiteX757" fmla="*/ 118587 w 4599043"/>
                  <a:gd name="connsiteY757" fmla="*/ 4564435 h 5532816"/>
                  <a:gd name="connsiteX758" fmla="*/ 168112 w 4599043"/>
                  <a:gd name="connsiteY758" fmla="*/ 4337973 h 5532816"/>
                  <a:gd name="connsiteX759" fmla="*/ 175765 w 4599043"/>
                  <a:gd name="connsiteY759" fmla="*/ 4310960 h 5532816"/>
                  <a:gd name="connsiteX760" fmla="*/ 203679 w 4599043"/>
                  <a:gd name="connsiteY760" fmla="*/ 4264587 h 5532816"/>
                  <a:gd name="connsiteX761" fmla="*/ 203679 w 4599043"/>
                  <a:gd name="connsiteY761" fmla="*/ 4240725 h 5532816"/>
                  <a:gd name="connsiteX762" fmla="*/ 183419 w 4599043"/>
                  <a:gd name="connsiteY762" fmla="*/ 4198854 h 5532816"/>
                  <a:gd name="connsiteX763" fmla="*/ 180718 w 4599043"/>
                  <a:gd name="connsiteY763" fmla="*/ 4165538 h 5532816"/>
                  <a:gd name="connsiteX764" fmla="*/ 246901 w 4599043"/>
                  <a:gd name="connsiteY764" fmla="*/ 4111061 h 5532816"/>
                  <a:gd name="connsiteX765" fmla="*/ 347750 w 4599043"/>
                  <a:gd name="connsiteY765" fmla="*/ 4075043 h 5532816"/>
                  <a:gd name="connsiteX766" fmla="*/ 408980 w 4599043"/>
                  <a:gd name="connsiteY766" fmla="*/ 4109260 h 5532816"/>
                  <a:gd name="connsiteX767" fmla="*/ 702525 w 4599043"/>
                  <a:gd name="connsiteY767" fmla="*/ 4205158 h 5532816"/>
                  <a:gd name="connsiteX768" fmla="*/ 815531 w 4599043"/>
                  <a:gd name="connsiteY768" fmla="*/ 4212811 h 5532816"/>
                  <a:gd name="connsiteX769" fmla="*/ 914130 w 4599043"/>
                  <a:gd name="connsiteY769" fmla="*/ 4247028 h 5532816"/>
                  <a:gd name="connsiteX770" fmla="*/ 1004624 w 4599043"/>
                  <a:gd name="connsiteY770" fmla="*/ 4263687 h 5532816"/>
                  <a:gd name="connsiteX771" fmla="*/ 1101872 w 4599043"/>
                  <a:gd name="connsiteY771" fmla="*/ 4081797 h 5532816"/>
                  <a:gd name="connsiteX772" fmla="*/ 1100072 w 4599043"/>
                  <a:gd name="connsiteY772" fmla="*/ 4071442 h 5532816"/>
                  <a:gd name="connsiteX773" fmla="*/ 1131137 w 4599043"/>
                  <a:gd name="connsiteY773" fmla="*/ 3948981 h 5532816"/>
                  <a:gd name="connsiteX774" fmla="*/ 1177060 w 4599043"/>
                  <a:gd name="connsiteY774" fmla="*/ 4040376 h 5532816"/>
                  <a:gd name="connsiteX775" fmla="*/ 1132938 w 4599043"/>
                  <a:gd name="connsiteY775" fmla="*/ 3912063 h 5532816"/>
                  <a:gd name="connsiteX776" fmla="*/ 1141942 w 4599043"/>
                  <a:gd name="connsiteY776" fmla="*/ 3827871 h 5532816"/>
                  <a:gd name="connsiteX777" fmla="*/ 1067205 w 4599043"/>
                  <a:gd name="connsiteY777" fmla="*/ 3700458 h 5532816"/>
                  <a:gd name="connsiteX778" fmla="*/ 1072158 w 4599043"/>
                  <a:gd name="connsiteY778" fmla="*/ 3663990 h 5532816"/>
                  <a:gd name="connsiteX779" fmla="*/ 1078461 w 4599043"/>
                  <a:gd name="connsiteY779" fmla="*/ 3659038 h 5532816"/>
                  <a:gd name="connsiteX780" fmla="*/ 1023534 w 4599043"/>
                  <a:gd name="connsiteY780" fmla="*/ 3649133 h 5532816"/>
                  <a:gd name="connsiteX781" fmla="*/ 1001473 w 4599043"/>
                  <a:gd name="connsiteY781" fmla="*/ 3612665 h 5532816"/>
                  <a:gd name="connsiteX782" fmla="*/ 966356 w 4599043"/>
                  <a:gd name="connsiteY782" fmla="*/ 3577548 h 5532816"/>
                  <a:gd name="connsiteX783" fmla="*/ 860553 w 4599043"/>
                  <a:gd name="connsiteY783" fmla="*/ 3538378 h 5532816"/>
                  <a:gd name="connsiteX784" fmla="*/ 821384 w 4599043"/>
                  <a:gd name="connsiteY784" fmla="*/ 3493356 h 5532816"/>
                  <a:gd name="connsiteX785" fmla="*/ 854700 w 4599043"/>
                  <a:gd name="connsiteY785" fmla="*/ 3486153 h 5532816"/>
                  <a:gd name="connsiteX786" fmla="*/ 843895 w 4599043"/>
                  <a:gd name="connsiteY786" fmla="*/ 3467693 h 5532816"/>
                  <a:gd name="connsiteX787" fmla="*/ 873610 w 4599043"/>
                  <a:gd name="connsiteY787" fmla="*/ 3461841 h 5532816"/>
                  <a:gd name="connsiteX788" fmla="*/ 990668 w 4599043"/>
                  <a:gd name="connsiteY788" fmla="*/ 3399260 h 5532816"/>
                  <a:gd name="connsiteX789" fmla="*/ 1107725 w 4599043"/>
                  <a:gd name="connsiteY789" fmla="*/ 3461841 h 5532816"/>
                  <a:gd name="connsiteX790" fmla="*/ 1127085 w 4599043"/>
                  <a:gd name="connsiteY790" fmla="*/ 3457338 h 5532816"/>
                  <a:gd name="connsiteX791" fmla="*/ 1173008 w 4599043"/>
                  <a:gd name="connsiteY791" fmla="*/ 3461391 h 5532816"/>
                  <a:gd name="connsiteX792" fmla="*/ 1165354 w 4599043"/>
                  <a:gd name="connsiteY792" fmla="*/ 3372697 h 5532816"/>
                  <a:gd name="connsiteX793" fmla="*/ 1199571 w 4599043"/>
                  <a:gd name="connsiteY793" fmla="*/ 3297960 h 5532816"/>
                  <a:gd name="connsiteX794" fmla="*/ 1371556 w 4599043"/>
                  <a:gd name="connsiteY794" fmla="*/ 3365043 h 5532816"/>
                  <a:gd name="connsiteX795" fmla="*/ 1496267 w 4599043"/>
                  <a:gd name="connsiteY795" fmla="*/ 3261942 h 5532816"/>
                  <a:gd name="connsiteX796" fmla="*/ 1603420 w 4599043"/>
                  <a:gd name="connsiteY796" fmla="*/ 3138131 h 5532816"/>
                  <a:gd name="connsiteX797" fmla="*/ 1760998 w 4599043"/>
                  <a:gd name="connsiteY797" fmla="*/ 3101663 h 5532816"/>
                  <a:gd name="connsiteX798" fmla="*/ 1781708 w 4599043"/>
                  <a:gd name="connsiteY798" fmla="*/ 3104815 h 5532816"/>
                  <a:gd name="connsiteX799" fmla="*/ 1730833 w 4599043"/>
                  <a:gd name="connsiteY799" fmla="*/ 3089957 h 5532816"/>
                  <a:gd name="connsiteX800" fmla="*/ 1751543 w 4599043"/>
                  <a:gd name="connsiteY800" fmla="*/ 3072398 h 5532816"/>
                  <a:gd name="connsiteX801" fmla="*/ 1788011 w 4599043"/>
                  <a:gd name="connsiteY801" fmla="*/ 3091758 h 5532816"/>
                  <a:gd name="connsiteX802" fmla="*/ 1780807 w 4599043"/>
                  <a:gd name="connsiteY802" fmla="*/ 3069697 h 5532816"/>
                  <a:gd name="connsiteX803" fmla="*/ 1843839 w 4599043"/>
                  <a:gd name="connsiteY803" fmla="*/ 2886007 h 5532816"/>
                  <a:gd name="connsiteX804" fmla="*/ 1911372 w 4599043"/>
                  <a:gd name="connsiteY804" fmla="*/ 2845937 h 5532816"/>
                  <a:gd name="connsiteX805" fmla="*/ 2064447 w 4599043"/>
                  <a:gd name="connsiteY805" fmla="*/ 2818473 h 5532816"/>
                  <a:gd name="connsiteX806" fmla="*/ 2072551 w 4599043"/>
                  <a:gd name="connsiteY806" fmla="*/ 2811270 h 5532816"/>
                  <a:gd name="connsiteX807" fmla="*/ 2177453 w 4599043"/>
                  <a:gd name="connsiteY807" fmla="*/ 2789209 h 5532816"/>
                  <a:gd name="connsiteX808" fmla="*/ 2187808 w 4599043"/>
                  <a:gd name="connsiteY808" fmla="*/ 2794611 h 5532816"/>
                  <a:gd name="connsiteX809" fmla="*/ 2207618 w 4599043"/>
                  <a:gd name="connsiteY809" fmla="*/ 2802716 h 5532816"/>
                  <a:gd name="connsiteX810" fmla="*/ 2275151 w 4599043"/>
                  <a:gd name="connsiteY810" fmla="*/ 2742836 h 5532816"/>
                  <a:gd name="connsiteX811" fmla="*/ 2328278 w 4599043"/>
                  <a:gd name="connsiteY811" fmla="*/ 2791010 h 5532816"/>
                  <a:gd name="connsiteX812" fmla="*/ 2249489 w 4599043"/>
                  <a:gd name="connsiteY812" fmla="*/ 2725277 h 5532816"/>
                  <a:gd name="connsiteX813" fmla="*/ 2225177 w 4599043"/>
                  <a:gd name="connsiteY813" fmla="*/ 2673051 h 5532816"/>
                  <a:gd name="connsiteX814" fmla="*/ 2225627 w 4599043"/>
                  <a:gd name="connsiteY814" fmla="*/ 2656844 h 5532816"/>
                  <a:gd name="connsiteX815" fmla="*/ 2229679 w 4599043"/>
                  <a:gd name="connsiteY815" fmla="*/ 2577605 h 5532816"/>
                  <a:gd name="connsiteX816" fmla="*/ 2184657 w 4599043"/>
                  <a:gd name="connsiteY816" fmla="*/ 2467300 h 5532816"/>
                  <a:gd name="connsiteX817" fmla="*/ 2192761 w 4599043"/>
                  <a:gd name="connsiteY817" fmla="*/ 2310172 h 5532816"/>
                  <a:gd name="connsiteX818" fmla="*/ 2264796 w 4599043"/>
                  <a:gd name="connsiteY818" fmla="*/ 2285861 h 5532816"/>
                  <a:gd name="connsiteX819" fmla="*/ 2283255 w 4599043"/>
                  <a:gd name="connsiteY819" fmla="*/ 2280908 h 5532816"/>
                  <a:gd name="connsiteX820" fmla="*/ 2219324 w 4599043"/>
                  <a:gd name="connsiteY820" fmla="*/ 2301618 h 5532816"/>
                  <a:gd name="connsiteX821" fmla="*/ 2262995 w 4599043"/>
                  <a:gd name="connsiteY821" fmla="*/ 2226881 h 5532816"/>
                  <a:gd name="connsiteX822" fmla="*/ 2314321 w 4599043"/>
                  <a:gd name="connsiteY822" fmla="*/ 2215176 h 5532816"/>
                  <a:gd name="connsiteX823" fmla="*/ 2403915 w 4599043"/>
                  <a:gd name="connsiteY823" fmla="*/ 2136837 h 5532816"/>
                  <a:gd name="connsiteX824" fmla="*/ 2396712 w 4599043"/>
                  <a:gd name="connsiteY824" fmla="*/ 2213825 h 5532816"/>
                  <a:gd name="connsiteX825" fmla="*/ 2376902 w 4599043"/>
                  <a:gd name="connsiteY825" fmla="*/ 2286311 h 5532816"/>
                  <a:gd name="connsiteX826" fmla="*/ 2428677 w 4599043"/>
                  <a:gd name="connsiteY826" fmla="*/ 2352493 h 5532816"/>
                  <a:gd name="connsiteX827" fmla="*/ 2364746 w 4599043"/>
                  <a:gd name="connsiteY827" fmla="*/ 2431282 h 5532816"/>
                  <a:gd name="connsiteX828" fmla="*/ 2352590 w 4599043"/>
                  <a:gd name="connsiteY828" fmla="*/ 2445689 h 5532816"/>
                  <a:gd name="connsiteX829" fmla="*/ 2320624 w 4599043"/>
                  <a:gd name="connsiteY829" fmla="*/ 2522677 h 5532816"/>
                  <a:gd name="connsiteX830" fmla="*/ 2311169 w 4599043"/>
                  <a:gd name="connsiteY830" fmla="*/ 2557795 h 5532816"/>
                  <a:gd name="connsiteX831" fmla="*/ 2326027 w 4599043"/>
                  <a:gd name="connsiteY831" fmla="*/ 2591561 h 5532816"/>
                  <a:gd name="connsiteX832" fmla="*/ 2344035 w 4599043"/>
                  <a:gd name="connsiteY832" fmla="*/ 2640636 h 5532816"/>
                  <a:gd name="connsiteX833" fmla="*/ 2368347 w 4599043"/>
                  <a:gd name="connsiteY833" fmla="*/ 2657294 h 5532816"/>
                  <a:gd name="connsiteX834" fmla="*/ 2441734 w 4599043"/>
                  <a:gd name="connsiteY834" fmla="*/ 2661796 h 5532816"/>
                  <a:gd name="connsiteX835" fmla="*/ 2478202 w 4599043"/>
                  <a:gd name="connsiteY835" fmla="*/ 2729329 h 5532816"/>
                  <a:gd name="connsiteX836" fmla="*/ 2665944 w 4599043"/>
                  <a:gd name="connsiteY836" fmla="*/ 2693762 h 5532816"/>
                  <a:gd name="connsiteX837" fmla="*/ 2774448 w 4599043"/>
                  <a:gd name="connsiteY837" fmla="*/ 2767148 h 5532816"/>
                  <a:gd name="connsiteX838" fmla="*/ 2710516 w 4599043"/>
                  <a:gd name="connsiteY838" fmla="*/ 2714022 h 5532816"/>
                  <a:gd name="connsiteX839" fmla="*/ 2737079 w 4599043"/>
                  <a:gd name="connsiteY839" fmla="*/ 2722126 h 5532816"/>
                  <a:gd name="connsiteX840" fmla="*/ 2974346 w 4599043"/>
                  <a:gd name="connsiteY840" fmla="*/ 2602367 h 5532816"/>
                  <a:gd name="connsiteX841" fmla="*/ 3120218 w 4599043"/>
                  <a:gd name="connsiteY841" fmla="*/ 2560946 h 5532816"/>
                  <a:gd name="connsiteX842" fmla="*/ 3135076 w 4599043"/>
                  <a:gd name="connsiteY842" fmla="*/ 2575804 h 5532816"/>
                  <a:gd name="connsiteX843" fmla="*/ 3224220 w 4599043"/>
                  <a:gd name="connsiteY843" fmla="*/ 2598315 h 5532816"/>
                  <a:gd name="connsiteX844" fmla="*/ 3511011 w 4599043"/>
                  <a:gd name="connsiteY844" fmla="*/ 2577154 h 5532816"/>
                  <a:gd name="connsiteX845" fmla="*/ 3502907 w 4599043"/>
                  <a:gd name="connsiteY845" fmla="*/ 2487560 h 5532816"/>
                  <a:gd name="connsiteX846" fmla="*/ 3392603 w 4599043"/>
                  <a:gd name="connsiteY846" fmla="*/ 2457845 h 5532816"/>
                  <a:gd name="connsiteX847" fmla="*/ 3346230 w 4599043"/>
                  <a:gd name="connsiteY847" fmla="*/ 2447940 h 5532816"/>
                  <a:gd name="connsiteX848" fmla="*/ 3316065 w 4599043"/>
                  <a:gd name="connsiteY848" fmla="*/ 2180959 h 5532816"/>
                  <a:gd name="connsiteX849" fmla="*/ 3555583 w 4599043"/>
                  <a:gd name="connsiteY849" fmla="*/ 2115677 h 5532816"/>
                  <a:gd name="connsiteX850" fmla="*/ 3537124 w 4599043"/>
                  <a:gd name="connsiteY850" fmla="*/ 2008073 h 5532816"/>
                  <a:gd name="connsiteX851" fmla="*/ 3526319 w 4599043"/>
                  <a:gd name="connsiteY851" fmla="*/ 1928384 h 5532816"/>
                  <a:gd name="connsiteX852" fmla="*/ 3456985 w 4599043"/>
                  <a:gd name="connsiteY852" fmla="*/ 1877509 h 5532816"/>
                  <a:gd name="connsiteX853" fmla="*/ 3429971 w 4599043"/>
                  <a:gd name="connsiteY853" fmla="*/ 1818080 h 5532816"/>
                  <a:gd name="connsiteX854" fmla="*/ 3570440 w 4599043"/>
                  <a:gd name="connsiteY854" fmla="*/ 1739291 h 5532816"/>
                  <a:gd name="connsiteX855" fmla="*/ 3766737 w 4599043"/>
                  <a:gd name="connsiteY855" fmla="*/ 1705524 h 5532816"/>
                  <a:gd name="connsiteX856" fmla="*/ 3765837 w 4599043"/>
                  <a:gd name="connsiteY856" fmla="*/ 1726685 h 5532816"/>
                  <a:gd name="connsiteX857" fmla="*/ 3771690 w 4599043"/>
                  <a:gd name="connsiteY857" fmla="*/ 1891016 h 5532816"/>
                  <a:gd name="connsiteX858" fmla="*/ 3804106 w 4599043"/>
                  <a:gd name="connsiteY858" fmla="*/ 2012576 h 5532816"/>
                  <a:gd name="connsiteX859" fmla="*/ 3838323 w 4599043"/>
                  <a:gd name="connsiteY859" fmla="*/ 2057148 h 5532816"/>
                  <a:gd name="connsiteX860" fmla="*/ 3858133 w 4599043"/>
                  <a:gd name="connsiteY860" fmla="*/ 2105321 h 5532816"/>
                  <a:gd name="connsiteX861" fmla="*/ 3868938 w 4599043"/>
                  <a:gd name="connsiteY861" fmla="*/ 2261999 h 5532816"/>
                  <a:gd name="connsiteX862" fmla="*/ 3814461 w 4599043"/>
                  <a:gd name="connsiteY862" fmla="*/ 2290813 h 5532816"/>
                  <a:gd name="connsiteX863" fmla="*/ 3801405 w 4599043"/>
                  <a:gd name="connsiteY863" fmla="*/ 2305220 h 5532816"/>
                  <a:gd name="connsiteX864" fmla="*/ 3823015 w 4599043"/>
                  <a:gd name="connsiteY864" fmla="*/ 2364199 h 5532816"/>
                  <a:gd name="connsiteX865" fmla="*/ 3793300 w 4599043"/>
                  <a:gd name="connsiteY865" fmla="*/ 2385810 h 5532816"/>
                  <a:gd name="connsiteX866" fmla="*/ 3760885 w 4599043"/>
                  <a:gd name="connsiteY866" fmla="*/ 2428581 h 5532816"/>
                  <a:gd name="connsiteX867" fmla="*/ 3751430 w 4599043"/>
                  <a:gd name="connsiteY867" fmla="*/ 2531682 h 5532816"/>
                  <a:gd name="connsiteX868" fmla="*/ 3716313 w 4599043"/>
                  <a:gd name="connsiteY868" fmla="*/ 2562747 h 5532816"/>
                  <a:gd name="connsiteX869" fmla="*/ 3684797 w 4599043"/>
                  <a:gd name="connsiteY869" fmla="*/ 2593812 h 5532816"/>
                  <a:gd name="connsiteX870" fmla="*/ 3625818 w 4599043"/>
                  <a:gd name="connsiteY870" fmla="*/ 2611821 h 5532816"/>
                  <a:gd name="connsiteX871" fmla="*/ 3613662 w 4599043"/>
                  <a:gd name="connsiteY871" fmla="*/ 2842335 h 5532816"/>
                  <a:gd name="connsiteX872" fmla="*/ 3648329 w 4599043"/>
                  <a:gd name="connsiteY872" fmla="*/ 2917522 h 5532816"/>
                  <a:gd name="connsiteX873" fmla="*/ 3723966 w 4599043"/>
                  <a:gd name="connsiteY873" fmla="*/ 3091308 h 5532816"/>
                  <a:gd name="connsiteX874" fmla="*/ 3729819 w 4599043"/>
                  <a:gd name="connsiteY874" fmla="*/ 3142633 h 5532816"/>
                  <a:gd name="connsiteX875" fmla="*/ 3649229 w 4599043"/>
                  <a:gd name="connsiteY875" fmla="*/ 3390255 h 5532816"/>
                  <a:gd name="connsiteX876" fmla="*/ 3617264 w 4599043"/>
                  <a:gd name="connsiteY876" fmla="*/ 3398810 h 5532816"/>
                  <a:gd name="connsiteX877" fmla="*/ 3597904 w 4599043"/>
                  <a:gd name="connsiteY877" fmla="*/ 3503261 h 5532816"/>
                  <a:gd name="connsiteX878" fmla="*/ 3659585 w 4599043"/>
                  <a:gd name="connsiteY878" fmla="*/ 3546482 h 5532816"/>
                  <a:gd name="connsiteX879" fmla="*/ 3677594 w 4599043"/>
                  <a:gd name="connsiteY879" fmla="*/ 3561790 h 5532816"/>
                  <a:gd name="connsiteX880" fmla="*/ 3628519 w 4599043"/>
                  <a:gd name="connsiteY880" fmla="*/ 3600059 h 5532816"/>
                  <a:gd name="connsiteX881" fmla="*/ 3562337 w 4599043"/>
                  <a:gd name="connsiteY881" fmla="*/ 3772044 h 5532816"/>
                  <a:gd name="connsiteX882" fmla="*/ 3546579 w 4599043"/>
                  <a:gd name="connsiteY882" fmla="*/ 3799057 h 5532816"/>
                  <a:gd name="connsiteX883" fmla="*/ 3539375 w 4599043"/>
                  <a:gd name="connsiteY883" fmla="*/ 3829222 h 5532816"/>
                  <a:gd name="connsiteX884" fmla="*/ 3489851 w 4599043"/>
                  <a:gd name="connsiteY884" fmla="*/ 3873344 h 5532816"/>
                  <a:gd name="connsiteX885" fmla="*/ 1387313 w 4599043"/>
                  <a:gd name="connsiteY885" fmla="*/ 4451879 h 5532816"/>
                  <a:gd name="connsiteX886" fmla="*/ 1349495 w 4599043"/>
                  <a:gd name="connsiteY886" fmla="*/ 4448728 h 5532816"/>
                  <a:gd name="connsiteX887" fmla="*/ 1387313 w 4599043"/>
                  <a:gd name="connsiteY887" fmla="*/ 4451879 h 5532816"/>
                  <a:gd name="connsiteX888" fmla="*/ 2625424 w 4599043"/>
                  <a:gd name="connsiteY888" fmla="*/ 4607206 h 5532816"/>
                  <a:gd name="connsiteX889" fmla="*/ 2621372 w 4599043"/>
                  <a:gd name="connsiteY889" fmla="*/ 4617111 h 5532816"/>
                  <a:gd name="connsiteX890" fmla="*/ 2625424 w 4599043"/>
                  <a:gd name="connsiteY890" fmla="*/ 4607206 h 5532816"/>
                  <a:gd name="connsiteX891" fmla="*/ 2615069 w 4599043"/>
                  <a:gd name="connsiteY891" fmla="*/ 4306908 h 5532816"/>
                  <a:gd name="connsiteX892" fmla="*/ 2620922 w 4599043"/>
                  <a:gd name="connsiteY892" fmla="*/ 4280795 h 5532816"/>
                  <a:gd name="connsiteX893" fmla="*/ 2615069 w 4599043"/>
                  <a:gd name="connsiteY893" fmla="*/ 4306908 h 5532816"/>
                  <a:gd name="connsiteX894" fmla="*/ 2804613 w 4599043"/>
                  <a:gd name="connsiteY894" fmla="*/ 4789096 h 5532816"/>
                  <a:gd name="connsiteX895" fmla="*/ 2796058 w 4599043"/>
                  <a:gd name="connsiteY895" fmla="*/ 4788645 h 5532816"/>
                  <a:gd name="connsiteX896" fmla="*/ 2804613 w 4599043"/>
                  <a:gd name="connsiteY896" fmla="*/ 4789096 h 5532816"/>
                  <a:gd name="connsiteX897" fmla="*/ 2884752 w 4599043"/>
                  <a:gd name="connsiteY897" fmla="*/ 5509001 h 5532816"/>
                  <a:gd name="connsiteX898" fmla="*/ 2909064 w 4599043"/>
                  <a:gd name="connsiteY898" fmla="*/ 5521607 h 5532816"/>
                  <a:gd name="connsiteX899" fmla="*/ 2884752 w 4599043"/>
                  <a:gd name="connsiteY899" fmla="*/ 5509001 h 5532816"/>
                  <a:gd name="connsiteX900" fmla="*/ 2984251 w 4599043"/>
                  <a:gd name="connsiteY900" fmla="*/ 5160079 h 5532816"/>
                  <a:gd name="connsiteX901" fmla="*/ 2747434 w 4599043"/>
                  <a:gd name="connsiteY901" fmla="*/ 5179889 h 5532816"/>
                  <a:gd name="connsiteX902" fmla="*/ 2671347 w 4599043"/>
                  <a:gd name="connsiteY902" fmla="*/ 5181690 h 5532816"/>
                  <a:gd name="connsiteX903" fmla="*/ 2711867 w 4599043"/>
                  <a:gd name="connsiteY903" fmla="*/ 5283890 h 5532816"/>
                  <a:gd name="connsiteX904" fmla="*/ 2898259 w 4599043"/>
                  <a:gd name="connsiteY904" fmla="*/ 5383839 h 5532816"/>
                  <a:gd name="connsiteX905" fmla="*/ 2995957 w 4599043"/>
                  <a:gd name="connsiteY905" fmla="*/ 5345120 h 5532816"/>
                  <a:gd name="connsiteX906" fmla="*/ 2982450 w 4599043"/>
                  <a:gd name="connsiteY906" fmla="*/ 5228512 h 5532816"/>
                  <a:gd name="connsiteX907" fmla="*/ 2984251 w 4599043"/>
                  <a:gd name="connsiteY907" fmla="*/ 5160079 h 5532816"/>
                  <a:gd name="connsiteX908" fmla="*/ 1599818 w 4599043"/>
                  <a:gd name="connsiteY908" fmla="*/ 4877790 h 5532816"/>
                  <a:gd name="connsiteX909" fmla="*/ 1653395 w 4599043"/>
                  <a:gd name="connsiteY909" fmla="*/ 4891746 h 5532816"/>
                  <a:gd name="connsiteX910" fmla="*/ 1599818 w 4599043"/>
                  <a:gd name="connsiteY910" fmla="*/ 4877790 h 5532816"/>
                  <a:gd name="connsiteX911" fmla="*/ 1297719 w 4599043"/>
                  <a:gd name="connsiteY911" fmla="*/ 5038069 h 5532816"/>
                  <a:gd name="connsiteX912" fmla="*/ 1286013 w 4599043"/>
                  <a:gd name="connsiteY912" fmla="*/ 5043021 h 5532816"/>
                  <a:gd name="connsiteX913" fmla="*/ 1297719 w 4599043"/>
                  <a:gd name="connsiteY913" fmla="*/ 5038069 h 5532816"/>
                  <a:gd name="connsiteX914" fmla="*/ 1285563 w 4599043"/>
                  <a:gd name="connsiteY914" fmla="*/ 4979540 h 5532816"/>
                  <a:gd name="connsiteX915" fmla="*/ 1268004 w 4599043"/>
                  <a:gd name="connsiteY915" fmla="*/ 5004752 h 5532816"/>
                  <a:gd name="connsiteX916" fmla="*/ 1285563 w 4599043"/>
                  <a:gd name="connsiteY916" fmla="*/ 4979540 h 5532816"/>
                  <a:gd name="connsiteX917" fmla="*/ 2123427 w 4599043"/>
                  <a:gd name="connsiteY917" fmla="*/ 4768836 h 5532816"/>
                  <a:gd name="connsiteX918" fmla="*/ 2144137 w 4599043"/>
                  <a:gd name="connsiteY918" fmla="*/ 4916509 h 5532816"/>
                  <a:gd name="connsiteX919" fmla="*/ 2147739 w 4599043"/>
                  <a:gd name="connsiteY919" fmla="*/ 4971436 h 5532816"/>
                  <a:gd name="connsiteX920" fmla="*/ 2216172 w 4599043"/>
                  <a:gd name="connsiteY920" fmla="*/ 5052926 h 5532816"/>
                  <a:gd name="connsiteX921" fmla="*/ 2231930 w 4599043"/>
                  <a:gd name="connsiteY921" fmla="*/ 5029514 h 5532816"/>
                  <a:gd name="connsiteX922" fmla="*/ 2282355 w 4599043"/>
                  <a:gd name="connsiteY922" fmla="*/ 5034917 h 5532816"/>
                  <a:gd name="connsiteX923" fmla="*/ 2312070 w 4599043"/>
                  <a:gd name="connsiteY923" fmla="*/ 4821512 h 5532816"/>
                  <a:gd name="connsiteX924" fmla="*/ 2123427 w 4599043"/>
                  <a:gd name="connsiteY924" fmla="*/ 4768836 h 5532816"/>
                  <a:gd name="connsiteX925" fmla="*/ 308581 w 4599043"/>
                  <a:gd name="connsiteY925" fmla="*/ 590774 h 5532816"/>
                  <a:gd name="connsiteX926" fmla="*/ 345049 w 4599043"/>
                  <a:gd name="connsiteY926" fmla="*/ 609233 h 5532816"/>
                  <a:gd name="connsiteX927" fmla="*/ 312633 w 4599043"/>
                  <a:gd name="connsiteY927" fmla="*/ 637147 h 5532816"/>
                  <a:gd name="connsiteX928" fmla="*/ 332893 w 4599043"/>
                  <a:gd name="connsiteY928" fmla="*/ 646151 h 5532816"/>
                  <a:gd name="connsiteX929" fmla="*/ 318036 w 4599043"/>
                  <a:gd name="connsiteY929" fmla="*/ 652004 h 5532816"/>
                  <a:gd name="connsiteX930" fmla="*/ 230242 w 4599043"/>
                  <a:gd name="connsiteY930" fmla="*/ 692074 h 5532816"/>
                  <a:gd name="connsiteX931" fmla="*/ 325689 w 4599043"/>
                  <a:gd name="connsiteY931" fmla="*/ 722239 h 5532816"/>
                  <a:gd name="connsiteX932" fmla="*/ 352703 w 4599043"/>
                  <a:gd name="connsiteY932" fmla="*/ 759607 h 5532816"/>
                  <a:gd name="connsiteX933" fmla="*/ 351352 w 4599043"/>
                  <a:gd name="connsiteY933" fmla="*/ 799677 h 5532816"/>
                  <a:gd name="connsiteX934" fmla="*/ 465709 w 4599043"/>
                  <a:gd name="connsiteY934" fmla="*/ 864509 h 5532816"/>
                  <a:gd name="connsiteX935" fmla="*/ 494973 w 4599043"/>
                  <a:gd name="connsiteY935" fmla="*/ 857306 h 5532816"/>
                  <a:gd name="connsiteX936" fmla="*/ 624637 w 4599043"/>
                  <a:gd name="connsiteY936" fmla="*/ 835245 h 5532816"/>
                  <a:gd name="connsiteX937" fmla="*/ 781314 w 4599043"/>
                  <a:gd name="connsiteY937" fmla="*/ 777166 h 5532816"/>
                  <a:gd name="connsiteX938" fmla="*/ 852449 w 4599043"/>
                  <a:gd name="connsiteY938" fmla="*/ 744750 h 5532816"/>
                  <a:gd name="connsiteX939" fmla="*/ 852900 w 4599043"/>
                  <a:gd name="connsiteY939" fmla="*/ 724490 h 5532816"/>
                  <a:gd name="connsiteX940" fmla="*/ 854700 w 4599043"/>
                  <a:gd name="connsiteY940" fmla="*/ 701079 h 5532816"/>
                  <a:gd name="connsiteX941" fmla="*/ 826336 w 4599043"/>
                  <a:gd name="connsiteY941" fmla="*/ 657407 h 5532816"/>
                  <a:gd name="connsiteX942" fmla="*/ 820484 w 4599043"/>
                  <a:gd name="connsiteY942" fmla="*/ 625891 h 5532816"/>
                  <a:gd name="connsiteX943" fmla="*/ 829938 w 4599043"/>
                  <a:gd name="connsiteY943" fmla="*/ 583571 h 5532816"/>
                  <a:gd name="connsiteX944" fmla="*/ 867757 w 4599043"/>
                  <a:gd name="connsiteY944" fmla="*/ 542150 h 5532816"/>
                  <a:gd name="connsiteX945" fmla="*/ 802925 w 4599043"/>
                  <a:gd name="connsiteY945" fmla="*/ 515137 h 5532816"/>
                  <a:gd name="connsiteX946" fmla="*/ 755652 w 4599043"/>
                  <a:gd name="connsiteY946" fmla="*/ 519639 h 5532816"/>
                  <a:gd name="connsiteX947" fmla="*/ 693971 w 4599043"/>
                  <a:gd name="connsiteY947" fmla="*/ 521890 h 5532816"/>
                  <a:gd name="connsiteX948" fmla="*/ 651650 w 4599043"/>
                  <a:gd name="connsiteY948" fmla="*/ 492175 h 5532816"/>
                  <a:gd name="connsiteX949" fmla="*/ 627338 w 4599043"/>
                  <a:gd name="connsiteY949" fmla="*/ 550254 h 5532816"/>
                  <a:gd name="connsiteX950" fmla="*/ 598524 w 4599043"/>
                  <a:gd name="connsiteY950" fmla="*/ 475517 h 5532816"/>
                  <a:gd name="connsiteX951" fmla="*/ 541796 w 4599043"/>
                  <a:gd name="connsiteY951" fmla="*/ 462461 h 5532816"/>
                  <a:gd name="connsiteX952" fmla="*/ 481016 w 4599043"/>
                  <a:gd name="connsiteY952" fmla="*/ 516037 h 5532816"/>
                  <a:gd name="connsiteX953" fmla="*/ 423838 w 4599043"/>
                  <a:gd name="connsiteY953" fmla="*/ 534046 h 5532816"/>
                  <a:gd name="connsiteX954" fmla="*/ 422037 w 4599043"/>
                  <a:gd name="connsiteY954" fmla="*/ 503881 h 5532816"/>
                  <a:gd name="connsiteX955" fmla="*/ 429691 w 4599043"/>
                  <a:gd name="connsiteY955" fmla="*/ 489474 h 5532816"/>
                  <a:gd name="connsiteX956" fmla="*/ 445449 w 4599043"/>
                  <a:gd name="connsiteY956" fmla="*/ 468764 h 5532816"/>
                  <a:gd name="connsiteX957" fmla="*/ 398175 w 4599043"/>
                  <a:gd name="connsiteY957" fmla="*/ 342251 h 5532816"/>
                  <a:gd name="connsiteX958" fmla="*/ 426089 w 4599043"/>
                  <a:gd name="connsiteY958" fmla="*/ 369265 h 5532816"/>
                  <a:gd name="connsiteX959" fmla="*/ 393673 w 4599043"/>
                  <a:gd name="connsiteY959" fmla="*/ 415187 h 5532816"/>
                  <a:gd name="connsiteX960" fmla="*/ 397275 w 4599043"/>
                  <a:gd name="connsiteY960" fmla="*/ 395828 h 5532816"/>
                  <a:gd name="connsiteX961" fmla="*/ 378816 w 4599043"/>
                  <a:gd name="connsiteY961" fmla="*/ 385023 h 5532816"/>
                  <a:gd name="connsiteX962" fmla="*/ 360807 w 4599043"/>
                  <a:gd name="connsiteY962" fmla="*/ 356208 h 5532816"/>
                  <a:gd name="connsiteX963" fmla="*/ 355854 w 4599043"/>
                  <a:gd name="connsiteY963" fmla="*/ 374667 h 5532816"/>
                  <a:gd name="connsiteX964" fmla="*/ 339646 w 4599043"/>
                  <a:gd name="connsiteY964" fmla="*/ 391326 h 5532816"/>
                  <a:gd name="connsiteX965" fmla="*/ 320737 w 4599043"/>
                  <a:gd name="connsiteY965" fmla="*/ 394027 h 5532816"/>
                  <a:gd name="connsiteX966" fmla="*/ 334694 w 4599043"/>
                  <a:gd name="connsiteY966" fmla="*/ 415187 h 5532816"/>
                  <a:gd name="connsiteX967" fmla="*/ 301828 w 4599043"/>
                  <a:gd name="connsiteY967" fmla="*/ 389075 h 5532816"/>
                  <a:gd name="connsiteX968" fmla="*/ 295074 w 4599043"/>
                  <a:gd name="connsiteY968" fmla="*/ 427343 h 5532816"/>
                  <a:gd name="connsiteX969" fmla="*/ 282468 w 4599043"/>
                  <a:gd name="connsiteY969" fmla="*/ 443551 h 5532816"/>
                  <a:gd name="connsiteX970" fmla="*/ 374313 w 4599043"/>
                  <a:gd name="connsiteY970" fmla="*/ 478669 h 5532816"/>
                  <a:gd name="connsiteX971" fmla="*/ 359006 w 4599043"/>
                  <a:gd name="connsiteY971" fmla="*/ 532245 h 5532816"/>
                  <a:gd name="connsiteX972" fmla="*/ 381067 w 4599043"/>
                  <a:gd name="connsiteY972" fmla="*/ 534947 h 5532816"/>
                  <a:gd name="connsiteX973" fmla="*/ 309932 w 4599043"/>
                  <a:gd name="connsiteY973" fmla="*/ 525942 h 5532816"/>
                  <a:gd name="connsiteX974" fmla="*/ 275715 w 4599043"/>
                  <a:gd name="connsiteY974" fmla="*/ 520089 h 5532816"/>
                  <a:gd name="connsiteX975" fmla="*/ 229792 w 4599043"/>
                  <a:gd name="connsiteY975" fmla="*/ 520089 h 5532816"/>
                  <a:gd name="connsiteX976" fmla="*/ 308581 w 4599043"/>
                  <a:gd name="connsiteY976" fmla="*/ 590774 h 5532816"/>
                  <a:gd name="connsiteX977" fmla="*/ 1513376 w 4599043"/>
                  <a:gd name="connsiteY977" fmla="*/ 4888595 h 5532816"/>
                  <a:gd name="connsiteX978" fmla="*/ 1425582 w 4599043"/>
                  <a:gd name="connsiteY978" fmla="*/ 4926413 h 5532816"/>
                  <a:gd name="connsiteX979" fmla="*/ 1454847 w 4599043"/>
                  <a:gd name="connsiteY979" fmla="*/ 4927764 h 5532816"/>
                  <a:gd name="connsiteX980" fmla="*/ 1506622 w 4599043"/>
                  <a:gd name="connsiteY980" fmla="*/ 4965583 h 5532816"/>
                  <a:gd name="connsiteX981" fmla="*/ 1513376 w 4599043"/>
                  <a:gd name="connsiteY981" fmla="*/ 4888595 h 5532816"/>
                  <a:gd name="connsiteX982" fmla="*/ 2135132 w 4599043"/>
                  <a:gd name="connsiteY982" fmla="*/ 5051575 h 5532816"/>
                  <a:gd name="connsiteX983" fmla="*/ 2149990 w 4599043"/>
                  <a:gd name="connsiteY983" fmla="*/ 5047523 h 5532816"/>
                  <a:gd name="connsiteX984" fmla="*/ 2135132 w 4599043"/>
                  <a:gd name="connsiteY984" fmla="*/ 5051575 h 5532816"/>
                  <a:gd name="connsiteX985" fmla="*/ 1759197 w 4599043"/>
                  <a:gd name="connsiteY985" fmla="*/ 3065195 h 5532816"/>
                  <a:gd name="connsiteX986" fmla="*/ 1738937 w 4599043"/>
                  <a:gd name="connsiteY986" fmla="*/ 3054840 h 5532816"/>
                  <a:gd name="connsiteX987" fmla="*/ 1759197 w 4599043"/>
                  <a:gd name="connsiteY987" fmla="*/ 3065195 h 5532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</a:cxnLst>
                <a:rect l="l" t="t" r="r" b="b"/>
                <a:pathLst>
                  <a:path w="4599043" h="5532816">
                    <a:moveTo>
                      <a:pt x="3434924" y="1903622"/>
                    </a:moveTo>
                    <a:cubicBezTo>
                      <a:pt x="3447530" y="1925683"/>
                      <a:pt x="3427270" y="1921181"/>
                      <a:pt x="3414664" y="1913077"/>
                    </a:cubicBezTo>
                    <a:cubicBezTo>
                      <a:pt x="3415114" y="1900470"/>
                      <a:pt x="3425919" y="1901371"/>
                      <a:pt x="3434924" y="1903622"/>
                    </a:cubicBezTo>
                    <a:close/>
                    <a:moveTo>
                      <a:pt x="2225627" y="1246748"/>
                    </a:moveTo>
                    <a:cubicBezTo>
                      <a:pt x="2220224" y="1248999"/>
                      <a:pt x="2204467" y="1250800"/>
                      <a:pt x="2207168" y="1259354"/>
                    </a:cubicBezTo>
                    <a:cubicBezTo>
                      <a:pt x="2218423" y="1275562"/>
                      <a:pt x="2240034" y="1262956"/>
                      <a:pt x="2225627" y="1246748"/>
                    </a:cubicBezTo>
                    <a:close/>
                    <a:moveTo>
                      <a:pt x="2417872" y="1039646"/>
                    </a:moveTo>
                    <a:cubicBezTo>
                      <a:pt x="2427777" y="1033793"/>
                      <a:pt x="2447136" y="1045949"/>
                      <a:pt x="2445335" y="1029290"/>
                    </a:cubicBezTo>
                    <a:cubicBezTo>
                      <a:pt x="2440833" y="1006779"/>
                      <a:pt x="2400763" y="1029290"/>
                      <a:pt x="2417872" y="1039646"/>
                    </a:cubicBezTo>
                    <a:close/>
                    <a:moveTo>
                      <a:pt x="2246787" y="1217483"/>
                    </a:moveTo>
                    <a:lnTo>
                      <a:pt x="2254891" y="1217033"/>
                    </a:lnTo>
                    <a:lnTo>
                      <a:pt x="2254891" y="1217033"/>
                    </a:lnTo>
                    <a:cubicBezTo>
                      <a:pt x="2265697" y="1216583"/>
                      <a:pt x="2291810" y="1208029"/>
                      <a:pt x="2273351" y="1197223"/>
                    </a:cubicBezTo>
                    <a:cubicBezTo>
                      <a:pt x="2273351" y="1207128"/>
                      <a:pt x="2232831" y="1208029"/>
                      <a:pt x="2246787" y="1217483"/>
                    </a:cubicBezTo>
                    <a:close/>
                    <a:moveTo>
                      <a:pt x="3419616" y="158561"/>
                    </a:moveTo>
                    <a:cubicBezTo>
                      <a:pt x="3423668" y="165764"/>
                      <a:pt x="3432222" y="151807"/>
                      <a:pt x="3433573" y="147305"/>
                    </a:cubicBezTo>
                    <a:cubicBezTo>
                      <a:pt x="3417365" y="132898"/>
                      <a:pt x="3419166" y="144154"/>
                      <a:pt x="3419616" y="158561"/>
                    </a:cubicBezTo>
                    <a:close/>
                    <a:moveTo>
                      <a:pt x="3385399" y="1885163"/>
                    </a:moveTo>
                    <a:cubicBezTo>
                      <a:pt x="3393954" y="1897319"/>
                      <a:pt x="3407910" y="1875708"/>
                      <a:pt x="3399356" y="1866704"/>
                    </a:cubicBezTo>
                    <a:cubicBezTo>
                      <a:pt x="3394854" y="1852297"/>
                      <a:pt x="3374144" y="1861751"/>
                      <a:pt x="3372793" y="1846894"/>
                    </a:cubicBezTo>
                    <a:cubicBezTo>
                      <a:pt x="3361988" y="1841491"/>
                      <a:pt x="3357936" y="1857699"/>
                      <a:pt x="3356585" y="1865353"/>
                    </a:cubicBezTo>
                    <a:cubicBezTo>
                      <a:pt x="3353434" y="1870305"/>
                      <a:pt x="3307511" y="1871656"/>
                      <a:pt x="3334974" y="1880661"/>
                    </a:cubicBezTo>
                    <a:cubicBezTo>
                      <a:pt x="3366940" y="1867154"/>
                      <a:pt x="3365589" y="1945492"/>
                      <a:pt x="3385399" y="1885163"/>
                    </a:cubicBezTo>
                    <a:close/>
                    <a:moveTo>
                      <a:pt x="2009971" y="1541193"/>
                    </a:moveTo>
                    <a:cubicBezTo>
                      <a:pt x="1983407" y="1550648"/>
                      <a:pt x="1980256" y="1541193"/>
                      <a:pt x="1982957" y="1575860"/>
                    </a:cubicBezTo>
                    <a:cubicBezTo>
                      <a:pt x="1983858" y="1607826"/>
                      <a:pt x="2105868" y="1606475"/>
                      <a:pt x="2101816" y="1577211"/>
                    </a:cubicBezTo>
                    <a:cubicBezTo>
                      <a:pt x="2123427" y="1622683"/>
                      <a:pt x="2153591" y="1591618"/>
                      <a:pt x="2166198" y="1557851"/>
                    </a:cubicBezTo>
                    <a:cubicBezTo>
                      <a:pt x="2161245" y="1574059"/>
                      <a:pt x="2149990" y="1592969"/>
                      <a:pt x="2176553" y="1592969"/>
                    </a:cubicBezTo>
                    <a:cubicBezTo>
                      <a:pt x="2166648" y="1608276"/>
                      <a:pt x="2119375" y="1599272"/>
                      <a:pt x="2135132" y="1628986"/>
                    </a:cubicBezTo>
                    <a:cubicBezTo>
                      <a:pt x="2115323" y="1599272"/>
                      <a:pt x="2121626" y="1596570"/>
                      <a:pt x="2076603" y="1608276"/>
                    </a:cubicBezTo>
                    <a:cubicBezTo>
                      <a:pt x="2052742" y="1593419"/>
                      <a:pt x="2018074" y="1614129"/>
                      <a:pt x="1992862" y="1606926"/>
                    </a:cubicBezTo>
                    <a:cubicBezTo>
                      <a:pt x="1964498" y="1600172"/>
                      <a:pt x="1966299" y="1719031"/>
                      <a:pt x="2023477" y="1665905"/>
                    </a:cubicBezTo>
                    <a:cubicBezTo>
                      <a:pt x="2017174" y="1677610"/>
                      <a:pt x="1986109" y="1688416"/>
                      <a:pt x="1981156" y="1700572"/>
                    </a:cubicBezTo>
                    <a:cubicBezTo>
                      <a:pt x="1965399" y="1742893"/>
                      <a:pt x="2053192" y="1755949"/>
                      <a:pt x="1995113" y="1760451"/>
                    </a:cubicBezTo>
                    <a:cubicBezTo>
                      <a:pt x="1977554" y="1734338"/>
                      <a:pt x="1956844" y="1858149"/>
                      <a:pt x="1982057" y="1814928"/>
                    </a:cubicBezTo>
                    <a:cubicBezTo>
                      <a:pt x="2012222" y="1785664"/>
                      <a:pt x="2036534" y="1755949"/>
                      <a:pt x="2058594" y="1721282"/>
                    </a:cubicBezTo>
                    <a:cubicBezTo>
                      <a:pt x="2071651" y="1706875"/>
                      <a:pt x="2160345" y="1685264"/>
                      <a:pt x="2103167" y="1712277"/>
                    </a:cubicBezTo>
                    <a:cubicBezTo>
                      <a:pt x="2095963" y="1719031"/>
                      <a:pt x="2091911" y="1743793"/>
                      <a:pt x="2085608" y="1752797"/>
                    </a:cubicBezTo>
                    <a:cubicBezTo>
                      <a:pt x="2102266" y="1679861"/>
                      <a:pt x="2054993" y="1736589"/>
                      <a:pt x="2043287" y="1769005"/>
                    </a:cubicBezTo>
                    <a:cubicBezTo>
                      <a:pt x="2007269" y="1798270"/>
                      <a:pt x="2018074" y="1809525"/>
                      <a:pt x="2058144" y="1800521"/>
                    </a:cubicBezTo>
                    <a:cubicBezTo>
                      <a:pt x="2045538" y="1810426"/>
                      <a:pt x="2017174" y="1832937"/>
                      <a:pt x="2003217" y="1815378"/>
                    </a:cubicBezTo>
                    <a:cubicBezTo>
                      <a:pt x="1975754" y="1822582"/>
                      <a:pt x="1963598" y="1871206"/>
                      <a:pt x="1968100" y="1898669"/>
                    </a:cubicBezTo>
                    <a:cubicBezTo>
                      <a:pt x="2004568" y="1898669"/>
                      <a:pt x="2037884" y="1849145"/>
                      <a:pt x="2071651" y="1845543"/>
                    </a:cubicBezTo>
                    <a:cubicBezTo>
                      <a:pt x="2041486" y="1863552"/>
                      <a:pt x="2006819" y="1910825"/>
                      <a:pt x="2040135" y="1936488"/>
                    </a:cubicBezTo>
                    <a:cubicBezTo>
                      <a:pt x="2051391" y="1928834"/>
                      <a:pt x="2073902" y="1923432"/>
                      <a:pt x="2049140" y="1938289"/>
                    </a:cubicBezTo>
                    <a:cubicBezTo>
                      <a:pt x="2040135" y="1964402"/>
                      <a:pt x="2017624" y="1926133"/>
                      <a:pt x="2001416" y="1924332"/>
                    </a:cubicBezTo>
                    <a:cubicBezTo>
                      <a:pt x="1966299" y="1974757"/>
                      <a:pt x="2027079" y="2043641"/>
                      <a:pt x="2079305" y="2045892"/>
                    </a:cubicBezTo>
                    <a:cubicBezTo>
                      <a:pt x="2083807" y="2054897"/>
                      <a:pt x="2072551" y="2058048"/>
                      <a:pt x="2068950" y="2067052"/>
                    </a:cubicBezTo>
                    <a:cubicBezTo>
                      <a:pt x="2078854" y="2079209"/>
                      <a:pt x="2086058" y="2077408"/>
                      <a:pt x="2089660" y="2063000"/>
                    </a:cubicBezTo>
                    <a:cubicBezTo>
                      <a:pt x="2145938" y="2131434"/>
                      <a:pt x="2249939" y="2035537"/>
                      <a:pt x="2292710" y="1978809"/>
                    </a:cubicBezTo>
                    <a:cubicBezTo>
                      <a:pt x="2303065" y="1979259"/>
                      <a:pt x="2309368" y="1965752"/>
                      <a:pt x="2299013" y="1960350"/>
                    </a:cubicBezTo>
                    <a:cubicBezTo>
                      <a:pt x="2315672" y="1950445"/>
                      <a:pt x="2344035" y="1941891"/>
                      <a:pt x="2319723" y="1920730"/>
                    </a:cubicBezTo>
                    <a:cubicBezTo>
                      <a:pt x="2340884" y="1919380"/>
                      <a:pt x="2339533" y="1963501"/>
                      <a:pt x="2362044" y="1934687"/>
                    </a:cubicBezTo>
                    <a:cubicBezTo>
                      <a:pt x="2413820" y="1910375"/>
                      <a:pt x="2371949" y="1859050"/>
                      <a:pt x="2400763" y="1848244"/>
                    </a:cubicBezTo>
                    <a:cubicBezTo>
                      <a:pt x="2395811" y="1823933"/>
                      <a:pt x="2403465" y="1809525"/>
                      <a:pt x="2406166" y="1845543"/>
                    </a:cubicBezTo>
                    <a:cubicBezTo>
                      <a:pt x="2401214" y="1941441"/>
                      <a:pt x="2466496" y="1901821"/>
                      <a:pt x="2467396" y="1933337"/>
                    </a:cubicBezTo>
                    <a:cubicBezTo>
                      <a:pt x="2431378" y="1897769"/>
                      <a:pt x="2460643" y="2007173"/>
                      <a:pt x="2458842" y="2020680"/>
                    </a:cubicBezTo>
                    <a:cubicBezTo>
                      <a:pt x="2451188" y="2052645"/>
                      <a:pt x="2477752" y="2015727"/>
                      <a:pt x="2474150" y="2076057"/>
                    </a:cubicBezTo>
                    <a:cubicBezTo>
                      <a:pt x="2516921" y="2143590"/>
                      <a:pt x="2532228" y="2229583"/>
                      <a:pt x="2586705" y="2300718"/>
                    </a:cubicBezTo>
                    <a:cubicBezTo>
                      <a:pt x="2611918" y="2305220"/>
                      <a:pt x="2609667" y="2336736"/>
                      <a:pt x="2582653" y="2335385"/>
                    </a:cubicBezTo>
                    <a:cubicBezTo>
                      <a:pt x="2598861" y="2361498"/>
                      <a:pt x="2597060" y="2373204"/>
                      <a:pt x="2566895" y="2359247"/>
                    </a:cubicBezTo>
                    <a:cubicBezTo>
                      <a:pt x="2586705" y="2408321"/>
                      <a:pt x="2631727" y="2438936"/>
                      <a:pt x="2607866" y="2496114"/>
                    </a:cubicBezTo>
                    <a:cubicBezTo>
                      <a:pt x="2831626" y="2524478"/>
                      <a:pt x="2653338" y="2411472"/>
                      <a:pt x="2768145" y="2391663"/>
                    </a:cubicBezTo>
                    <a:cubicBezTo>
                      <a:pt x="2752837" y="2352043"/>
                      <a:pt x="2823072" y="2376805"/>
                      <a:pt x="2842882" y="2362849"/>
                    </a:cubicBezTo>
                    <a:cubicBezTo>
                      <a:pt x="2900960" y="2384909"/>
                      <a:pt x="2911315" y="2181859"/>
                      <a:pt x="2908614" y="2141339"/>
                    </a:cubicBezTo>
                    <a:cubicBezTo>
                      <a:pt x="2908164" y="2126032"/>
                      <a:pt x="2890605" y="2090014"/>
                      <a:pt x="2911315" y="2086412"/>
                    </a:cubicBezTo>
                    <a:cubicBezTo>
                      <a:pt x="2891055" y="2006723"/>
                      <a:pt x="2950034" y="1977909"/>
                      <a:pt x="2870345" y="1978809"/>
                    </a:cubicBezTo>
                    <a:cubicBezTo>
                      <a:pt x="2847384" y="1970255"/>
                      <a:pt x="2914017" y="1975657"/>
                      <a:pt x="2923471" y="1970255"/>
                    </a:cubicBezTo>
                    <a:cubicBezTo>
                      <a:pt x="2946883" y="1950445"/>
                      <a:pt x="3096357" y="1826634"/>
                      <a:pt x="3014866" y="1850045"/>
                    </a:cubicBezTo>
                    <a:cubicBezTo>
                      <a:pt x="2957238" y="1884262"/>
                      <a:pt x="3050434" y="1800971"/>
                      <a:pt x="3062590" y="1783863"/>
                    </a:cubicBezTo>
                    <a:cubicBezTo>
                      <a:pt x="3056737" y="1723083"/>
                      <a:pt x="2997308" y="1714979"/>
                      <a:pt x="2968494" y="1664104"/>
                    </a:cubicBezTo>
                    <a:cubicBezTo>
                      <a:pt x="2931575" y="1689316"/>
                      <a:pt x="2955887" y="1657801"/>
                      <a:pt x="2929774" y="1660052"/>
                    </a:cubicBezTo>
                    <a:cubicBezTo>
                      <a:pt x="2905463" y="1663653"/>
                      <a:pt x="2869445" y="1473660"/>
                      <a:pt x="2912666" y="1499773"/>
                    </a:cubicBezTo>
                    <a:cubicBezTo>
                      <a:pt x="2893307" y="1446196"/>
                      <a:pt x="2918069" y="1432239"/>
                      <a:pt x="2895107" y="1373710"/>
                    </a:cubicBezTo>
                    <a:cubicBezTo>
                      <a:pt x="2915367" y="1390819"/>
                      <a:pt x="2923471" y="1366057"/>
                      <a:pt x="2938779" y="1355251"/>
                    </a:cubicBezTo>
                    <a:cubicBezTo>
                      <a:pt x="2936978" y="1350299"/>
                      <a:pt x="2923471" y="1350299"/>
                      <a:pt x="2930225" y="1343996"/>
                    </a:cubicBezTo>
                    <a:cubicBezTo>
                      <a:pt x="2935177" y="1337693"/>
                      <a:pt x="2913567" y="1299424"/>
                      <a:pt x="2928424" y="1320584"/>
                    </a:cubicBezTo>
                    <a:cubicBezTo>
                      <a:pt x="2931125" y="1321485"/>
                      <a:pt x="2941480" y="1315632"/>
                      <a:pt x="2937878" y="1322835"/>
                    </a:cubicBezTo>
                    <a:cubicBezTo>
                      <a:pt x="2942381" y="1332290"/>
                      <a:pt x="2968494" y="1303476"/>
                      <a:pt x="2964442" y="1292670"/>
                    </a:cubicBezTo>
                    <a:cubicBezTo>
                      <a:pt x="2933376" y="1294922"/>
                      <a:pt x="2974346" y="1280965"/>
                      <a:pt x="2968043" y="1262956"/>
                    </a:cubicBezTo>
                    <a:cubicBezTo>
                      <a:pt x="2995057" y="1260254"/>
                      <a:pt x="2969844" y="1244497"/>
                      <a:pt x="2996858" y="1250350"/>
                    </a:cubicBezTo>
                    <a:cubicBezTo>
                      <a:pt x="3005862" y="1240445"/>
                      <a:pt x="3009914" y="1222886"/>
                      <a:pt x="3013966" y="1211180"/>
                    </a:cubicBezTo>
                    <a:cubicBezTo>
                      <a:pt x="3025672" y="1218834"/>
                      <a:pt x="3023871" y="1218384"/>
                      <a:pt x="3023421" y="1205327"/>
                    </a:cubicBezTo>
                    <a:cubicBezTo>
                      <a:pt x="3040529" y="1221085"/>
                      <a:pt x="3074296" y="1155803"/>
                      <a:pt x="3096807" y="1146348"/>
                    </a:cubicBezTo>
                    <a:cubicBezTo>
                      <a:pt x="3103560" y="1143197"/>
                      <a:pt x="3107612" y="1096374"/>
                      <a:pt x="3110764" y="1090070"/>
                    </a:cubicBezTo>
                    <a:cubicBezTo>
                      <a:pt x="3118418" y="1071161"/>
                      <a:pt x="3153085" y="1048200"/>
                      <a:pt x="3126071" y="1031091"/>
                    </a:cubicBezTo>
                    <a:cubicBezTo>
                      <a:pt x="3079248" y="985619"/>
                      <a:pt x="3141379" y="956354"/>
                      <a:pt x="3108963" y="919436"/>
                    </a:cubicBezTo>
                    <a:cubicBezTo>
                      <a:pt x="3100859" y="903678"/>
                      <a:pt x="3118418" y="925739"/>
                      <a:pt x="3120669" y="921237"/>
                    </a:cubicBezTo>
                    <a:cubicBezTo>
                      <a:pt x="3106262" y="898726"/>
                      <a:pt x="3116617" y="902778"/>
                      <a:pt x="3135526" y="891973"/>
                    </a:cubicBezTo>
                    <a:cubicBezTo>
                      <a:pt x="3132374" y="874414"/>
                      <a:pt x="3133275" y="881618"/>
                      <a:pt x="3146782" y="872163"/>
                    </a:cubicBezTo>
                    <a:cubicBezTo>
                      <a:pt x="3139128" y="862258"/>
                      <a:pt x="3141379" y="864959"/>
                      <a:pt x="3152184" y="864509"/>
                    </a:cubicBezTo>
                    <a:cubicBezTo>
                      <a:pt x="3152634" y="854604"/>
                      <a:pt x="3144530" y="823989"/>
                      <a:pt x="3158037" y="824439"/>
                    </a:cubicBezTo>
                    <a:cubicBezTo>
                      <a:pt x="3165691" y="837496"/>
                      <a:pt x="3169743" y="828942"/>
                      <a:pt x="3175145" y="818587"/>
                    </a:cubicBezTo>
                    <a:cubicBezTo>
                      <a:pt x="3183249" y="824439"/>
                      <a:pt x="3203059" y="845150"/>
                      <a:pt x="3207562" y="826240"/>
                    </a:cubicBezTo>
                    <a:cubicBezTo>
                      <a:pt x="3235025" y="809132"/>
                      <a:pt x="3274194" y="826240"/>
                      <a:pt x="3293104" y="799227"/>
                    </a:cubicBezTo>
                    <a:cubicBezTo>
                      <a:pt x="3292203" y="855054"/>
                      <a:pt x="3368741" y="793824"/>
                      <a:pt x="3363338" y="926640"/>
                    </a:cubicBezTo>
                    <a:cubicBezTo>
                      <a:pt x="3381347" y="944649"/>
                      <a:pt x="3358386" y="939246"/>
                      <a:pt x="3347130" y="940146"/>
                    </a:cubicBezTo>
                    <a:cubicBezTo>
                      <a:pt x="3308411" y="969411"/>
                      <a:pt x="3315165" y="1030641"/>
                      <a:pt x="3287701" y="1068460"/>
                    </a:cubicBezTo>
                    <a:cubicBezTo>
                      <a:pt x="3281398" y="1109430"/>
                      <a:pt x="3218817" y="1150850"/>
                      <a:pt x="3220168" y="1187769"/>
                    </a:cubicBezTo>
                    <a:cubicBezTo>
                      <a:pt x="3199908" y="1185518"/>
                      <a:pt x="3237726" y="1204877"/>
                      <a:pt x="3210263" y="1220185"/>
                    </a:cubicBezTo>
                    <a:cubicBezTo>
                      <a:pt x="3190453" y="1231890"/>
                      <a:pt x="3153535" y="1221986"/>
                      <a:pt x="3183249" y="1256653"/>
                    </a:cubicBezTo>
                    <a:cubicBezTo>
                      <a:pt x="3116617" y="1320134"/>
                      <a:pt x="3193154" y="1353901"/>
                      <a:pt x="3182799" y="1420083"/>
                    </a:cubicBezTo>
                    <a:cubicBezTo>
                      <a:pt x="3191354" y="1424586"/>
                      <a:pt x="3229623" y="1480863"/>
                      <a:pt x="3213414" y="1481764"/>
                    </a:cubicBezTo>
                    <a:cubicBezTo>
                      <a:pt x="3227822" y="1504725"/>
                      <a:pt x="3198557" y="1663653"/>
                      <a:pt x="3260238" y="1627186"/>
                    </a:cubicBezTo>
                    <a:cubicBezTo>
                      <a:pt x="3265640" y="1651047"/>
                      <a:pt x="3312914" y="1647896"/>
                      <a:pt x="3325520" y="1653749"/>
                    </a:cubicBezTo>
                    <a:cubicBezTo>
                      <a:pt x="3319667" y="1674459"/>
                      <a:pt x="3325520" y="1663203"/>
                      <a:pt x="3330022" y="1673558"/>
                    </a:cubicBezTo>
                    <a:cubicBezTo>
                      <a:pt x="3320117" y="1681662"/>
                      <a:pt x="3319667" y="1690667"/>
                      <a:pt x="3325970" y="1705074"/>
                    </a:cubicBezTo>
                    <a:cubicBezTo>
                      <a:pt x="3363789" y="1704624"/>
                      <a:pt x="3342178" y="1677610"/>
                      <a:pt x="3355234" y="1672208"/>
                    </a:cubicBezTo>
                    <a:cubicBezTo>
                      <a:pt x="3357936" y="1678061"/>
                      <a:pt x="3366940" y="1692017"/>
                      <a:pt x="3372793" y="1694719"/>
                    </a:cubicBezTo>
                    <a:cubicBezTo>
                      <a:pt x="3407460" y="1692468"/>
                      <a:pt x="3343529" y="1748295"/>
                      <a:pt x="3386750" y="1723983"/>
                    </a:cubicBezTo>
                    <a:cubicBezTo>
                      <a:pt x="3401607" y="1681662"/>
                      <a:pt x="3470041" y="1698771"/>
                      <a:pt x="3486699" y="1662753"/>
                    </a:cubicBezTo>
                    <a:cubicBezTo>
                      <a:pt x="3513262" y="1649246"/>
                      <a:pt x="3538025" y="1635289"/>
                      <a:pt x="3558735" y="1613229"/>
                    </a:cubicBezTo>
                    <a:cubicBezTo>
                      <a:pt x="3568640" y="1631688"/>
                      <a:pt x="3569990" y="1613229"/>
                      <a:pt x="3579895" y="1606475"/>
                    </a:cubicBezTo>
                    <a:cubicBezTo>
                      <a:pt x="3595203" y="1607826"/>
                      <a:pt x="3579895" y="1592068"/>
                      <a:pt x="3575843" y="1586666"/>
                    </a:cubicBezTo>
                    <a:cubicBezTo>
                      <a:pt x="3616814" y="1595220"/>
                      <a:pt x="3609610" y="1591618"/>
                      <a:pt x="3615913" y="1553799"/>
                    </a:cubicBezTo>
                    <a:cubicBezTo>
                      <a:pt x="3624467" y="1554700"/>
                      <a:pt x="3612761" y="1578561"/>
                      <a:pt x="3621316" y="1586666"/>
                    </a:cubicBezTo>
                    <a:cubicBezTo>
                      <a:pt x="3629870" y="1574509"/>
                      <a:pt x="3651030" y="1575410"/>
                      <a:pt x="3657334" y="1560553"/>
                    </a:cubicBezTo>
                    <a:cubicBezTo>
                      <a:pt x="3675342" y="1547496"/>
                      <a:pt x="3686148" y="1574059"/>
                      <a:pt x="3704607" y="1550198"/>
                    </a:cubicBezTo>
                    <a:cubicBezTo>
                      <a:pt x="3742876" y="1450698"/>
                      <a:pt x="3805006" y="1370109"/>
                      <a:pt x="3828868" y="1266107"/>
                    </a:cubicBezTo>
                    <a:cubicBezTo>
                      <a:pt x="3949528" y="1033342"/>
                      <a:pt x="3701905" y="1139145"/>
                      <a:pt x="3727118" y="953203"/>
                    </a:cubicBezTo>
                    <a:cubicBezTo>
                      <a:pt x="3656883" y="941497"/>
                      <a:pt x="3702806" y="882068"/>
                      <a:pt x="3659134" y="883869"/>
                    </a:cubicBezTo>
                    <a:cubicBezTo>
                      <a:pt x="3630770" y="873514"/>
                      <a:pt x="3632571" y="846500"/>
                      <a:pt x="3638874" y="824890"/>
                    </a:cubicBezTo>
                    <a:cubicBezTo>
                      <a:pt x="3610960" y="830292"/>
                      <a:pt x="3628069" y="796526"/>
                      <a:pt x="3618614" y="780768"/>
                    </a:cubicBezTo>
                    <a:cubicBezTo>
                      <a:pt x="3622666" y="759157"/>
                      <a:pt x="3593402" y="758257"/>
                      <a:pt x="3630320" y="742499"/>
                    </a:cubicBezTo>
                    <a:cubicBezTo>
                      <a:pt x="3614562" y="701529"/>
                      <a:pt x="3577194" y="670914"/>
                      <a:pt x="3553782" y="634896"/>
                    </a:cubicBezTo>
                    <a:cubicBezTo>
                      <a:pt x="3469140" y="588073"/>
                      <a:pt x="3556484" y="499379"/>
                      <a:pt x="3517314" y="453456"/>
                    </a:cubicBezTo>
                    <a:cubicBezTo>
                      <a:pt x="3488500" y="425543"/>
                      <a:pt x="3471842" y="413837"/>
                      <a:pt x="3432673" y="406183"/>
                    </a:cubicBezTo>
                    <a:cubicBezTo>
                      <a:pt x="3378646" y="346754"/>
                      <a:pt x="3430421" y="302182"/>
                      <a:pt x="3394854" y="313437"/>
                    </a:cubicBezTo>
                    <a:cubicBezTo>
                      <a:pt x="3366940" y="301731"/>
                      <a:pt x="3415114" y="280121"/>
                      <a:pt x="3418265" y="264363"/>
                    </a:cubicBezTo>
                    <a:cubicBezTo>
                      <a:pt x="3404309" y="211687"/>
                      <a:pt x="3468240" y="222492"/>
                      <a:pt x="3443028" y="178371"/>
                    </a:cubicBezTo>
                    <a:cubicBezTo>
                      <a:pt x="3442578" y="154509"/>
                      <a:pt x="3471392" y="182873"/>
                      <a:pt x="3483098" y="175219"/>
                    </a:cubicBezTo>
                    <a:cubicBezTo>
                      <a:pt x="3485349" y="163963"/>
                      <a:pt x="3466889" y="150007"/>
                      <a:pt x="3474994" y="143253"/>
                    </a:cubicBezTo>
                    <a:cubicBezTo>
                      <a:pt x="3456985" y="143253"/>
                      <a:pt x="3458785" y="150007"/>
                      <a:pt x="3455184" y="157210"/>
                    </a:cubicBezTo>
                    <a:cubicBezTo>
                      <a:pt x="3453383" y="152258"/>
                      <a:pt x="3442127" y="134249"/>
                      <a:pt x="3438525" y="145054"/>
                    </a:cubicBezTo>
                    <a:cubicBezTo>
                      <a:pt x="3452032" y="177470"/>
                      <a:pt x="3401607" y="168466"/>
                      <a:pt x="3406560" y="137851"/>
                    </a:cubicBezTo>
                    <a:cubicBezTo>
                      <a:pt x="3407910" y="127946"/>
                      <a:pt x="3358386" y="133348"/>
                      <a:pt x="3356585" y="127495"/>
                    </a:cubicBezTo>
                    <a:cubicBezTo>
                      <a:pt x="3367840" y="104984"/>
                      <a:pt x="3426369" y="125695"/>
                      <a:pt x="3455184" y="72568"/>
                    </a:cubicBezTo>
                    <a:cubicBezTo>
                      <a:pt x="3452933" y="52308"/>
                      <a:pt x="3423668" y="35200"/>
                      <a:pt x="3405209" y="44655"/>
                    </a:cubicBezTo>
                    <a:cubicBezTo>
                      <a:pt x="3398456" y="10438"/>
                      <a:pt x="3384049" y="36551"/>
                      <a:pt x="3375044" y="33399"/>
                    </a:cubicBezTo>
                    <a:cubicBezTo>
                      <a:pt x="3298506" y="-15675"/>
                      <a:pt x="3316515" y="59062"/>
                      <a:pt x="3318316" y="112638"/>
                    </a:cubicBezTo>
                    <a:cubicBezTo>
                      <a:pt x="3298957" y="92828"/>
                      <a:pt x="3318766" y="32949"/>
                      <a:pt x="3284099" y="55010"/>
                    </a:cubicBezTo>
                    <a:cubicBezTo>
                      <a:pt x="3283199" y="46455"/>
                      <a:pt x="3297606" y="36551"/>
                      <a:pt x="3298957" y="28897"/>
                    </a:cubicBezTo>
                    <a:cubicBezTo>
                      <a:pt x="3305260" y="-27831"/>
                      <a:pt x="3197206" y="11338"/>
                      <a:pt x="3261138" y="41503"/>
                    </a:cubicBezTo>
                    <a:cubicBezTo>
                      <a:pt x="3234125" y="37001"/>
                      <a:pt x="3254835" y="121192"/>
                      <a:pt x="3227822" y="102733"/>
                    </a:cubicBezTo>
                    <a:cubicBezTo>
                      <a:pt x="3222419" y="80222"/>
                      <a:pt x="3217917" y="-5320"/>
                      <a:pt x="3197206" y="59512"/>
                    </a:cubicBezTo>
                    <a:cubicBezTo>
                      <a:pt x="3182799" y="82923"/>
                      <a:pt x="3186401" y="167115"/>
                      <a:pt x="3158487" y="164864"/>
                    </a:cubicBezTo>
                    <a:cubicBezTo>
                      <a:pt x="3146782" y="140102"/>
                      <a:pt x="3190903" y="20343"/>
                      <a:pt x="3149483" y="59512"/>
                    </a:cubicBezTo>
                    <a:cubicBezTo>
                      <a:pt x="3137327" y="61763"/>
                      <a:pt x="3123370" y="38802"/>
                      <a:pt x="3110764" y="44204"/>
                    </a:cubicBezTo>
                    <a:cubicBezTo>
                      <a:pt x="3079698" y="104534"/>
                      <a:pt x="3120218" y="65815"/>
                      <a:pt x="3104010" y="96880"/>
                    </a:cubicBezTo>
                    <a:cubicBezTo>
                      <a:pt x="3066192" y="148206"/>
                      <a:pt x="3082850" y="254908"/>
                      <a:pt x="3047283" y="161262"/>
                    </a:cubicBezTo>
                    <a:cubicBezTo>
                      <a:pt x="3038728" y="148656"/>
                      <a:pt x="3016217" y="154959"/>
                      <a:pt x="3019369" y="170267"/>
                    </a:cubicBezTo>
                    <a:cubicBezTo>
                      <a:pt x="3001360" y="163513"/>
                      <a:pt x="2995507" y="186024"/>
                      <a:pt x="2975697" y="180171"/>
                    </a:cubicBezTo>
                    <a:cubicBezTo>
                      <a:pt x="2945082" y="193678"/>
                      <a:pt x="3007663" y="198631"/>
                      <a:pt x="3010814" y="238250"/>
                    </a:cubicBezTo>
                    <a:cubicBezTo>
                      <a:pt x="2999109" y="243203"/>
                      <a:pt x="2963991" y="190527"/>
                      <a:pt x="2966243" y="236899"/>
                    </a:cubicBezTo>
                    <a:cubicBezTo>
                      <a:pt x="2923021" y="224293"/>
                      <a:pt x="2931575" y="271567"/>
                      <a:pt x="2953636" y="294078"/>
                    </a:cubicBezTo>
                    <a:cubicBezTo>
                      <a:pt x="2932926" y="284173"/>
                      <a:pt x="2934727" y="316589"/>
                      <a:pt x="2923922" y="325143"/>
                    </a:cubicBezTo>
                    <a:cubicBezTo>
                      <a:pt x="2913567" y="331446"/>
                      <a:pt x="2928874" y="298580"/>
                      <a:pt x="2927974" y="295428"/>
                    </a:cubicBezTo>
                    <a:cubicBezTo>
                      <a:pt x="2935177" y="209886"/>
                      <a:pt x="2894207" y="237800"/>
                      <a:pt x="2899609" y="303983"/>
                    </a:cubicBezTo>
                    <a:cubicBezTo>
                      <a:pt x="2892406" y="336849"/>
                      <a:pt x="2895558" y="272467"/>
                      <a:pt x="2892406" y="263012"/>
                    </a:cubicBezTo>
                    <a:cubicBezTo>
                      <a:pt x="2880250" y="255809"/>
                      <a:pt x="2852336" y="279220"/>
                      <a:pt x="2858189" y="296329"/>
                    </a:cubicBezTo>
                    <a:cubicBezTo>
                      <a:pt x="2846033" y="313887"/>
                      <a:pt x="2823972" y="317039"/>
                      <a:pt x="2858639" y="334147"/>
                    </a:cubicBezTo>
                    <a:cubicBezTo>
                      <a:pt x="2831626" y="350355"/>
                      <a:pt x="2804163" y="281471"/>
                      <a:pt x="2817669" y="362061"/>
                    </a:cubicBezTo>
                    <a:cubicBezTo>
                      <a:pt x="2802812" y="376919"/>
                      <a:pt x="2784803" y="380520"/>
                      <a:pt x="2788405" y="410235"/>
                    </a:cubicBezTo>
                    <a:cubicBezTo>
                      <a:pt x="2766344" y="457058"/>
                      <a:pt x="2683053" y="482271"/>
                      <a:pt x="2796509" y="472366"/>
                    </a:cubicBezTo>
                    <a:cubicBezTo>
                      <a:pt x="2790656" y="502531"/>
                      <a:pt x="2683503" y="469664"/>
                      <a:pt x="2737980" y="537648"/>
                    </a:cubicBezTo>
                    <a:cubicBezTo>
                      <a:pt x="2735729" y="539449"/>
                      <a:pt x="2733027" y="544851"/>
                      <a:pt x="2732127" y="547103"/>
                    </a:cubicBezTo>
                    <a:cubicBezTo>
                      <a:pt x="2743383" y="597077"/>
                      <a:pt x="2718620" y="523241"/>
                      <a:pt x="2714568" y="514236"/>
                    </a:cubicBezTo>
                    <a:cubicBezTo>
                      <a:pt x="2627225" y="568263"/>
                      <a:pt x="2718170" y="539899"/>
                      <a:pt x="2688906" y="561510"/>
                    </a:cubicBezTo>
                    <a:cubicBezTo>
                      <a:pt x="2647035" y="534496"/>
                      <a:pt x="2629476" y="640299"/>
                      <a:pt x="2679001" y="586722"/>
                    </a:cubicBezTo>
                    <a:cubicBezTo>
                      <a:pt x="2669546" y="656056"/>
                      <a:pt x="2717269" y="587623"/>
                      <a:pt x="2698810" y="647502"/>
                    </a:cubicBezTo>
                    <a:cubicBezTo>
                      <a:pt x="2679001" y="602480"/>
                      <a:pt x="2645234" y="619588"/>
                      <a:pt x="2632628" y="660108"/>
                    </a:cubicBezTo>
                    <a:cubicBezTo>
                      <a:pt x="2630827" y="671364"/>
                      <a:pt x="2681252" y="658307"/>
                      <a:pt x="2692958" y="664160"/>
                    </a:cubicBezTo>
                    <a:cubicBezTo>
                      <a:pt x="2688906" y="677667"/>
                      <a:pt x="2640732" y="677217"/>
                      <a:pt x="2627675" y="681719"/>
                    </a:cubicBezTo>
                    <a:cubicBezTo>
                      <a:pt x="2613268" y="687572"/>
                      <a:pt x="2607866" y="703780"/>
                      <a:pt x="2597060" y="713234"/>
                    </a:cubicBezTo>
                    <a:cubicBezTo>
                      <a:pt x="2574999" y="726291"/>
                      <a:pt x="2599311" y="729893"/>
                      <a:pt x="2607415" y="737547"/>
                    </a:cubicBezTo>
                    <a:cubicBezTo>
                      <a:pt x="2556090" y="740698"/>
                      <a:pt x="2551588" y="784370"/>
                      <a:pt x="2559242" y="825340"/>
                    </a:cubicBezTo>
                    <a:cubicBezTo>
                      <a:pt x="2577701" y="827591"/>
                      <a:pt x="2600662" y="808231"/>
                      <a:pt x="2616420" y="812734"/>
                    </a:cubicBezTo>
                    <a:cubicBezTo>
                      <a:pt x="2606065" y="823989"/>
                      <a:pt x="2592558" y="834794"/>
                      <a:pt x="2576350" y="832093"/>
                    </a:cubicBezTo>
                    <a:cubicBezTo>
                      <a:pt x="2506566" y="856405"/>
                      <a:pt x="2554289" y="839297"/>
                      <a:pt x="2552038" y="869462"/>
                    </a:cubicBezTo>
                    <a:cubicBezTo>
                      <a:pt x="2529077" y="867210"/>
                      <a:pt x="2475951" y="970311"/>
                      <a:pt x="2513769" y="977515"/>
                    </a:cubicBezTo>
                    <a:cubicBezTo>
                      <a:pt x="2520523" y="1001827"/>
                      <a:pt x="2540332" y="964008"/>
                      <a:pt x="2551588" y="961307"/>
                    </a:cubicBezTo>
                    <a:cubicBezTo>
                      <a:pt x="2525025" y="1033793"/>
                      <a:pt x="2482254" y="955904"/>
                      <a:pt x="2447136" y="1040996"/>
                    </a:cubicBezTo>
                    <a:cubicBezTo>
                      <a:pt x="2438582" y="1070711"/>
                      <a:pt x="2483154" y="1021637"/>
                      <a:pt x="2461994" y="1053602"/>
                    </a:cubicBezTo>
                    <a:cubicBezTo>
                      <a:pt x="2407967" y="1076564"/>
                      <a:pt x="2264796" y="1254852"/>
                      <a:pt x="2382304" y="1233691"/>
                    </a:cubicBezTo>
                    <a:cubicBezTo>
                      <a:pt x="2390408" y="1223786"/>
                      <a:pt x="2445335" y="1200375"/>
                      <a:pt x="2425976" y="1182816"/>
                    </a:cubicBezTo>
                    <a:cubicBezTo>
                      <a:pt x="2415171" y="1180115"/>
                      <a:pt x="2434080" y="1172911"/>
                      <a:pt x="2433630" y="1169760"/>
                    </a:cubicBezTo>
                    <a:cubicBezTo>
                      <a:pt x="2457492" y="1150400"/>
                      <a:pt x="2465145" y="1169310"/>
                      <a:pt x="2440383" y="1183266"/>
                    </a:cubicBezTo>
                    <a:cubicBezTo>
                      <a:pt x="2463344" y="1195873"/>
                      <a:pt x="2452089" y="1196773"/>
                      <a:pt x="2436781" y="1210730"/>
                    </a:cubicBezTo>
                    <a:cubicBezTo>
                      <a:pt x="2416071" y="1214782"/>
                      <a:pt x="2399413" y="1229639"/>
                      <a:pt x="2412019" y="1250800"/>
                    </a:cubicBezTo>
                    <a:cubicBezTo>
                      <a:pt x="2329628" y="1272861"/>
                      <a:pt x="2349888" y="1190920"/>
                      <a:pt x="2299463" y="1250350"/>
                    </a:cubicBezTo>
                    <a:cubicBezTo>
                      <a:pt x="2285507" y="1250350"/>
                      <a:pt x="2303515" y="1235492"/>
                      <a:pt x="2298563" y="1229639"/>
                    </a:cubicBezTo>
                    <a:cubicBezTo>
                      <a:pt x="2281454" y="1215682"/>
                      <a:pt x="2240484" y="1225587"/>
                      <a:pt x="2245437" y="1251250"/>
                    </a:cubicBezTo>
                    <a:cubicBezTo>
                      <a:pt x="2255792" y="1254852"/>
                      <a:pt x="2272000" y="1257553"/>
                      <a:pt x="2258493" y="1271960"/>
                    </a:cubicBezTo>
                    <a:cubicBezTo>
                      <a:pt x="2202216" y="1273761"/>
                      <a:pt x="2240034" y="1315182"/>
                      <a:pt x="2258493" y="1338143"/>
                    </a:cubicBezTo>
                    <a:cubicBezTo>
                      <a:pt x="2241835" y="1339493"/>
                      <a:pt x="2202666" y="1271060"/>
                      <a:pt x="2172501" y="1313381"/>
                    </a:cubicBezTo>
                    <a:cubicBezTo>
                      <a:pt x="2151340" y="1315632"/>
                      <a:pt x="2119825" y="1339043"/>
                      <a:pt x="2126128" y="1360654"/>
                    </a:cubicBezTo>
                    <a:cubicBezTo>
                      <a:pt x="2153591" y="1351199"/>
                      <a:pt x="2188709" y="1363806"/>
                      <a:pt x="2217523" y="1353901"/>
                    </a:cubicBezTo>
                    <a:cubicBezTo>
                      <a:pt x="2227878" y="1365606"/>
                      <a:pt x="2205817" y="1358403"/>
                      <a:pt x="2199964" y="1361104"/>
                    </a:cubicBezTo>
                    <a:cubicBezTo>
                      <a:pt x="2155392" y="1374161"/>
                      <a:pt x="2193211" y="1376862"/>
                      <a:pt x="2187808" y="1384516"/>
                    </a:cubicBezTo>
                    <a:cubicBezTo>
                      <a:pt x="2166648" y="1392170"/>
                      <a:pt x="2141886" y="1356602"/>
                      <a:pt x="2088309" y="1376862"/>
                    </a:cubicBezTo>
                    <a:cubicBezTo>
                      <a:pt x="2074802" y="1402525"/>
                      <a:pt x="2067149" y="1408378"/>
                      <a:pt x="2100465" y="1398473"/>
                    </a:cubicBezTo>
                    <a:cubicBezTo>
                      <a:pt x="2140985" y="1393070"/>
                      <a:pt x="2086959" y="1416031"/>
                      <a:pt x="2072551" y="1412430"/>
                    </a:cubicBezTo>
                    <a:cubicBezTo>
                      <a:pt x="2065798" y="1404776"/>
                      <a:pt x="2063097" y="1397122"/>
                      <a:pt x="2051841" y="1405676"/>
                    </a:cubicBezTo>
                    <a:cubicBezTo>
                      <a:pt x="1937485" y="1469158"/>
                      <a:pt x="2033832" y="1485366"/>
                      <a:pt x="2114872" y="1488967"/>
                    </a:cubicBezTo>
                    <a:cubicBezTo>
                      <a:pt x="2071651" y="1519132"/>
                      <a:pt x="2024828" y="1467807"/>
                      <a:pt x="1982057" y="1479062"/>
                    </a:cubicBezTo>
                    <a:cubicBezTo>
                      <a:pt x="1975754" y="1502924"/>
                      <a:pt x="1991511" y="1527236"/>
                      <a:pt x="2009971" y="1541193"/>
                    </a:cubicBezTo>
                    <a:close/>
                    <a:moveTo>
                      <a:pt x="2652438" y="507933"/>
                    </a:moveTo>
                    <a:cubicBezTo>
                      <a:pt x="2661892" y="515587"/>
                      <a:pt x="2669096" y="504782"/>
                      <a:pt x="2672247" y="496678"/>
                    </a:cubicBezTo>
                    <a:cubicBezTo>
                      <a:pt x="2682603" y="501180"/>
                      <a:pt x="2671347" y="512435"/>
                      <a:pt x="2695659" y="497578"/>
                    </a:cubicBezTo>
                    <a:cubicBezTo>
                      <a:pt x="2705564" y="475067"/>
                      <a:pt x="2703763" y="510635"/>
                      <a:pt x="2722672" y="468314"/>
                    </a:cubicBezTo>
                    <a:cubicBezTo>
                      <a:pt x="2757789" y="450305"/>
                      <a:pt x="2730326" y="380070"/>
                      <a:pt x="2704663" y="453006"/>
                    </a:cubicBezTo>
                    <a:cubicBezTo>
                      <a:pt x="2688455" y="487673"/>
                      <a:pt x="2708265" y="439499"/>
                      <a:pt x="2703313" y="427794"/>
                    </a:cubicBezTo>
                    <a:cubicBezTo>
                      <a:pt x="2685754" y="384572"/>
                      <a:pt x="2706464" y="397179"/>
                      <a:pt x="2708265" y="358910"/>
                    </a:cubicBezTo>
                    <a:cubicBezTo>
                      <a:pt x="2691607" y="345853"/>
                      <a:pt x="2686654" y="387274"/>
                      <a:pt x="2675399" y="395828"/>
                    </a:cubicBezTo>
                    <a:cubicBezTo>
                      <a:pt x="2667745" y="416538"/>
                      <a:pt x="2688005" y="413387"/>
                      <a:pt x="2678550" y="431395"/>
                    </a:cubicBezTo>
                    <a:cubicBezTo>
                      <a:pt x="2684854" y="506132"/>
                      <a:pt x="2616870" y="476868"/>
                      <a:pt x="2614619" y="527293"/>
                    </a:cubicBezTo>
                    <a:cubicBezTo>
                      <a:pt x="2628576" y="533596"/>
                      <a:pt x="2644784" y="517388"/>
                      <a:pt x="2652438" y="507933"/>
                    </a:cubicBezTo>
                    <a:close/>
                    <a:moveTo>
                      <a:pt x="2640732" y="454357"/>
                    </a:moveTo>
                    <a:cubicBezTo>
                      <a:pt x="2674498" y="488123"/>
                      <a:pt x="2682152" y="418789"/>
                      <a:pt x="2654238" y="402581"/>
                    </a:cubicBezTo>
                    <a:cubicBezTo>
                      <a:pt x="2646134" y="436348"/>
                      <a:pt x="2643883" y="399430"/>
                      <a:pt x="2639831" y="435898"/>
                    </a:cubicBezTo>
                    <a:cubicBezTo>
                      <a:pt x="2613718" y="421040"/>
                      <a:pt x="2609216" y="476418"/>
                      <a:pt x="2640732" y="454357"/>
                    </a:cubicBezTo>
                    <a:close/>
                    <a:moveTo>
                      <a:pt x="2566895" y="545752"/>
                    </a:moveTo>
                    <a:cubicBezTo>
                      <a:pt x="2571398" y="555657"/>
                      <a:pt x="2626775" y="512886"/>
                      <a:pt x="2595259" y="519639"/>
                    </a:cubicBezTo>
                    <a:cubicBezTo>
                      <a:pt x="2564194" y="493976"/>
                      <a:pt x="2541683" y="590324"/>
                      <a:pt x="2566895" y="545752"/>
                    </a:cubicBezTo>
                    <a:close/>
                    <a:moveTo>
                      <a:pt x="2526375" y="861358"/>
                    </a:moveTo>
                    <a:cubicBezTo>
                      <a:pt x="2521423" y="864509"/>
                      <a:pt x="2517821" y="871262"/>
                      <a:pt x="2519622" y="877115"/>
                    </a:cubicBezTo>
                    <a:cubicBezTo>
                      <a:pt x="2532228" y="876665"/>
                      <a:pt x="2553839" y="853254"/>
                      <a:pt x="2526375" y="861358"/>
                    </a:cubicBezTo>
                    <a:close/>
                    <a:moveTo>
                      <a:pt x="2518272" y="855505"/>
                    </a:moveTo>
                    <a:cubicBezTo>
                      <a:pt x="2529977" y="853254"/>
                      <a:pt x="2536731" y="835695"/>
                      <a:pt x="2524124" y="829842"/>
                    </a:cubicBezTo>
                    <a:cubicBezTo>
                      <a:pt x="2520973" y="834344"/>
                      <a:pt x="2504314" y="860907"/>
                      <a:pt x="2518272" y="855505"/>
                    </a:cubicBezTo>
                    <a:close/>
                    <a:moveTo>
                      <a:pt x="2541683" y="577718"/>
                    </a:moveTo>
                    <a:cubicBezTo>
                      <a:pt x="2547536" y="570514"/>
                      <a:pt x="2552938" y="555207"/>
                      <a:pt x="2546185" y="548003"/>
                    </a:cubicBezTo>
                    <a:cubicBezTo>
                      <a:pt x="2539432" y="555207"/>
                      <a:pt x="2525025" y="600229"/>
                      <a:pt x="2541683" y="577718"/>
                    </a:cubicBezTo>
                    <a:close/>
                    <a:moveTo>
                      <a:pt x="2493059" y="910882"/>
                    </a:moveTo>
                    <a:cubicBezTo>
                      <a:pt x="2486756" y="900527"/>
                      <a:pt x="2474150" y="913583"/>
                      <a:pt x="2478652" y="922588"/>
                    </a:cubicBezTo>
                    <a:cubicBezTo>
                      <a:pt x="2487656" y="927090"/>
                      <a:pt x="2491708" y="918986"/>
                      <a:pt x="2493059" y="910882"/>
                    </a:cubicBezTo>
                    <a:close/>
                    <a:moveTo>
                      <a:pt x="3359286" y="2024281"/>
                    </a:moveTo>
                    <a:cubicBezTo>
                      <a:pt x="3365139" y="1953146"/>
                      <a:pt x="3387650" y="2001320"/>
                      <a:pt x="3415114" y="1952246"/>
                    </a:cubicBezTo>
                    <a:cubicBezTo>
                      <a:pt x="3423218" y="1945943"/>
                      <a:pt x="3427270" y="1934687"/>
                      <a:pt x="3439876" y="1933787"/>
                    </a:cubicBezTo>
                    <a:cubicBezTo>
                      <a:pt x="3392603" y="1888314"/>
                      <a:pt x="3359737" y="1940540"/>
                      <a:pt x="3321468" y="1946393"/>
                    </a:cubicBezTo>
                    <a:cubicBezTo>
                      <a:pt x="3352983" y="1973857"/>
                      <a:pt x="3306160" y="1976558"/>
                      <a:pt x="3342628" y="1987813"/>
                    </a:cubicBezTo>
                    <a:cubicBezTo>
                      <a:pt x="3373243" y="1991415"/>
                      <a:pt x="3324169" y="2047693"/>
                      <a:pt x="3359286" y="2024281"/>
                    </a:cubicBezTo>
                    <a:close/>
                    <a:moveTo>
                      <a:pt x="3029724" y="1902721"/>
                    </a:moveTo>
                    <a:cubicBezTo>
                      <a:pt x="3033325" y="1903622"/>
                      <a:pt x="3039178" y="1888314"/>
                      <a:pt x="3035577" y="1888314"/>
                    </a:cubicBezTo>
                    <a:cubicBezTo>
                      <a:pt x="3031074" y="1889665"/>
                      <a:pt x="3025672" y="1901821"/>
                      <a:pt x="3029724" y="1902721"/>
                    </a:cubicBezTo>
                    <a:close/>
                    <a:moveTo>
                      <a:pt x="3163890" y="1234142"/>
                    </a:moveTo>
                    <a:cubicBezTo>
                      <a:pt x="3163440" y="1219284"/>
                      <a:pt x="3157587" y="1228739"/>
                      <a:pt x="3149933" y="1232341"/>
                    </a:cubicBezTo>
                    <a:cubicBezTo>
                      <a:pt x="3135076" y="1202626"/>
                      <a:pt x="3139578" y="1258904"/>
                      <a:pt x="3163890" y="1234142"/>
                    </a:cubicBezTo>
                    <a:close/>
                    <a:moveTo>
                      <a:pt x="3338126" y="924389"/>
                    </a:moveTo>
                    <a:lnTo>
                      <a:pt x="3339477" y="918986"/>
                    </a:lnTo>
                    <a:cubicBezTo>
                      <a:pt x="3356585" y="912683"/>
                      <a:pt x="3327771" y="909081"/>
                      <a:pt x="3322368" y="914934"/>
                    </a:cubicBezTo>
                    <a:cubicBezTo>
                      <a:pt x="3312013" y="927540"/>
                      <a:pt x="3329121" y="937445"/>
                      <a:pt x="3338126" y="924389"/>
                    </a:cubicBezTo>
                    <a:close/>
                    <a:moveTo>
                      <a:pt x="3152184" y="1693818"/>
                    </a:moveTo>
                    <a:cubicBezTo>
                      <a:pt x="3083750" y="1652848"/>
                      <a:pt x="3135526" y="1696520"/>
                      <a:pt x="3117067" y="1705974"/>
                    </a:cubicBezTo>
                    <a:cubicBezTo>
                      <a:pt x="3101309" y="1664104"/>
                      <a:pt x="3108063" y="1779361"/>
                      <a:pt x="3152184" y="1693818"/>
                    </a:cubicBezTo>
                    <a:close/>
                    <a:moveTo>
                      <a:pt x="2808214" y="2548340"/>
                    </a:moveTo>
                    <a:cubicBezTo>
                      <a:pt x="2824873" y="2528530"/>
                      <a:pt x="2787504" y="2515924"/>
                      <a:pt x="2776699" y="2506920"/>
                    </a:cubicBezTo>
                    <a:cubicBezTo>
                      <a:pt x="2760491" y="2533933"/>
                      <a:pt x="2783002" y="2554643"/>
                      <a:pt x="2808214" y="2548340"/>
                    </a:cubicBezTo>
                    <a:close/>
                    <a:moveTo>
                      <a:pt x="2928874" y="2244440"/>
                    </a:moveTo>
                    <a:cubicBezTo>
                      <a:pt x="2907263" y="2260198"/>
                      <a:pt x="2904112" y="2313774"/>
                      <a:pt x="2909064" y="2338987"/>
                    </a:cubicBezTo>
                    <a:cubicBezTo>
                      <a:pt x="2924822" y="2387611"/>
                      <a:pt x="2975247" y="2046792"/>
                      <a:pt x="2928874" y="2244440"/>
                    </a:cubicBezTo>
                    <a:close/>
                    <a:moveTo>
                      <a:pt x="2550687" y="2478556"/>
                    </a:moveTo>
                    <a:cubicBezTo>
                      <a:pt x="2579502" y="2451992"/>
                      <a:pt x="2585354" y="2464599"/>
                      <a:pt x="2574099" y="2418226"/>
                    </a:cubicBezTo>
                    <a:cubicBezTo>
                      <a:pt x="2578601" y="2403369"/>
                      <a:pt x="2585805" y="2393914"/>
                      <a:pt x="2565094" y="2388961"/>
                    </a:cubicBezTo>
                    <a:cubicBezTo>
                      <a:pt x="2524124" y="2379056"/>
                      <a:pt x="2522774" y="2416875"/>
                      <a:pt x="2516020" y="2442088"/>
                    </a:cubicBezTo>
                    <a:cubicBezTo>
                      <a:pt x="2501163" y="2477205"/>
                      <a:pt x="2503864" y="2421828"/>
                      <a:pt x="2495310" y="2413724"/>
                    </a:cubicBezTo>
                    <a:cubicBezTo>
                      <a:pt x="2470098" y="2420927"/>
                      <a:pt x="2477752" y="2456495"/>
                      <a:pt x="2438582" y="2451092"/>
                    </a:cubicBezTo>
                    <a:cubicBezTo>
                      <a:pt x="2463344" y="2483958"/>
                      <a:pt x="2443985" y="2539786"/>
                      <a:pt x="2499812" y="2534383"/>
                    </a:cubicBezTo>
                    <a:cubicBezTo>
                      <a:pt x="2508817" y="2553743"/>
                      <a:pt x="2504314" y="2613172"/>
                      <a:pt x="2536280" y="2592011"/>
                    </a:cubicBezTo>
                    <a:cubicBezTo>
                      <a:pt x="2526826" y="2485759"/>
                      <a:pt x="2587155" y="2563647"/>
                      <a:pt x="2550687" y="2478556"/>
                    </a:cubicBezTo>
                    <a:close/>
                    <a:moveTo>
                      <a:pt x="2667295" y="2619025"/>
                    </a:moveTo>
                    <a:cubicBezTo>
                      <a:pt x="2630827" y="2564098"/>
                      <a:pt x="2632628" y="2722576"/>
                      <a:pt x="2668646" y="2662696"/>
                    </a:cubicBezTo>
                    <a:cubicBezTo>
                      <a:pt x="2689356" y="2668549"/>
                      <a:pt x="2702863" y="2665848"/>
                      <a:pt x="2678550" y="2648289"/>
                    </a:cubicBezTo>
                    <a:cubicBezTo>
                      <a:pt x="2673598" y="2632081"/>
                      <a:pt x="2698360" y="2628029"/>
                      <a:pt x="2667295" y="2619025"/>
                    </a:cubicBezTo>
                    <a:close/>
                    <a:moveTo>
                      <a:pt x="3114816" y="2065252"/>
                    </a:moveTo>
                    <a:lnTo>
                      <a:pt x="3128323" y="2057598"/>
                    </a:lnTo>
                    <a:cubicBezTo>
                      <a:pt x="3094105" y="2044091"/>
                      <a:pt x="3111664" y="2096317"/>
                      <a:pt x="3114816" y="2065252"/>
                    </a:cubicBezTo>
                    <a:close/>
                    <a:moveTo>
                      <a:pt x="3108063" y="1711377"/>
                    </a:moveTo>
                    <a:cubicBezTo>
                      <a:pt x="3097707" y="1682563"/>
                      <a:pt x="3093205" y="1732087"/>
                      <a:pt x="3103560" y="1715429"/>
                    </a:cubicBezTo>
                    <a:cubicBezTo>
                      <a:pt x="3105811" y="1713178"/>
                      <a:pt x="3109863" y="1716329"/>
                      <a:pt x="3108063" y="1711377"/>
                    </a:cubicBezTo>
                    <a:close/>
                    <a:moveTo>
                      <a:pt x="3250333" y="1697420"/>
                    </a:moveTo>
                    <a:cubicBezTo>
                      <a:pt x="3247181" y="1704173"/>
                      <a:pt x="3256636" y="1705524"/>
                      <a:pt x="3260688" y="1702373"/>
                    </a:cubicBezTo>
                    <a:cubicBezTo>
                      <a:pt x="3264289" y="1693368"/>
                      <a:pt x="3255285" y="1689316"/>
                      <a:pt x="3250333" y="1697420"/>
                    </a:cubicBezTo>
                    <a:close/>
                    <a:moveTo>
                      <a:pt x="3268792" y="1686615"/>
                    </a:moveTo>
                    <a:lnTo>
                      <a:pt x="3264740" y="1691567"/>
                    </a:lnTo>
                    <a:cubicBezTo>
                      <a:pt x="3263839" y="1718581"/>
                      <a:pt x="3289052" y="1678061"/>
                      <a:pt x="3268792" y="1686615"/>
                    </a:cubicBezTo>
                    <a:close/>
                    <a:moveTo>
                      <a:pt x="3223319" y="1631688"/>
                    </a:moveTo>
                    <a:cubicBezTo>
                      <a:pt x="3212514" y="1615029"/>
                      <a:pt x="3217917" y="1646095"/>
                      <a:pt x="3226471" y="1649246"/>
                    </a:cubicBezTo>
                    <a:cubicBezTo>
                      <a:pt x="3244930" y="1646995"/>
                      <a:pt x="3234125" y="1637090"/>
                      <a:pt x="3223319" y="1631688"/>
                    </a:cubicBezTo>
                    <a:close/>
                    <a:moveTo>
                      <a:pt x="3315615" y="1662753"/>
                    </a:moveTo>
                    <a:cubicBezTo>
                      <a:pt x="3290402" y="1642043"/>
                      <a:pt x="3285450" y="1672208"/>
                      <a:pt x="3307511" y="1686165"/>
                    </a:cubicBezTo>
                    <a:cubicBezTo>
                      <a:pt x="3326420" y="1685264"/>
                      <a:pt x="3297606" y="1671757"/>
                      <a:pt x="3315615" y="1662753"/>
                    </a:cubicBezTo>
                    <a:close/>
                    <a:moveTo>
                      <a:pt x="3274645" y="1655549"/>
                    </a:moveTo>
                    <a:cubicBezTo>
                      <a:pt x="3281848" y="1653298"/>
                      <a:pt x="3269242" y="1646545"/>
                      <a:pt x="3266540" y="1644744"/>
                    </a:cubicBezTo>
                    <a:cubicBezTo>
                      <a:pt x="3261588" y="1663203"/>
                      <a:pt x="3292654" y="1670407"/>
                      <a:pt x="3274645" y="1655549"/>
                    </a:cubicBezTo>
                    <a:close/>
                    <a:moveTo>
                      <a:pt x="3039629" y="1819430"/>
                    </a:moveTo>
                    <a:cubicBezTo>
                      <a:pt x="3034676" y="1823933"/>
                      <a:pt x="3034226" y="1832037"/>
                      <a:pt x="3037828" y="1836989"/>
                    </a:cubicBezTo>
                    <a:cubicBezTo>
                      <a:pt x="3036927" y="1828885"/>
                      <a:pt x="3054036" y="1820331"/>
                      <a:pt x="3039629" y="1819430"/>
                    </a:cubicBezTo>
                    <a:close/>
                    <a:moveTo>
                      <a:pt x="3050884" y="2196717"/>
                    </a:moveTo>
                    <a:cubicBezTo>
                      <a:pt x="3064391" y="2203920"/>
                      <a:pt x="3048633" y="2218777"/>
                      <a:pt x="3049083" y="2230483"/>
                    </a:cubicBezTo>
                    <a:cubicBezTo>
                      <a:pt x="3075196" y="2214725"/>
                      <a:pt x="3077447" y="2167002"/>
                      <a:pt x="3104461" y="2148993"/>
                    </a:cubicBezTo>
                    <a:cubicBezTo>
                      <a:pt x="3081499" y="2132335"/>
                      <a:pt x="3093205" y="2101269"/>
                      <a:pt x="3103560" y="2084161"/>
                    </a:cubicBezTo>
                    <a:cubicBezTo>
                      <a:pt x="3116617" y="2040489"/>
                      <a:pt x="2997308" y="2116577"/>
                      <a:pt x="3050884" y="2196717"/>
                    </a:cubicBezTo>
                    <a:close/>
                    <a:moveTo>
                      <a:pt x="3180098" y="1719931"/>
                    </a:moveTo>
                    <a:cubicBezTo>
                      <a:pt x="3175145" y="1719031"/>
                      <a:pt x="3169293" y="1720832"/>
                      <a:pt x="3167492" y="1726234"/>
                    </a:cubicBezTo>
                    <a:cubicBezTo>
                      <a:pt x="3172894" y="1729386"/>
                      <a:pt x="3193605" y="1731187"/>
                      <a:pt x="3180098" y="1719931"/>
                    </a:cubicBezTo>
                    <a:close/>
                    <a:moveTo>
                      <a:pt x="4423161" y="5029064"/>
                    </a:moveTo>
                    <a:cubicBezTo>
                      <a:pt x="4420460" y="5008804"/>
                      <a:pt x="4357429" y="5024112"/>
                      <a:pt x="4370035" y="5040770"/>
                    </a:cubicBezTo>
                    <a:cubicBezTo>
                      <a:pt x="4410555" y="5038519"/>
                      <a:pt x="4379940" y="5055177"/>
                      <a:pt x="4423161" y="5029064"/>
                    </a:cubicBezTo>
                    <a:close/>
                    <a:moveTo>
                      <a:pt x="4005355" y="4891746"/>
                    </a:moveTo>
                    <a:cubicBezTo>
                      <a:pt x="4009407" y="4890846"/>
                      <a:pt x="4013909" y="4884993"/>
                      <a:pt x="4015710" y="4881391"/>
                    </a:cubicBezTo>
                    <a:cubicBezTo>
                      <a:pt x="4022013" y="4858880"/>
                      <a:pt x="4005355" y="4882742"/>
                      <a:pt x="4005355" y="4891746"/>
                    </a:cubicBezTo>
                    <a:close/>
                    <a:moveTo>
                      <a:pt x="4112058" y="4924162"/>
                    </a:moveTo>
                    <a:cubicBezTo>
                      <a:pt x="4106205" y="4921011"/>
                      <a:pt x="4096300" y="4913807"/>
                      <a:pt x="4095850" y="4906603"/>
                    </a:cubicBezTo>
                    <a:cubicBezTo>
                      <a:pt x="4072438" y="4897599"/>
                      <a:pt x="4090447" y="4922361"/>
                      <a:pt x="4099001" y="4925063"/>
                    </a:cubicBezTo>
                    <a:cubicBezTo>
                      <a:pt x="4091798" y="4937669"/>
                      <a:pt x="4108456" y="4925513"/>
                      <a:pt x="4112058" y="4924162"/>
                    </a:cubicBezTo>
                    <a:close/>
                    <a:moveTo>
                      <a:pt x="4175539" y="5115957"/>
                    </a:moveTo>
                    <a:cubicBezTo>
                      <a:pt x="4166535" y="5111004"/>
                      <a:pt x="4171487" y="5125862"/>
                      <a:pt x="4171937" y="5130364"/>
                    </a:cubicBezTo>
                    <a:cubicBezTo>
                      <a:pt x="4180942" y="5138918"/>
                      <a:pt x="4175089" y="5118658"/>
                      <a:pt x="4175539" y="5115957"/>
                    </a:cubicBezTo>
                    <a:close/>
                    <a:moveTo>
                      <a:pt x="3974740" y="4888144"/>
                    </a:moveTo>
                    <a:lnTo>
                      <a:pt x="3985996" y="4903902"/>
                    </a:lnTo>
                    <a:cubicBezTo>
                      <a:pt x="4015710" y="4903002"/>
                      <a:pt x="3982394" y="4891296"/>
                      <a:pt x="3974740" y="4888144"/>
                    </a:cubicBezTo>
                    <a:close/>
                    <a:moveTo>
                      <a:pt x="4144474" y="5247422"/>
                    </a:moveTo>
                    <a:cubicBezTo>
                      <a:pt x="4144924" y="5217257"/>
                      <a:pt x="4134569" y="5253725"/>
                      <a:pt x="4121963" y="5242470"/>
                    </a:cubicBezTo>
                    <a:cubicBezTo>
                      <a:pt x="4112508" y="5266781"/>
                      <a:pt x="4134119" y="5248772"/>
                      <a:pt x="4144474" y="5247422"/>
                    </a:cubicBezTo>
                    <a:close/>
                    <a:moveTo>
                      <a:pt x="4095850" y="5126312"/>
                    </a:moveTo>
                    <a:cubicBezTo>
                      <a:pt x="4100352" y="5120459"/>
                      <a:pt x="4110257" y="5107403"/>
                      <a:pt x="4103053" y="5100650"/>
                    </a:cubicBezTo>
                    <a:cubicBezTo>
                      <a:pt x="4091348" y="5101550"/>
                      <a:pt x="4092248" y="5118658"/>
                      <a:pt x="4095850" y="5126312"/>
                    </a:cubicBezTo>
                    <a:close/>
                    <a:moveTo>
                      <a:pt x="4146725" y="4758030"/>
                    </a:moveTo>
                    <a:cubicBezTo>
                      <a:pt x="4155279" y="4733268"/>
                      <a:pt x="4165184" y="4793598"/>
                      <a:pt x="4172388" y="4720662"/>
                    </a:cubicBezTo>
                    <a:cubicBezTo>
                      <a:pt x="4162483" y="4742723"/>
                      <a:pt x="4121512" y="4719311"/>
                      <a:pt x="4130967" y="4748576"/>
                    </a:cubicBezTo>
                    <a:cubicBezTo>
                      <a:pt x="4129616" y="4758481"/>
                      <a:pt x="4138621" y="4761632"/>
                      <a:pt x="4146725" y="4758030"/>
                    </a:cubicBezTo>
                    <a:close/>
                    <a:moveTo>
                      <a:pt x="4129166" y="5184391"/>
                    </a:moveTo>
                    <a:cubicBezTo>
                      <a:pt x="4136370" y="5181239"/>
                      <a:pt x="4135469" y="5169083"/>
                      <a:pt x="4126465" y="5169533"/>
                    </a:cubicBezTo>
                    <a:cubicBezTo>
                      <a:pt x="4119711" y="5174486"/>
                      <a:pt x="4118811" y="5184841"/>
                      <a:pt x="4129166" y="5184391"/>
                    </a:cubicBezTo>
                    <a:close/>
                    <a:moveTo>
                      <a:pt x="4078291" y="4634670"/>
                    </a:moveTo>
                    <a:cubicBezTo>
                      <a:pt x="4067486" y="4612159"/>
                      <a:pt x="4044074" y="4630618"/>
                      <a:pt x="4048576" y="4649527"/>
                    </a:cubicBezTo>
                    <a:cubicBezTo>
                      <a:pt x="4064785" y="4660332"/>
                      <a:pt x="4080992" y="4655380"/>
                      <a:pt x="4078291" y="4634670"/>
                    </a:cubicBezTo>
                    <a:close/>
                    <a:moveTo>
                      <a:pt x="4372736" y="5218608"/>
                    </a:moveTo>
                    <a:cubicBezTo>
                      <a:pt x="4384442" y="5214105"/>
                      <a:pt x="4380390" y="5208252"/>
                      <a:pt x="4369585" y="5207352"/>
                    </a:cubicBezTo>
                    <a:cubicBezTo>
                      <a:pt x="4373187" y="5210954"/>
                      <a:pt x="4369585" y="5214105"/>
                      <a:pt x="4366884" y="5216807"/>
                    </a:cubicBezTo>
                    <a:cubicBezTo>
                      <a:pt x="4346624" y="5213205"/>
                      <a:pt x="4368685" y="5238868"/>
                      <a:pt x="4372736" y="5218608"/>
                    </a:cubicBezTo>
                    <a:close/>
                    <a:moveTo>
                      <a:pt x="4114309" y="5026813"/>
                    </a:moveTo>
                    <a:cubicBezTo>
                      <a:pt x="4065685" y="5043471"/>
                      <a:pt x="4072438" y="4993947"/>
                      <a:pt x="4055330" y="4969635"/>
                    </a:cubicBezTo>
                    <a:cubicBezTo>
                      <a:pt x="4041823" y="4949375"/>
                      <a:pt x="3998151" y="4963332"/>
                      <a:pt x="3975190" y="4949825"/>
                    </a:cubicBezTo>
                    <a:cubicBezTo>
                      <a:pt x="3937822" y="4902552"/>
                      <a:pt x="3935120" y="4925963"/>
                      <a:pt x="3895501" y="4954778"/>
                    </a:cubicBezTo>
                    <a:cubicBezTo>
                      <a:pt x="3915311" y="4949375"/>
                      <a:pt x="3960333" y="4960630"/>
                      <a:pt x="3991849" y="4987193"/>
                    </a:cubicBezTo>
                    <a:cubicBezTo>
                      <a:pt x="3999052" y="5022311"/>
                      <a:pt x="4028767" y="4996648"/>
                      <a:pt x="4046776" y="5004752"/>
                    </a:cubicBezTo>
                    <a:cubicBezTo>
                      <a:pt x="4066135" y="5025912"/>
                      <a:pt x="4078291" y="5049324"/>
                      <a:pt x="4107105" y="5054276"/>
                    </a:cubicBezTo>
                    <a:cubicBezTo>
                      <a:pt x="4120612" y="5058779"/>
                      <a:pt x="4122413" y="5031315"/>
                      <a:pt x="4114309" y="5026813"/>
                    </a:cubicBezTo>
                    <a:close/>
                    <a:moveTo>
                      <a:pt x="4305203" y="5083091"/>
                    </a:moveTo>
                    <a:cubicBezTo>
                      <a:pt x="4321411" y="5081290"/>
                      <a:pt x="4359230" y="5038069"/>
                      <a:pt x="4324563" y="5062381"/>
                    </a:cubicBezTo>
                    <a:cubicBezTo>
                      <a:pt x="4314208" y="5059229"/>
                      <a:pt x="4288995" y="5086692"/>
                      <a:pt x="4305203" y="5083091"/>
                    </a:cubicBezTo>
                    <a:close/>
                    <a:moveTo>
                      <a:pt x="2507916" y="2593812"/>
                    </a:moveTo>
                    <a:cubicBezTo>
                      <a:pt x="2493509" y="2588860"/>
                      <a:pt x="2474150" y="2587509"/>
                      <a:pt x="2464245" y="2571751"/>
                    </a:cubicBezTo>
                    <a:cubicBezTo>
                      <a:pt x="2390858" y="2583007"/>
                      <a:pt x="2526826" y="2660445"/>
                      <a:pt x="2507916" y="2593812"/>
                    </a:cubicBezTo>
                    <a:close/>
                    <a:moveTo>
                      <a:pt x="4295749" y="4968734"/>
                    </a:moveTo>
                    <a:cubicBezTo>
                      <a:pt x="4308805" y="4944422"/>
                      <a:pt x="4285844" y="4909305"/>
                      <a:pt x="4256579" y="4930916"/>
                    </a:cubicBezTo>
                    <a:cubicBezTo>
                      <a:pt x="4255229" y="4947123"/>
                      <a:pt x="4288095" y="4951176"/>
                      <a:pt x="4276389" y="4969184"/>
                    </a:cubicBezTo>
                    <a:cubicBezTo>
                      <a:pt x="4253428" y="4983141"/>
                      <a:pt x="4301151" y="4999350"/>
                      <a:pt x="4295749" y="4968734"/>
                    </a:cubicBezTo>
                    <a:close/>
                    <a:moveTo>
                      <a:pt x="4121512" y="5139819"/>
                    </a:moveTo>
                    <a:cubicBezTo>
                      <a:pt x="4114759" y="5125862"/>
                      <a:pt x="4103053" y="5136667"/>
                      <a:pt x="4112058" y="5145221"/>
                    </a:cubicBezTo>
                    <a:cubicBezTo>
                      <a:pt x="4108906" y="5165932"/>
                      <a:pt x="4119261" y="5148823"/>
                      <a:pt x="4121512" y="5139819"/>
                    </a:cubicBezTo>
                    <a:close/>
                    <a:moveTo>
                      <a:pt x="4167435" y="5061030"/>
                    </a:moveTo>
                    <a:cubicBezTo>
                      <a:pt x="4168336" y="5052926"/>
                      <a:pt x="4125565" y="5036268"/>
                      <a:pt x="4138171" y="5060580"/>
                    </a:cubicBezTo>
                    <a:cubicBezTo>
                      <a:pt x="4155279" y="5071385"/>
                      <a:pt x="4189496" y="5100650"/>
                      <a:pt x="4167435" y="5061030"/>
                    </a:cubicBezTo>
                    <a:close/>
                    <a:moveTo>
                      <a:pt x="4159781" y="5208252"/>
                    </a:moveTo>
                    <a:cubicBezTo>
                      <a:pt x="4169686" y="5204651"/>
                      <a:pt x="4163383" y="5196997"/>
                      <a:pt x="4158881" y="5192044"/>
                    </a:cubicBezTo>
                    <a:cubicBezTo>
                      <a:pt x="4149876" y="5192945"/>
                      <a:pt x="4156180" y="5204201"/>
                      <a:pt x="4159781" y="5208252"/>
                    </a:cubicBezTo>
                    <a:close/>
                    <a:moveTo>
                      <a:pt x="4210206" y="5185741"/>
                    </a:moveTo>
                    <a:cubicBezTo>
                      <a:pt x="4222813" y="5187542"/>
                      <a:pt x="4227315" y="5170884"/>
                      <a:pt x="4224163" y="5161430"/>
                    </a:cubicBezTo>
                    <a:cubicBezTo>
                      <a:pt x="4213808" y="5158728"/>
                      <a:pt x="4200301" y="5178538"/>
                      <a:pt x="4210206" y="5185741"/>
                    </a:cubicBezTo>
                    <a:close/>
                    <a:moveTo>
                      <a:pt x="3031074" y="101383"/>
                    </a:moveTo>
                    <a:cubicBezTo>
                      <a:pt x="3022070" y="109487"/>
                      <a:pt x="2984702" y="115339"/>
                      <a:pt x="2993706" y="124794"/>
                    </a:cubicBezTo>
                    <a:cubicBezTo>
                      <a:pt x="3031975" y="176570"/>
                      <a:pt x="3095906" y="34750"/>
                      <a:pt x="3031074" y="101383"/>
                    </a:cubicBezTo>
                    <a:close/>
                    <a:moveTo>
                      <a:pt x="3053135" y="129296"/>
                    </a:moveTo>
                    <a:cubicBezTo>
                      <a:pt x="3040979" y="132448"/>
                      <a:pt x="3041880" y="163063"/>
                      <a:pt x="3054036" y="150007"/>
                    </a:cubicBezTo>
                    <a:cubicBezTo>
                      <a:pt x="3056737" y="152708"/>
                      <a:pt x="3054486" y="162613"/>
                      <a:pt x="3060789" y="163513"/>
                    </a:cubicBezTo>
                    <a:cubicBezTo>
                      <a:pt x="3073845" y="154059"/>
                      <a:pt x="3085551" y="130647"/>
                      <a:pt x="3072045" y="114439"/>
                    </a:cubicBezTo>
                    <a:cubicBezTo>
                      <a:pt x="3067092" y="103634"/>
                      <a:pt x="3061689" y="136500"/>
                      <a:pt x="3053135" y="129296"/>
                    </a:cubicBezTo>
                    <a:close/>
                    <a:moveTo>
                      <a:pt x="4189046" y="4655380"/>
                    </a:moveTo>
                    <a:cubicBezTo>
                      <a:pt x="4183193" y="4642323"/>
                      <a:pt x="4169236" y="4644574"/>
                      <a:pt x="4160231" y="4652679"/>
                    </a:cubicBezTo>
                    <a:cubicBezTo>
                      <a:pt x="4168786" y="4659432"/>
                      <a:pt x="4180041" y="4664384"/>
                      <a:pt x="4189046" y="4655380"/>
                    </a:cubicBezTo>
                    <a:close/>
                    <a:moveTo>
                      <a:pt x="4245324" y="4822412"/>
                    </a:moveTo>
                    <a:cubicBezTo>
                      <a:pt x="4231817" y="4843122"/>
                      <a:pt x="4253428" y="4846274"/>
                      <a:pt x="4269636" y="4846724"/>
                    </a:cubicBezTo>
                    <a:cubicBezTo>
                      <a:pt x="4273238" y="4839070"/>
                      <a:pt x="4279991" y="4825563"/>
                      <a:pt x="4290346" y="4826464"/>
                    </a:cubicBezTo>
                    <a:cubicBezTo>
                      <a:pt x="4239921" y="4864733"/>
                      <a:pt x="4343472" y="4866984"/>
                      <a:pt x="4318710" y="4839070"/>
                    </a:cubicBezTo>
                    <a:cubicBezTo>
                      <a:pt x="4358329" y="4846274"/>
                      <a:pt x="4295749" y="4814759"/>
                      <a:pt x="4302502" y="4802602"/>
                    </a:cubicBezTo>
                    <a:cubicBezTo>
                      <a:pt x="4278190" y="4782792"/>
                      <a:pt x="4270086" y="4825113"/>
                      <a:pt x="4245324" y="4822412"/>
                    </a:cubicBezTo>
                    <a:close/>
                    <a:moveTo>
                      <a:pt x="3167942" y="41053"/>
                    </a:moveTo>
                    <a:cubicBezTo>
                      <a:pt x="3216116" y="25295"/>
                      <a:pt x="3139128" y="533"/>
                      <a:pt x="3143180" y="34300"/>
                    </a:cubicBezTo>
                    <a:cubicBezTo>
                      <a:pt x="3153535" y="31598"/>
                      <a:pt x="3157587" y="45105"/>
                      <a:pt x="3167942" y="41053"/>
                    </a:cubicBezTo>
                    <a:close/>
                    <a:moveTo>
                      <a:pt x="2847834" y="299931"/>
                    </a:moveTo>
                    <a:cubicBezTo>
                      <a:pt x="2845583" y="271116"/>
                      <a:pt x="2912666" y="217540"/>
                      <a:pt x="2868544" y="232397"/>
                    </a:cubicBezTo>
                    <a:cubicBezTo>
                      <a:pt x="2856838" y="204033"/>
                      <a:pt x="2847834" y="186024"/>
                      <a:pt x="2852336" y="230596"/>
                    </a:cubicBezTo>
                    <a:cubicBezTo>
                      <a:pt x="2838379" y="232847"/>
                      <a:pt x="2836578" y="258960"/>
                      <a:pt x="2837929" y="270666"/>
                    </a:cubicBezTo>
                    <a:cubicBezTo>
                      <a:pt x="2822622" y="259861"/>
                      <a:pt x="2781201" y="333697"/>
                      <a:pt x="2847834" y="299931"/>
                    </a:cubicBezTo>
                    <a:close/>
                    <a:moveTo>
                      <a:pt x="2933376" y="215289"/>
                    </a:moveTo>
                    <a:cubicBezTo>
                      <a:pt x="2945532" y="222042"/>
                      <a:pt x="2941930" y="199531"/>
                      <a:pt x="2941480" y="194128"/>
                    </a:cubicBezTo>
                    <a:cubicBezTo>
                      <a:pt x="2926173" y="181522"/>
                      <a:pt x="2910415" y="217540"/>
                      <a:pt x="2933376" y="215289"/>
                    </a:cubicBezTo>
                    <a:close/>
                    <a:moveTo>
                      <a:pt x="2890155" y="220241"/>
                    </a:moveTo>
                    <a:cubicBezTo>
                      <a:pt x="2931125" y="225194"/>
                      <a:pt x="2869895" y="178371"/>
                      <a:pt x="2877999" y="200431"/>
                    </a:cubicBezTo>
                    <a:cubicBezTo>
                      <a:pt x="2883402" y="204934"/>
                      <a:pt x="2887003" y="213938"/>
                      <a:pt x="2890155" y="220241"/>
                    </a:cubicBezTo>
                    <a:close/>
                    <a:moveTo>
                      <a:pt x="3086902" y="121643"/>
                    </a:moveTo>
                    <a:cubicBezTo>
                      <a:pt x="3114365" y="106335"/>
                      <a:pt x="3068443" y="76170"/>
                      <a:pt x="3073395" y="101833"/>
                    </a:cubicBezTo>
                    <a:cubicBezTo>
                      <a:pt x="3074746" y="109487"/>
                      <a:pt x="3078798" y="118941"/>
                      <a:pt x="3086902" y="121643"/>
                    </a:cubicBezTo>
                    <a:close/>
                    <a:moveTo>
                      <a:pt x="4232718" y="5115957"/>
                    </a:moveTo>
                    <a:cubicBezTo>
                      <a:pt x="4247125" y="5106502"/>
                      <a:pt x="4233168" y="5105152"/>
                      <a:pt x="4224163" y="5103801"/>
                    </a:cubicBezTo>
                    <a:cubicBezTo>
                      <a:pt x="4215609" y="5111454"/>
                      <a:pt x="4221462" y="5123161"/>
                      <a:pt x="4232718" y="5115957"/>
                    </a:cubicBezTo>
                    <a:close/>
                    <a:moveTo>
                      <a:pt x="2757339" y="385473"/>
                    </a:moveTo>
                    <a:cubicBezTo>
                      <a:pt x="2775798" y="407984"/>
                      <a:pt x="2773097" y="354407"/>
                      <a:pt x="2789305" y="368815"/>
                    </a:cubicBezTo>
                    <a:cubicBezTo>
                      <a:pt x="2823972" y="362511"/>
                      <a:pt x="2797409" y="353507"/>
                      <a:pt x="2813167" y="330996"/>
                    </a:cubicBezTo>
                    <a:cubicBezTo>
                      <a:pt x="2812717" y="309385"/>
                      <a:pt x="2785253" y="309835"/>
                      <a:pt x="2777149" y="305783"/>
                    </a:cubicBezTo>
                    <a:cubicBezTo>
                      <a:pt x="2779850" y="314788"/>
                      <a:pt x="2771296" y="314338"/>
                      <a:pt x="2765894" y="319290"/>
                    </a:cubicBezTo>
                    <a:cubicBezTo>
                      <a:pt x="2764543" y="327844"/>
                      <a:pt x="2792457" y="339100"/>
                      <a:pt x="2758240" y="335498"/>
                    </a:cubicBezTo>
                    <a:cubicBezTo>
                      <a:pt x="2748785" y="345853"/>
                      <a:pt x="2758690" y="362511"/>
                      <a:pt x="2756439" y="374667"/>
                    </a:cubicBezTo>
                    <a:cubicBezTo>
                      <a:pt x="2748335" y="379170"/>
                      <a:pt x="2744733" y="388174"/>
                      <a:pt x="2757339" y="385473"/>
                    </a:cubicBezTo>
                    <a:close/>
                    <a:moveTo>
                      <a:pt x="4206154" y="5088493"/>
                    </a:moveTo>
                    <a:cubicBezTo>
                      <a:pt x="4199851" y="5092545"/>
                      <a:pt x="4171487" y="5079939"/>
                      <a:pt x="4180491" y="5091645"/>
                    </a:cubicBezTo>
                    <a:cubicBezTo>
                      <a:pt x="4189946" y="5102450"/>
                      <a:pt x="4221012" y="5110554"/>
                      <a:pt x="4206154" y="5088493"/>
                    </a:cubicBezTo>
                    <a:close/>
                    <a:moveTo>
                      <a:pt x="4250276" y="5220859"/>
                    </a:moveTo>
                    <a:cubicBezTo>
                      <a:pt x="4244423" y="5215906"/>
                      <a:pt x="4223713" y="5209153"/>
                      <a:pt x="4235869" y="5223110"/>
                    </a:cubicBezTo>
                    <a:cubicBezTo>
                      <a:pt x="4243073" y="5228512"/>
                      <a:pt x="4248925" y="5234365"/>
                      <a:pt x="4250276" y="5220859"/>
                    </a:cubicBezTo>
                    <a:close/>
                    <a:moveTo>
                      <a:pt x="4303402" y="5198348"/>
                    </a:moveTo>
                    <a:cubicBezTo>
                      <a:pt x="4305203" y="5188443"/>
                      <a:pt x="4335368" y="5174486"/>
                      <a:pt x="4316909" y="5172685"/>
                    </a:cubicBezTo>
                    <a:cubicBezTo>
                      <a:pt x="4312857" y="5184841"/>
                      <a:pt x="4274138" y="5210053"/>
                      <a:pt x="4303402" y="5198348"/>
                    </a:cubicBezTo>
                    <a:close/>
                    <a:moveTo>
                      <a:pt x="4267385" y="5267232"/>
                    </a:moveTo>
                    <a:cubicBezTo>
                      <a:pt x="4258380" y="5251924"/>
                      <a:pt x="4257029" y="5257777"/>
                      <a:pt x="4257480" y="5271283"/>
                    </a:cubicBezTo>
                    <a:cubicBezTo>
                      <a:pt x="4250726" y="5279838"/>
                      <a:pt x="4267835" y="5275786"/>
                      <a:pt x="4267385" y="5267232"/>
                    </a:cubicBezTo>
                    <a:close/>
                    <a:moveTo>
                      <a:pt x="4257930" y="5147022"/>
                    </a:moveTo>
                    <a:cubicBezTo>
                      <a:pt x="4241272" y="5147923"/>
                      <a:pt x="4228215" y="5179889"/>
                      <a:pt x="4251177" y="5187992"/>
                    </a:cubicBezTo>
                    <a:cubicBezTo>
                      <a:pt x="4265584" y="5181239"/>
                      <a:pt x="4267385" y="5158278"/>
                      <a:pt x="4257930" y="5147022"/>
                    </a:cubicBezTo>
                    <a:close/>
                    <a:moveTo>
                      <a:pt x="3221969" y="4423065"/>
                    </a:moveTo>
                    <a:cubicBezTo>
                      <a:pt x="3222869" y="4423966"/>
                      <a:pt x="3223769" y="4424416"/>
                      <a:pt x="3225120" y="4425316"/>
                    </a:cubicBezTo>
                    <a:cubicBezTo>
                      <a:pt x="3217917" y="4423515"/>
                      <a:pt x="3161189" y="4399653"/>
                      <a:pt x="3154435" y="4404606"/>
                    </a:cubicBezTo>
                    <a:cubicBezTo>
                      <a:pt x="3146331" y="4413160"/>
                      <a:pt x="3219267" y="4425316"/>
                      <a:pt x="3254835" y="4441074"/>
                    </a:cubicBezTo>
                    <a:cubicBezTo>
                      <a:pt x="3243129" y="4432970"/>
                      <a:pt x="3232324" y="4423515"/>
                      <a:pt x="3221969" y="4423065"/>
                    </a:cubicBezTo>
                    <a:close/>
                    <a:moveTo>
                      <a:pt x="2946433" y="4282596"/>
                    </a:moveTo>
                    <a:cubicBezTo>
                      <a:pt x="2962641" y="4288899"/>
                      <a:pt x="2945983" y="4277643"/>
                      <a:pt x="2945532" y="4273591"/>
                    </a:cubicBezTo>
                    <a:cubicBezTo>
                      <a:pt x="2926623" y="4263687"/>
                      <a:pt x="2937428" y="4275392"/>
                      <a:pt x="2946433" y="4282596"/>
                    </a:cubicBezTo>
                    <a:close/>
                    <a:moveTo>
                      <a:pt x="2921670" y="4218664"/>
                    </a:moveTo>
                    <a:cubicBezTo>
                      <a:pt x="2933376" y="4210560"/>
                      <a:pt x="2864492" y="4161486"/>
                      <a:pt x="2871246" y="4170040"/>
                    </a:cubicBezTo>
                    <a:cubicBezTo>
                      <a:pt x="2879800" y="4179495"/>
                      <a:pt x="2912216" y="4229469"/>
                      <a:pt x="2921670" y="4218664"/>
                    </a:cubicBezTo>
                    <a:close/>
                    <a:moveTo>
                      <a:pt x="2873947" y="4121416"/>
                    </a:moveTo>
                    <a:cubicBezTo>
                      <a:pt x="2853237" y="4064688"/>
                      <a:pt x="2810466" y="4108360"/>
                      <a:pt x="2851886" y="4114663"/>
                    </a:cubicBezTo>
                    <a:cubicBezTo>
                      <a:pt x="2854137" y="4126819"/>
                      <a:pt x="2865843" y="4125018"/>
                      <a:pt x="2873947" y="4121416"/>
                    </a:cubicBezTo>
                    <a:close/>
                    <a:moveTo>
                      <a:pt x="2817669" y="4130421"/>
                    </a:moveTo>
                    <a:cubicBezTo>
                      <a:pt x="2842431" y="4214612"/>
                      <a:pt x="2846483" y="4151131"/>
                      <a:pt x="2827124" y="4115563"/>
                    </a:cubicBezTo>
                    <a:cubicBezTo>
                      <a:pt x="2823072" y="4111962"/>
                      <a:pt x="2825323" y="4092602"/>
                      <a:pt x="2819470" y="4094853"/>
                    </a:cubicBezTo>
                    <a:cubicBezTo>
                      <a:pt x="2806864" y="4101156"/>
                      <a:pt x="2831176" y="4120966"/>
                      <a:pt x="2817669" y="4130421"/>
                    </a:cubicBezTo>
                    <a:close/>
                    <a:moveTo>
                      <a:pt x="2197713" y="2594713"/>
                    </a:moveTo>
                    <a:cubicBezTo>
                      <a:pt x="2197263" y="2582107"/>
                      <a:pt x="2216623" y="2584358"/>
                      <a:pt x="2224727" y="2583457"/>
                    </a:cubicBezTo>
                    <a:cubicBezTo>
                      <a:pt x="2229679" y="2569500"/>
                      <a:pt x="2186007" y="2592462"/>
                      <a:pt x="2212120" y="2553292"/>
                    </a:cubicBezTo>
                    <a:cubicBezTo>
                      <a:pt x="2206718" y="2547890"/>
                      <a:pt x="2199514" y="2574453"/>
                      <a:pt x="2197263" y="2575804"/>
                    </a:cubicBezTo>
                    <a:cubicBezTo>
                      <a:pt x="2198163" y="2575804"/>
                      <a:pt x="2191860" y="2606419"/>
                      <a:pt x="2197713" y="2594713"/>
                    </a:cubicBezTo>
                    <a:close/>
                    <a:moveTo>
                      <a:pt x="2927073" y="4284847"/>
                    </a:moveTo>
                    <a:cubicBezTo>
                      <a:pt x="2923471" y="4281245"/>
                      <a:pt x="2879349" y="4233972"/>
                      <a:pt x="2890155" y="4253331"/>
                    </a:cubicBezTo>
                    <a:cubicBezTo>
                      <a:pt x="2893757" y="4256033"/>
                      <a:pt x="2923471" y="4294302"/>
                      <a:pt x="2927073" y="4284847"/>
                    </a:cubicBezTo>
                    <a:close/>
                    <a:moveTo>
                      <a:pt x="1119881" y="3872443"/>
                    </a:moveTo>
                    <a:cubicBezTo>
                      <a:pt x="1102323" y="3852183"/>
                      <a:pt x="1109976" y="3880097"/>
                      <a:pt x="1118080" y="3888651"/>
                    </a:cubicBezTo>
                    <a:cubicBezTo>
                      <a:pt x="1127085" y="3919266"/>
                      <a:pt x="1131587" y="3882348"/>
                      <a:pt x="1119881" y="3872443"/>
                    </a:cubicBezTo>
                    <a:close/>
                    <a:moveTo>
                      <a:pt x="2909514" y="4247028"/>
                    </a:moveTo>
                    <a:cubicBezTo>
                      <a:pt x="2911315" y="4255132"/>
                      <a:pt x="2924822" y="4262336"/>
                      <a:pt x="2931125" y="4266388"/>
                    </a:cubicBezTo>
                    <a:cubicBezTo>
                      <a:pt x="2931575" y="4260535"/>
                      <a:pt x="2913116" y="4250180"/>
                      <a:pt x="2909514" y="4247028"/>
                    </a:cubicBezTo>
                    <a:close/>
                    <a:moveTo>
                      <a:pt x="2877999" y="4155183"/>
                    </a:moveTo>
                    <a:cubicBezTo>
                      <a:pt x="2871696" y="4143477"/>
                      <a:pt x="2855038" y="4133572"/>
                      <a:pt x="2860890" y="4154733"/>
                    </a:cubicBezTo>
                    <a:cubicBezTo>
                      <a:pt x="2868094" y="4152481"/>
                      <a:pt x="2887454" y="4169590"/>
                      <a:pt x="2877999" y="4155183"/>
                    </a:cubicBezTo>
                    <a:close/>
                    <a:moveTo>
                      <a:pt x="3254385" y="4441524"/>
                    </a:moveTo>
                    <a:cubicBezTo>
                      <a:pt x="3258887" y="4444676"/>
                      <a:pt x="3263839" y="4447827"/>
                      <a:pt x="3268792" y="4450078"/>
                    </a:cubicBezTo>
                    <a:cubicBezTo>
                      <a:pt x="3265640" y="4446927"/>
                      <a:pt x="3260688" y="4444226"/>
                      <a:pt x="3254385" y="4441524"/>
                    </a:cubicBezTo>
                    <a:close/>
                    <a:moveTo>
                      <a:pt x="3284549" y="4459083"/>
                    </a:moveTo>
                    <a:cubicBezTo>
                      <a:pt x="3282749" y="4457732"/>
                      <a:pt x="3280498" y="4456832"/>
                      <a:pt x="3278697" y="4455481"/>
                    </a:cubicBezTo>
                    <a:cubicBezTo>
                      <a:pt x="3280498" y="4456832"/>
                      <a:pt x="3282298" y="4458182"/>
                      <a:pt x="3284549" y="4459083"/>
                    </a:cubicBezTo>
                    <a:close/>
                    <a:moveTo>
                      <a:pt x="3229172" y="4448728"/>
                    </a:moveTo>
                    <a:lnTo>
                      <a:pt x="3228722" y="4448278"/>
                    </a:lnTo>
                    <a:cubicBezTo>
                      <a:pt x="3228722" y="4448728"/>
                      <a:pt x="3229172" y="4448728"/>
                      <a:pt x="3229172" y="4448728"/>
                    </a:cubicBezTo>
                    <a:close/>
                    <a:moveTo>
                      <a:pt x="3124270" y="4362735"/>
                    </a:moveTo>
                    <a:cubicBezTo>
                      <a:pt x="3104911" y="4342926"/>
                      <a:pt x="3033325" y="4364086"/>
                      <a:pt x="3095006" y="4372640"/>
                    </a:cubicBezTo>
                    <a:cubicBezTo>
                      <a:pt x="3103110" y="4371740"/>
                      <a:pt x="3119318" y="4370839"/>
                      <a:pt x="3124270" y="4362735"/>
                    </a:cubicBezTo>
                    <a:close/>
                    <a:moveTo>
                      <a:pt x="3162989" y="4421264"/>
                    </a:moveTo>
                    <a:cubicBezTo>
                      <a:pt x="3157137" y="4411809"/>
                      <a:pt x="3096357" y="4410909"/>
                      <a:pt x="3102660" y="4419463"/>
                    </a:cubicBezTo>
                    <a:cubicBezTo>
                      <a:pt x="3117967" y="4437022"/>
                      <a:pt x="3143180" y="4418113"/>
                      <a:pt x="3162989" y="4421264"/>
                    </a:cubicBezTo>
                    <a:close/>
                    <a:moveTo>
                      <a:pt x="3160738" y="4388848"/>
                    </a:moveTo>
                    <a:cubicBezTo>
                      <a:pt x="3130574" y="4390649"/>
                      <a:pt x="3095006" y="4376242"/>
                      <a:pt x="3066642" y="4382995"/>
                    </a:cubicBezTo>
                    <a:cubicBezTo>
                      <a:pt x="3089603" y="4399653"/>
                      <a:pt x="3135076" y="4393801"/>
                      <a:pt x="3160738" y="4388848"/>
                    </a:cubicBezTo>
                    <a:close/>
                    <a:moveTo>
                      <a:pt x="3228722" y="4448278"/>
                    </a:moveTo>
                    <a:cubicBezTo>
                      <a:pt x="3220168" y="4441974"/>
                      <a:pt x="3202609" y="4436572"/>
                      <a:pt x="3192254" y="4436572"/>
                    </a:cubicBezTo>
                    <a:cubicBezTo>
                      <a:pt x="3159838" y="4439723"/>
                      <a:pt x="3222419" y="4446027"/>
                      <a:pt x="3228722" y="4448278"/>
                    </a:cubicBezTo>
                    <a:close/>
                    <a:moveTo>
                      <a:pt x="3623116" y="5041220"/>
                    </a:moveTo>
                    <a:cubicBezTo>
                      <a:pt x="3648329" y="5029964"/>
                      <a:pt x="3640675" y="5033116"/>
                      <a:pt x="3639325" y="5005652"/>
                    </a:cubicBezTo>
                    <a:cubicBezTo>
                      <a:pt x="3627169" y="4986743"/>
                      <a:pt x="3619965" y="5030865"/>
                      <a:pt x="3623116" y="5041220"/>
                    </a:cubicBezTo>
                    <a:close/>
                    <a:moveTo>
                      <a:pt x="4347074" y="5437415"/>
                    </a:moveTo>
                    <a:cubicBezTo>
                      <a:pt x="4315558" y="5474334"/>
                      <a:pt x="4343022" y="5387441"/>
                      <a:pt x="4292597" y="5429762"/>
                    </a:cubicBezTo>
                    <a:cubicBezTo>
                      <a:pt x="4274138" y="5426160"/>
                      <a:pt x="4247575" y="5438316"/>
                      <a:pt x="4231817" y="5426160"/>
                    </a:cubicBezTo>
                    <a:cubicBezTo>
                      <a:pt x="4206154" y="5418506"/>
                      <a:pt x="4139521" y="5472533"/>
                      <a:pt x="4137720" y="5435614"/>
                    </a:cubicBezTo>
                    <a:cubicBezTo>
                      <a:pt x="4105305" y="5444619"/>
                      <a:pt x="4134119" y="5428411"/>
                      <a:pt x="4124214" y="5418956"/>
                    </a:cubicBezTo>
                    <a:cubicBezTo>
                      <a:pt x="4081443" y="5458576"/>
                      <a:pt x="4074239" y="5409502"/>
                      <a:pt x="4067936" y="5427961"/>
                    </a:cubicBezTo>
                    <a:cubicBezTo>
                      <a:pt x="4073339" y="5450922"/>
                      <a:pt x="4056230" y="5433814"/>
                      <a:pt x="4051278" y="5441918"/>
                    </a:cubicBezTo>
                    <a:cubicBezTo>
                      <a:pt x="4026065" y="5531512"/>
                      <a:pt x="4206154" y="5435614"/>
                      <a:pt x="4210206" y="5501347"/>
                    </a:cubicBezTo>
                    <a:cubicBezTo>
                      <a:pt x="4265134" y="5479286"/>
                      <a:pt x="4408754" y="5481087"/>
                      <a:pt x="4397049" y="5406350"/>
                    </a:cubicBezTo>
                    <a:cubicBezTo>
                      <a:pt x="4377239" y="5428861"/>
                      <a:pt x="4371386" y="5423909"/>
                      <a:pt x="4347074" y="5437415"/>
                    </a:cubicBezTo>
                    <a:close/>
                    <a:moveTo>
                      <a:pt x="4420010" y="5126312"/>
                    </a:moveTo>
                    <a:cubicBezTo>
                      <a:pt x="4426313" y="5130364"/>
                      <a:pt x="4429014" y="5139819"/>
                      <a:pt x="4427664" y="5147022"/>
                    </a:cubicBezTo>
                    <a:cubicBezTo>
                      <a:pt x="4452426" y="5140269"/>
                      <a:pt x="4435317" y="5130364"/>
                      <a:pt x="4420010" y="5126312"/>
                    </a:cubicBezTo>
                    <a:close/>
                    <a:moveTo>
                      <a:pt x="4437118" y="5178538"/>
                    </a:moveTo>
                    <a:cubicBezTo>
                      <a:pt x="4449725" y="5166382"/>
                      <a:pt x="4469084" y="5158728"/>
                      <a:pt x="4481690" y="5145672"/>
                    </a:cubicBezTo>
                    <a:cubicBezTo>
                      <a:pt x="4466383" y="5134416"/>
                      <a:pt x="4426763" y="5173585"/>
                      <a:pt x="4437118" y="5178538"/>
                    </a:cubicBezTo>
                    <a:close/>
                    <a:moveTo>
                      <a:pt x="4053979" y="5111004"/>
                    </a:moveTo>
                    <a:cubicBezTo>
                      <a:pt x="4074689" y="5102000"/>
                      <a:pt x="4051278" y="5013757"/>
                      <a:pt x="4023364" y="5016008"/>
                    </a:cubicBezTo>
                    <a:cubicBezTo>
                      <a:pt x="3975640" y="5007003"/>
                      <a:pt x="3940073" y="4967383"/>
                      <a:pt x="3886046" y="4966933"/>
                    </a:cubicBezTo>
                    <a:cubicBezTo>
                      <a:pt x="3829769" y="4953877"/>
                      <a:pt x="3906756" y="4955228"/>
                      <a:pt x="3915761" y="4924612"/>
                    </a:cubicBezTo>
                    <a:cubicBezTo>
                      <a:pt x="3902254" y="4934067"/>
                      <a:pt x="3875241" y="4894448"/>
                      <a:pt x="3892800" y="4886794"/>
                    </a:cubicBezTo>
                    <a:cubicBezTo>
                      <a:pt x="3929268" y="4873738"/>
                      <a:pt x="3918012" y="4899850"/>
                      <a:pt x="3924765" y="4912907"/>
                    </a:cubicBezTo>
                    <a:cubicBezTo>
                      <a:pt x="3988247" y="4870136"/>
                      <a:pt x="3795552" y="4804853"/>
                      <a:pt x="3836972" y="4731017"/>
                    </a:cubicBezTo>
                    <a:cubicBezTo>
                      <a:pt x="3817162" y="4715710"/>
                      <a:pt x="3870289" y="4675190"/>
                      <a:pt x="3862635" y="4701752"/>
                    </a:cubicBezTo>
                    <a:cubicBezTo>
                      <a:pt x="3848228" y="4726515"/>
                      <a:pt x="3903155" y="4732368"/>
                      <a:pt x="3918012" y="4740021"/>
                    </a:cubicBezTo>
                    <a:cubicBezTo>
                      <a:pt x="3918462" y="4763883"/>
                      <a:pt x="3942774" y="4783243"/>
                      <a:pt x="3964835" y="4775589"/>
                    </a:cubicBezTo>
                    <a:cubicBezTo>
                      <a:pt x="3965736" y="4763883"/>
                      <a:pt x="3914410" y="4755329"/>
                      <a:pt x="3930618" y="4730567"/>
                    </a:cubicBezTo>
                    <a:cubicBezTo>
                      <a:pt x="3965736" y="4717060"/>
                      <a:pt x="3992299" y="4786844"/>
                      <a:pt x="4003104" y="4754879"/>
                    </a:cubicBezTo>
                    <a:cubicBezTo>
                      <a:pt x="3969788" y="4719311"/>
                      <a:pt x="3939623" y="4697701"/>
                      <a:pt x="4015710" y="4712558"/>
                    </a:cubicBezTo>
                    <a:cubicBezTo>
                      <a:pt x="4025165" y="4719761"/>
                      <a:pt x="4050377" y="4740472"/>
                      <a:pt x="4031918" y="4715710"/>
                    </a:cubicBezTo>
                    <a:cubicBezTo>
                      <a:pt x="4021563" y="4687796"/>
                      <a:pt x="3962584" y="4712108"/>
                      <a:pt x="3976541" y="4678791"/>
                    </a:cubicBezTo>
                    <a:cubicBezTo>
                      <a:pt x="3939623" y="4656280"/>
                      <a:pt x="3964385" y="4642323"/>
                      <a:pt x="3995900" y="4647276"/>
                    </a:cubicBezTo>
                    <a:cubicBezTo>
                      <a:pt x="4019312" y="4634219"/>
                      <a:pt x="4027866" y="4586496"/>
                      <a:pt x="4061183" y="4612159"/>
                    </a:cubicBezTo>
                    <a:cubicBezTo>
                      <a:pt x="4110257" y="4604054"/>
                      <a:pt x="4068836" y="4573439"/>
                      <a:pt x="4154829" y="4590098"/>
                    </a:cubicBezTo>
                    <a:cubicBezTo>
                      <a:pt x="4169236" y="4589647"/>
                      <a:pt x="4206605" y="4584695"/>
                      <a:pt x="4217860" y="4596851"/>
                    </a:cubicBezTo>
                    <a:cubicBezTo>
                      <a:pt x="4241722" y="4574790"/>
                      <a:pt x="4244423" y="4546876"/>
                      <a:pt x="4234969" y="4517162"/>
                    </a:cubicBezTo>
                    <a:cubicBezTo>
                      <a:pt x="4240371" y="4500053"/>
                      <a:pt x="4273238" y="4490598"/>
                      <a:pt x="4258830" y="4469888"/>
                    </a:cubicBezTo>
                    <a:cubicBezTo>
                      <a:pt x="4213358" y="4428468"/>
                      <a:pt x="4202102" y="4446927"/>
                      <a:pt x="4219661" y="4499603"/>
                    </a:cubicBezTo>
                    <a:cubicBezTo>
                      <a:pt x="4175989" y="4545976"/>
                      <a:pt x="4109807" y="4534720"/>
                      <a:pt x="4057581" y="4540573"/>
                    </a:cubicBezTo>
                    <a:cubicBezTo>
                      <a:pt x="4006256" y="4523014"/>
                      <a:pt x="4044975" y="4513560"/>
                      <a:pt x="4001303" y="4526166"/>
                    </a:cubicBezTo>
                    <a:cubicBezTo>
                      <a:pt x="3940523" y="4549578"/>
                      <a:pt x="3913060" y="4574340"/>
                      <a:pt x="3841925" y="4584695"/>
                    </a:cubicBezTo>
                    <a:cubicBezTo>
                      <a:pt x="3824816" y="4589647"/>
                      <a:pt x="3846427" y="4609457"/>
                      <a:pt x="3818063" y="4619362"/>
                    </a:cubicBezTo>
                    <a:cubicBezTo>
                      <a:pt x="3720365" y="4618912"/>
                      <a:pt x="3749179" y="4677891"/>
                      <a:pt x="3683446" y="4677441"/>
                    </a:cubicBezTo>
                    <a:cubicBezTo>
                      <a:pt x="3674892" y="4692298"/>
                      <a:pt x="3638874" y="4683293"/>
                      <a:pt x="3637074" y="4698151"/>
                    </a:cubicBezTo>
                    <a:cubicBezTo>
                      <a:pt x="3655082" y="4717060"/>
                      <a:pt x="3648779" y="4746775"/>
                      <a:pt x="3624467" y="4756680"/>
                    </a:cubicBezTo>
                    <a:cubicBezTo>
                      <a:pt x="3612311" y="4785043"/>
                      <a:pt x="3623567" y="4818360"/>
                      <a:pt x="3584398" y="4823763"/>
                    </a:cubicBezTo>
                    <a:cubicBezTo>
                      <a:pt x="3566389" y="4838170"/>
                      <a:pt x="3594753" y="4848525"/>
                      <a:pt x="3583047" y="4863832"/>
                    </a:cubicBezTo>
                    <a:cubicBezTo>
                      <a:pt x="3570891" y="4871937"/>
                      <a:pt x="3573142" y="4896249"/>
                      <a:pt x="3551081" y="4887694"/>
                    </a:cubicBezTo>
                    <a:cubicBezTo>
                      <a:pt x="3592952" y="4950275"/>
                      <a:pt x="3620865" y="4966933"/>
                      <a:pt x="3686598" y="4970985"/>
                    </a:cubicBezTo>
                    <a:cubicBezTo>
                      <a:pt x="3697403" y="5003852"/>
                      <a:pt x="3639325" y="4965132"/>
                      <a:pt x="3643376" y="4993046"/>
                    </a:cubicBezTo>
                    <a:cubicBezTo>
                      <a:pt x="3642476" y="5002051"/>
                      <a:pt x="3650580" y="5005202"/>
                      <a:pt x="3657784" y="5006553"/>
                    </a:cubicBezTo>
                    <a:cubicBezTo>
                      <a:pt x="3682996" y="5017809"/>
                      <a:pt x="3683896" y="5082190"/>
                      <a:pt x="3716763" y="5059679"/>
                    </a:cubicBezTo>
                    <a:cubicBezTo>
                      <a:pt x="3722165" y="5014657"/>
                      <a:pt x="3721715" y="5084441"/>
                      <a:pt x="3759084" y="5056528"/>
                    </a:cubicBezTo>
                    <a:cubicBezTo>
                      <a:pt x="3785647" y="5035818"/>
                      <a:pt x="3836072" y="5058779"/>
                      <a:pt x="3850479" y="5029064"/>
                    </a:cubicBezTo>
                    <a:cubicBezTo>
                      <a:pt x="3869838" y="5053376"/>
                      <a:pt x="3961684" y="5042121"/>
                      <a:pt x="3942324" y="5070034"/>
                    </a:cubicBezTo>
                    <a:cubicBezTo>
                      <a:pt x="3926116" y="5073186"/>
                      <a:pt x="3910358" y="5070484"/>
                      <a:pt x="3920263" y="5091645"/>
                    </a:cubicBezTo>
                    <a:cubicBezTo>
                      <a:pt x="3875241" y="5091194"/>
                      <a:pt x="3787448" y="5022311"/>
                      <a:pt x="3763136" y="5083991"/>
                    </a:cubicBezTo>
                    <a:cubicBezTo>
                      <a:pt x="3730269" y="5092995"/>
                      <a:pt x="3736573" y="5066432"/>
                      <a:pt x="3723516" y="5112805"/>
                    </a:cubicBezTo>
                    <a:cubicBezTo>
                      <a:pt x="3670390" y="5157828"/>
                      <a:pt x="3767188" y="5161880"/>
                      <a:pt x="3780244" y="5202850"/>
                    </a:cubicBezTo>
                    <a:cubicBezTo>
                      <a:pt x="3787898" y="5219058"/>
                      <a:pt x="3764936" y="5233014"/>
                      <a:pt x="3773941" y="5251023"/>
                    </a:cubicBezTo>
                    <a:cubicBezTo>
                      <a:pt x="3870289" y="5378887"/>
                      <a:pt x="3770339" y="5167732"/>
                      <a:pt x="3878393" y="5292444"/>
                    </a:cubicBezTo>
                    <a:cubicBezTo>
                      <a:pt x="3881544" y="5306851"/>
                      <a:pt x="3877942" y="5326211"/>
                      <a:pt x="3897302" y="5328462"/>
                    </a:cubicBezTo>
                    <a:cubicBezTo>
                      <a:pt x="3895501" y="5184841"/>
                      <a:pt x="3980143" y="5361778"/>
                      <a:pt x="3972039" y="5300548"/>
                    </a:cubicBezTo>
                    <a:cubicBezTo>
                      <a:pt x="3962584" y="5294245"/>
                      <a:pt x="3960333" y="5277136"/>
                      <a:pt x="3963034" y="5267232"/>
                    </a:cubicBezTo>
                    <a:cubicBezTo>
                      <a:pt x="3967987" y="5248772"/>
                      <a:pt x="3871639" y="5137117"/>
                      <a:pt x="3920263" y="5157828"/>
                    </a:cubicBezTo>
                    <a:cubicBezTo>
                      <a:pt x="3958532" y="5154676"/>
                      <a:pt x="3950878" y="5190694"/>
                      <a:pt x="3967086" y="5178088"/>
                    </a:cubicBezTo>
                    <a:cubicBezTo>
                      <a:pt x="4003104" y="5160529"/>
                      <a:pt x="4008507" y="5139369"/>
                      <a:pt x="3960333" y="5137117"/>
                    </a:cubicBezTo>
                    <a:cubicBezTo>
                      <a:pt x="3927016" y="5096597"/>
                      <a:pt x="3952229" y="5074987"/>
                      <a:pt x="3986446" y="5075887"/>
                    </a:cubicBezTo>
                    <a:cubicBezTo>
                      <a:pt x="3979692" y="5079489"/>
                      <a:pt x="3980593" y="5098849"/>
                      <a:pt x="3996801" y="5083541"/>
                    </a:cubicBezTo>
                    <a:lnTo>
                      <a:pt x="3993649" y="5077238"/>
                    </a:lnTo>
                    <a:cubicBezTo>
                      <a:pt x="3993199" y="5076788"/>
                      <a:pt x="3992749" y="5076337"/>
                      <a:pt x="3992299" y="5076337"/>
                    </a:cubicBezTo>
                    <a:cubicBezTo>
                      <a:pt x="4015260" y="5078138"/>
                      <a:pt x="4040022" y="5089394"/>
                      <a:pt x="4053979" y="5111004"/>
                    </a:cubicBezTo>
                    <a:close/>
                    <a:moveTo>
                      <a:pt x="4491145" y="5336115"/>
                    </a:moveTo>
                    <a:cubicBezTo>
                      <a:pt x="4506002" y="5277587"/>
                      <a:pt x="4469084" y="5334314"/>
                      <a:pt x="4489344" y="5354574"/>
                    </a:cubicBezTo>
                    <a:cubicBezTo>
                      <a:pt x="4489344" y="5385640"/>
                      <a:pt x="4514556" y="5346471"/>
                      <a:pt x="4491145" y="5336115"/>
                    </a:cubicBezTo>
                    <a:close/>
                    <a:moveTo>
                      <a:pt x="3963935" y="5335215"/>
                    </a:moveTo>
                    <a:cubicBezTo>
                      <a:pt x="3949978" y="5315405"/>
                      <a:pt x="3951329" y="5352323"/>
                      <a:pt x="3959883" y="5359077"/>
                    </a:cubicBezTo>
                    <a:cubicBezTo>
                      <a:pt x="3979242" y="5367181"/>
                      <a:pt x="3981043" y="5341068"/>
                      <a:pt x="3963935" y="5335215"/>
                    </a:cubicBezTo>
                    <a:close/>
                    <a:moveTo>
                      <a:pt x="4546072" y="5243820"/>
                    </a:moveTo>
                    <a:cubicBezTo>
                      <a:pt x="4560929" y="5307752"/>
                      <a:pt x="4559579" y="5258227"/>
                      <a:pt x="4592895" y="5244270"/>
                    </a:cubicBezTo>
                    <a:cubicBezTo>
                      <a:pt x="4616307" y="5155126"/>
                      <a:pt x="4566782" y="5188443"/>
                      <a:pt x="4546072" y="5243820"/>
                    </a:cubicBezTo>
                    <a:close/>
                    <a:moveTo>
                      <a:pt x="4549224" y="5165481"/>
                    </a:moveTo>
                    <a:cubicBezTo>
                      <a:pt x="4539769" y="5169533"/>
                      <a:pt x="4539769" y="5177187"/>
                      <a:pt x="4549224" y="5181690"/>
                    </a:cubicBezTo>
                    <a:cubicBezTo>
                      <a:pt x="4553276" y="5177637"/>
                      <a:pt x="4551925" y="5169533"/>
                      <a:pt x="4549224" y="5165481"/>
                    </a:cubicBezTo>
                    <a:close/>
                    <a:moveTo>
                      <a:pt x="3764036" y="2537085"/>
                    </a:moveTo>
                    <a:cubicBezTo>
                      <a:pt x="3756833" y="2536634"/>
                      <a:pt x="3766287" y="2544738"/>
                      <a:pt x="3764936" y="2548790"/>
                    </a:cubicBezTo>
                    <a:cubicBezTo>
                      <a:pt x="3764036" y="2560496"/>
                      <a:pt x="3789699" y="2541587"/>
                      <a:pt x="3764036" y="2537085"/>
                    </a:cubicBezTo>
                    <a:close/>
                    <a:moveTo>
                      <a:pt x="2205817" y="2606869"/>
                    </a:moveTo>
                    <a:cubicBezTo>
                      <a:pt x="2211220" y="2613172"/>
                      <a:pt x="2226077" y="2612722"/>
                      <a:pt x="2221575" y="2601466"/>
                    </a:cubicBezTo>
                    <a:cubicBezTo>
                      <a:pt x="2215722" y="2598315"/>
                      <a:pt x="2207168" y="2599665"/>
                      <a:pt x="2205817" y="2606869"/>
                    </a:cubicBezTo>
                    <a:close/>
                    <a:moveTo>
                      <a:pt x="3677143" y="5153325"/>
                    </a:moveTo>
                    <a:cubicBezTo>
                      <a:pt x="3621766" y="5112805"/>
                      <a:pt x="3653281" y="5196997"/>
                      <a:pt x="3681195" y="5164131"/>
                    </a:cubicBezTo>
                    <a:cubicBezTo>
                      <a:pt x="3705057" y="5171784"/>
                      <a:pt x="3679394" y="5158278"/>
                      <a:pt x="3677143" y="5153325"/>
                    </a:cubicBezTo>
                    <a:close/>
                    <a:moveTo>
                      <a:pt x="3333624" y="2420477"/>
                    </a:moveTo>
                    <a:cubicBezTo>
                      <a:pt x="3330022" y="2378156"/>
                      <a:pt x="3330922" y="2428581"/>
                      <a:pt x="3323269" y="2448841"/>
                    </a:cubicBezTo>
                    <a:cubicBezTo>
                      <a:pt x="3335425" y="2451542"/>
                      <a:pt x="3330472" y="2424529"/>
                      <a:pt x="3333624" y="2420477"/>
                    </a:cubicBezTo>
                    <a:close/>
                    <a:moveTo>
                      <a:pt x="3527669" y="4893547"/>
                    </a:moveTo>
                    <a:cubicBezTo>
                      <a:pt x="3525418" y="4890846"/>
                      <a:pt x="3516864" y="4887244"/>
                      <a:pt x="3521366" y="4883192"/>
                    </a:cubicBezTo>
                    <a:cubicBezTo>
                      <a:pt x="3552432" y="4853928"/>
                      <a:pt x="3455634" y="4861581"/>
                      <a:pt x="3516864" y="4900301"/>
                    </a:cubicBezTo>
                    <a:cubicBezTo>
                      <a:pt x="3517765" y="4913807"/>
                      <a:pt x="3560536" y="4940821"/>
                      <a:pt x="3551531" y="4919660"/>
                    </a:cubicBezTo>
                    <a:cubicBezTo>
                      <a:pt x="3537124" y="4920561"/>
                      <a:pt x="3528120" y="4907054"/>
                      <a:pt x="3527669" y="4893547"/>
                    </a:cubicBezTo>
                    <a:close/>
                    <a:moveTo>
                      <a:pt x="3649229" y="5070934"/>
                    </a:moveTo>
                    <a:cubicBezTo>
                      <a:pt x="3642926" y="5066883"/>
                      <a:pt x="3645628" y="5054727"/>
                      <a:pt x="3636623" y="5054727"/>
                    </a:cubicBezTo>
                    <a:cubicBezTo>
                      <a:pt x="3624917" y="5057428"/>
                      <a:pt x="3657784" y="5092545"/>
                      <a:pt x="3649229" y="5070934"/>
                    </a:cubicBezTo>
                    <a:close/>
                    <a:moveTo>
                      <a:pt x="3633472" y="5070484"/>
                    </a:moveTo>
                    <a:cubicBezTo>
                      <a:pt x="3621766" y="5048874"/>
                      <a:pt x="3627619" y="5066432"/>
                      <a:pt x="3623116" y="5079489"/>
                    </a:cubicBezTo>
                    <a:cubicBezTo>
                      <a:pt x="3605558" y="5083091"/>
                      <a:pt x="3612761" y="5069134"/>
                      <a:pt x="3604657" y="5099299"/>
                    </a:cubicBezTo>
                    <a:cubicBezTo>
                      <a:pt x="3604657" y="5116857"/>
                      <a:pt x="3614562" y="5090744"/>
                      <a:pt x="3619515" y="5097498"/>
                    </a:cubicBezTo>
                    <a:cubicBezTo>
                      <a:pt x="3633021" y="5128563"/>
                      <a:pt x="3629420" y="5103351"/>
                      <a:pt x="3657334" y="5115056"/>
                    </a:cubicBezTo>
                    <a:cubicBezTo>
                      <a:pt x="3668139" y="5093896"/>
                      <a:pt x="3629420" y="5091645"/>
                      <a:pt x="3633472" y="5070484"/>
                    </a:cubicBezTo>
                    <a:close/>
                    <a:moveTo>
                      <a:pt x="3309312" y="4473940"/>
                    </a:moveTo>
                    <a:cubicBezTo>
                      <a:pt x="3305260" y="4463585"/>
                      <a:pt x="3294004" y="4463585"/>
                      <a:pt x="3284099" y="4459083"/>
                    </a:cubicBezTo>
                    <a:cubicBezTo>
                      <a:pt x="3293104" y="4464035"/>
                      <a:pt x="3301658" y="4469438"/>
                      <a:pt x="3309312" y="4473940"/>
                    </a:cubicBezTo>
                    <a:close/>
                    <a:moveTo>
                      <a:pt x="2389058" y="2476755"/>
                    </a:moveTo>
                    <a:cubicBezTo>
                      <a:pt x="2311169" y="2447940"/>
                      <a:pt x="2334131" y="2572202"/>
                      <a:pt x="2407067" y="2555994"/>
                    </a:cubicBezTo>
                    <a:cubicBezTo>
                      <a:pt x="2436781" y="2541136"/>
                      <a:pt x="2423274" y="2454244"/>
                      <a:pt x="2389058" y="2476755"/>
                    </a:cubicBezTo>
                    <a:close/>
                    <a:moveTo>
                      <a:pt x="2588056" y="2468200"/>
                    </a:moveTo>
                    <a:cubicBezTo>
                      <a:pt x="2587155" y="2463248"/>
                      <a:pt x="2583103" y="2447940"/>
                      <a:pt x="2579051" y="2460096"/>
                    </a:cubicBezTo>
                    <a:cubicBezTo>
                      <a:pt x="2570497" y="2469101"/>
                      <a:pt x="2579051" y="2480807"/>
                      <a:pt x="2588056" y="2468200"/>
                    </a:cubicBezTo>
                    <a:close/>
                    <a:moveTo>
                      <a:pt x="1969451" y="1602423"/>
                    </a:moveTo>
                    <a:cubicBezTo>
                      <a:pt x="1980706" y="1605125"/>
                      <a:pt x="1979806" y="1581263"/>
                      <a:pt x="1970351" y="1583964"/>
                    </a:cubicBezTo>
                    <a:cubicBezTo>
                      <a:pt x="1965849" y="1585315"/>
                      <a:pt x="1960446" y="1603324"/>
                      <a:pt x="1969451" y="1602423"/>
                    </a:cubicBezTo>
                    <a:close/>
                    <a:moveTo>
                      <a:pt x="2036534" y="2777503"/>
                    </a:moveTo>
                    <a:cubicBezTo>
                      <a:pt x="2042387" y="2778854"/>
                      <a:pt x="2048239" y="2775702"/>
                      <a:pt x="2051391" y="2770750"/>
                    </a:cubicBezTo>
                    <a:cubicBezTo>
                      <a:pt x="2046889" y="2770750"/>
                      <a:pt x="2038334" y="2772551"/>
                      <a:pt x="2036534" y="2777503"/>
                    </a:cubicBezTo>
                    <a:close/>
                    <a:moveTo>
                      <a:pt x="1969901" y="1698771"/>
                    </a:moveTo>
                    <a:cubicBezTo>
                      <a:pt x="1960896" y="1701022"/>
                      <a:pt x="1967650" y="1719031"/>
                      <a:pt x="1964048" y="1726234"/>
                    </a:cubicBezTo>
                    <a:cubicBezTo>
                      <a:pt x="1973953" y="1762702"/>
                      <a:pt x="1980256" y="1710927"/>
                      <a:pt x="1969901" y="1698771"/>
                    </a:cubicBezTo>
                    <a:close/>
                    <a:moveTo>
                      <a:pt x="1991061" y="2790109"/>
                    </a:moveTo>
                    <a:cubicBezTo>
                      <a:pt x="1991962" y="2792360"/>
                      <a:pt x="2014923" y="2786507"/>
                      <a:pt x="2003667" y="2786057"/>
                    </a:cubicBezTo>
                    <a:cubicBezTo>
                      <a:pt x="2001867" y="2786507"/>
                      <a:pt x="1990611" y="2787858"/>
                      <a:pt x="1991061" y="2790109"/>
                    </a:cubicBezTo>
                    <a:close/>
                    <a:moveTo>
                      <a:pt x="1969451" y="2792811"/>
                    </a:moveTo>
                    <a:cubicBezTo>
                      <a:pt x="1968100" y="2788759"/>
                      <a:pt x="1943338" y="2786958"/>
                      <a:pt x="1944688" y="2791910"/>
                    </a:cubicBezTo>
                    <a:cubicBezTo>
                      <a:pt x="1948740" y="2795062"/>
                      <a:pt x="1964498" y="2792811"/>
                      <a:pt x="1969451" y="2792811"/>
                    </a:cubicBezTo>
                    <a:close/>
                    <a:moveTo>
                      <a:pt x="1891112" y="2811270"/>
                    </a:moveTo>
                    <a:cubicBezTo>
                      <a:pt x="1886159" y="2808568"/>
                      <a:pt x="1869951" y="2816672"/>
                      <a:pt x="1872653" y="2821625"/>
                    </a:cubicBezTo>
                    <a:lnTo>
                      <a:pt x="1891112" y="2811270"/>
                    </a:lnTo>
                    <a:close/>
                    <a:moveTo>
                      <a:pt x="1903268" y="2801365"/>
                    </a:moveTo>
                    <a:cubicBezTo>
                      <a:pt x="1909571" y="2801815"/>
                      <a:pt x="1930281" y="2795962"/>
                      <a:pt x="1936584" y="2794161"/>
                    </a:cubicBezTo>
                    <a:cubicBezTo>
                      <a:pt x="1931632" y="2791910"/>
                      <a:pt x="1893813" y="2796412"/>
                      <a:pt x="1903268" y="2801365"/>
                    </a:cubicBezTo>
                    <a:close/>
                    <a:moveTo>
                      <a:pt x="2407067" y="2433984"/>
                    </a:moveTo>
                    <a:cubicBezTo>
                      <a:pt x="2413820" y="2425880"/>
                      <a:pt x="2403915" y="2415975"/>
                      <a:pt x="2399863" y="2409221"/>
                    </a:cubicBezTo>
                    <a:cubicBezTo>
                      <a:pt x="2394911" y="2416875"/>
                      <a:pt x="2399413" y="2465499"/>
                      <a:pt x="2407067" y="2433984"/>
                    </a:cubicBezTo>
                    <a:close/>
                    <a:moveTo>
                      <a:pt x="2388157" y="2580756"/>
                    </a:moveTo>
                    <a:cubicBezTo>
                      <a:pt x="2383205" y="2582557"/>
                      <a:pt x="2367447" y="2564098"/>
                      <a:pt x="2370148" y="2574003"/>
                    </a:cubicBezTo>
                    <a:cubicBezTo>
                      <a:pt x="2374651" y="2588410"/>
                      <a:pt x="2409318" y="2596514"/>
                      <a:pt x="2388157" y="2580756"/>
                    </a:cubicBezTo>
                    <a:close/>
                    <a:moveTo>
                      <a:pt x="2442634" y="2647839"/>
                    </a:moveTo>
                    <a:cubicBezTo>
                      <a:pt x="2452989" y="2654142"/>
                      <a:pt x="2475951" y="2664947"/>
                      <a:pt x="2462894" y="2642436"/>
                    </a:cubicBezTo>
                    <a:cubicBezTo>
                      <a:pt x="2454340" y="2638385"/>
                      <a:pt x="2443985" y="2634783"/>
                      <a:pt x="2442634" y="2647839"/>
                    </a:cubicBezTo>
                    <a:close/>
                    <a:moveTo>
                      <a:pt x="2333230" y="2578955"/>
                    </a:moveTo>
                    <a:cubicBezTo>
                      <a:pt x="2348988" y="2583907"/>
                      <a:pt x="2362945" y="2588860"/>
                      <a:pt x="2350338" y="2566349"/>
                    </a:cubicBezTo>
                    <a:cubicBezTo>
                      <a:pt x="2327827" y="2546539"/>
                      <a:pt x="2329628" y="2555093"/>
                      <a:pt x="2333230" y="2578955"/>
                    </a:cubicBezTo>
                    <a:close/>
                    <a:moveTo>
                      <a:pt x="2416972" y="2603267"/>
                    </a:moveTo>
                    <a:cubicBezTo>
                      <a:pt x="2420123" y="2590211"/>
                      <a:pt x="2439933" y="2549691"/>
                      <a:pt x="2434080" y="2539336"/>
                    </a:cubicBezTo>
                    <a:cubicBezTo>
                      <a:pt x="2432729" y="2559596"/>
                      <a:pt x="2389508" y="2592462"/>
                      <a:pt x="2416972" y="2603267"/>
                    </a:cubicBezTo>
                    <a:close/>
                    <a:moveTo>
                      <a:pt x="1867250" y="2846837"/>
                    </a:moveTo>
                    <a:cubicBezTo>
                      <a:pt x="1876254" y="2812170"/>
                      <a:pt x="1849691" y="2842785"/>
                      <a:pt x="1851492" y="2853591"/>
                    </a:cubicBezTo>
                    <a:cubicBezTo>
                      <a:pt x="1857345" y="2861244"/>
                      <a:pt x="1863198" y="2849989"/>
                      <a:pt x="1867250" y="2846837"/>
                    </a:cubicBezTo>
                    <a:close/>
                    <a:moveTo>
                      <a:pt x="2452989" y="2201219"/>
                    </a:moveTo>
                    <a:cubicBezTo>
                      <a:pt x="2440383" y="2196717"/>
                      <a:pt x="2415621" y="2210223"/>
                      <a:pt x="2439032" y="2216076"/>
                    </a:cubicBezTo>
                    <a:cubicBezTo>
                      <a:pt x="2442634" y="2211574"/>
                      <a:pt x="2448037" y="2204370"/>
                      <a:pt x="2452989" y="2201219"/>
                    </a:cubicBezTo>
                    <a:close/>
                    <a:moveTo>
                      <a:pt x="2547536" y="2579405"/>
                    </a:moveTo>
                    <a:cubicBezTo>
                      <a:pt x="2574999" y="2560946"/>
                      <a:pt x="2595709" y="2570851"/>
                      <a:pt x="2555190" y="2552392"/>
                    </a:cubicBezTo>
                    <a:cubicBezTo>
                      <a:pt x="2557441" y="2563647"/>
                      <a:pt x="2531328" y="2572652"/>
                      <a:pt x="2547536" y="2579405"/>
                    </a:cubicBezTo>
                    <a:close/>
                    <a:moveTo>
                      <a:pt x="2379603" y="4470789"/>
                    </a:moveTo>
                    <a:cubicBezTo>
                      <a:pt x="2319273" y="4477542"/>
                      <a:pt x="2366547" y="4479793"/>
                      <a:pt x="2386356" y="4487897"/>
                    </a:cubicBezTo>
                    <a:cubicBezTo>
                      <a:pt x="2385456" y="4482494"/>
                      <a:pt x="2390408" y="4456832"/>
                      <a:pt x="2379603" y="4470789"/>
                    </a:cubicBezTo>
                    <a:close/>
                    <a:moveTo>
                      <a:pt x="2577701" y="5388792"/>
                    </a:moveTo>
                    <a:cubicBezTo>
                      <a:pt x="2569147" y="5396895"/>
                      <a:pt x="2590307" y="5409502"/>
                      <a:pt x="2590307" y="5398696"/>
                    </a:cubicBezTo>
                    <a:cubicBezTo>
                      <a:pt x="2589857" y="5392843"/>
                      <a:pt x="2583103" y="5389692"/>
                      <a:pt x="2577701" y="5388792"/>
                    </a:cubicBezTo>
                    <a:close/>
                    <a:moveTo>
                      <a:pt x="2864492" y="5500447"/>
                    </a:moveTo>
                    <a:cubicBezTo>
                      <a:pt x="2868544" y="5504949"/>
                      <a:pt x="2885203" y="5505399"/>
                      <a:pt x="2878449" y="5496845"/>
                    </a:cubicBezTo>
                    <a:cubicBezTo>
                      <a:pt x="2875748" y="5494143"/>
                      <a:pt x="2859540" y="5495494"/>
                      <a:pt x="2864492" y="5500447"/>
                    </a:cubicBezTo>
                    <a:close/>
                    <a:moveTo>
                      <a:pt x="2129730" y="4749926"/>
                    </a:moveTo>
                    <a:cubicBezTo>
                      <a:pt x="2131080" y="4743173"/>
                      <a:pt x="2145037" y="4736420"/>
                      <a:pt x="2138284" y="4730117"/>
                    </a:cubicBezTo>
                    <a:cubicBezTo>
                      <a:pt x="2132431" y="4731918"/>
                      <a:pt x="2118024" y="4751277"/>
                      <a:pt x="2129730" y="4749926"/>
                    </a:cubicBezTo>
                    <a:close/>
                    <a:moveTo>
                      <a:pt x="2227878" y="4494200"/>
                    </a:moveTo>
                    <a:cubicBezTo>
                      <a:pt x="2188259" y="4502754"/>
                      <a:pt x="2192311" y="4509958"/>
                      <a:pt x="2171600" y="4540123"/>
                    </a:cubicBezTo>
                    <a:cubicBezTo>
                      <a:pt x="2179704" y="4542824"/>
                      <a:pt x="2190059" y="4552729"/>
                      <a:pt x="2175652" y="4555430"/>
                    </a:cubicBezTo>
                    <a:cubicBezTo>
                      <a:pt x="2164847" y="4563984"/>
                      <a:pt x="2176553" y="4577491"/>
                      <a:pt x="2186007" y="4581093"/>
                    </a:cubicBezTo>
                    <a:cubicBezTo>
                      <a:pt x="2191410" y="4591448"/>
                      <a:pt x="2163947" y="4604955"/>
                      <a:pt x="2181956" y="4608106"/>
                    </a:cubicBezTo>
                    <a:cubicBezTo>
                      <a:pt x="2204917" y="4604504"/>
                      <a:pt x="2175652" y="4632869"/>
                      <a:pt x="2192761" y="4637371"/>
                    </a:cubicBezTo>
                    <a:cubicBezTo>
                      <a:pt x="2222476" y="4645925"/>
                      <a:pt x="2176553" y="4664384"/>
                      <a:pt x="2219324" y="4678341"/>
                    </a:cubicBezTo>
                    <a:cubicBezTo>
                      <a:pt x="2278303" y="4738221"/>
                      <a:pt x="2294061" y="4467637"/>
                      <a:pt x="2271099" y="4439723"/>
                    </a:cubicBezTo>
                    <a:cubicBezTo>
                      <a:pt x="2250389" y="4443325"/>
                      <a:pt x="2269299" y="4479793"/>
                      <a:pt x="2255792" y="4490598"/>
                    </a:cubicBezTo>
                    <a:cubicBezTo>
                      <a:pt x="2246337" y="4480693"/>
                      <a:pt x="2233731" y="4482044"/>
                      <a:pt x="2227878" y="4494200"/>
                    </a:cubicBezTo>
                    <a:close/>
                    <a:moveTo>
                      <a:pt x="3489851" y="3873344"/>
                    </a:moveTo>
                    <a:cubicBezTo>
                      <a:pt x="3452482" y="3874244"/>
                      <a:pt x="3410612" y="3881898"/>
                      <a:pt x="3371893" y="3885950"/>
                    </a:cubicBezTo>
                    <a:cubicBezTo>
                      <a:pt x="3331823" y="3942678"/>
                      <a:pt x="3325970" y="3893604"/>
                      <a:pt x="3310212" y="3934124"/>
                    </a:cubicBezTo>
                    <a:cubicBezTo>
                      <a:pt x="3287701" y="3933673"/>
                      <a:pt x="3324169" y="4022818"/>
                      <a:pt x="3339026" y="4029571"/>
                    </a:cubicBezTo>
                    <a:cubicBezTo>
                      <a:pt x="3343529" y="4031822"/>
                      <a:pt x="3378196" y="4039476"/>
                      <a:pt x="3365589" y="4042177"/>
                    </a:cubicBezTo>
                    <a:cubicBezTo>
                      <a:pt x="3316515" y="4037224"/>
                      <a:pt x="3352083" y="4072342"/>
                      <a:pt x="3331823" y="4093502"/>
                    </a:cubicBezTo>
                    <a:cubicBezTo>
                      <a:pt x="3324169" y="4092602"/>
                      <a:pt x="3316065" y="4091251"/>
                      <a:pt x="3316965" y="4080896"/>
                    </a:cubicBezTo>
                    <a:cubicBezTo>
                      <a:pt x="3303909" y="4056584"/>
                      <a:pt x="3261588" y="4059285"/>
                      <a:pt x="3238627" y="4063788"/>
                    </a:cubicBezTo>
                    <a:cubicBezTo>
                      <a:pt x="3227822" y="4058835"/>
                      <a:pt x="3215665" y="4065138"/>
                      <a:pt x="3208912" y="4073693"/>
                    </a:cubicBezTo>
                    <a:cubicBezTo>
                      <a:pt x="3196306" y="4068290"/>
                      <a:pt x="3186851" y="4054783"/>
                      <a:pt x="3172444" y="4070091"/>
                    </a:cubicBezTo>
                    <a:cubicBezTo>
                      <a:pt x="3147232" y="4068290"/>
                      <a:pt x="3122019" y="4061086"/>
                      <a:pt x="3099508" y="4053883"/>
                    </a:cubicBezTo>
                    <a:cubicBezTo>
                      <a:pt x="3069794" y="4084948"/>
                      <a:pt x="3064841" y="4039926"/>
                      <a:pt x="3036027" y="4098905"/>
                    </a:cubicBezTo>
                    <a:cubicBezTo>
                      <a:pt x="2985602" y="4039025"/>
                      <a:pt x="2963541" y="4093052"/>
                      <a:pt x="2972996" y="4148429"/>
                    </a:cubicBezTo>
                    <a:cubicBezTo>
                      <a:pt x="3025672" y="4180845"/>
                      <a:pt x="3026122" y="4244777"/>
                      <a:pt x="3078798" y="4277193"/>
                    </a:cubicBezTo>
                    <a:cubicBezTo>
                      <a:pt x="3119318" y="4325367"/>
                      <a:pt x="3185501" y="4361385"/>
                      <a:pt x="3206211" y="4412260"/>
                    </a:cubicBezTo>
                    <a:cubicBezTo>
                      <a:pt x="3090054" y="4298804"/>
                      <a:pt x="3012615" y="4364086"/>
                      <a:pt x="3012615" y="4318613"/>
                    </a:cubicBezTo>
                    <a:cubicBezTo>
                      <a:pt x="2997758" y="4307808"/>
                      <a:pt x="2865843" y="4221816"/>
                      <a:pt x="2942381" y="4224967"/>
                    </a:cubicBezTo>
                    <a:cubicBezTo>
                      <a:pt x="2962190" y="4229469"/>
                      <a:pt x="2943731" y="4221366"/>
                      <a:pt x="2942831" y="4218664"/>
                    </a:cubicBezTo>
                    <a:cubicBezTo>
                      <a:pt x="2852336" y="4177244"/>
                      <a:pt x="2914467" y="4083147"/>
                      <a:pt x="2815868" y="4068740"/>
                    </a:cubicBezTo>
                    <a:cubicBezTo>
                      <a:pt x="2778950" y="4247478"/>
                      <a:pt x="2693858" y="4052532"/>
                      <a:pt x="2755538" y="4026419"/>
                    </a:cubicBezTo>
                    <a:cubicBezTo>
                      <a:pt x="2747434" y="4014713"/>
                      <a:pt x="2731227" y="3992653"/>
                      <a:pt x="2720421" y="4015164"/>
                    </a:cubicBezTo>
                    <a:cubicBezTo>
                      <a:pt x="2678100" y="3994904"/>
                      <a:pt x="2692057" y="4024618"/>
                      <a:pt x="2659191" y="4032722"/>
                    </a:cubicBezTo>
                    <a:cubicBezTo>
                      <a:pt x="2644784" y="4041727"/>
                      <a:pt x="2625424" y="4057484"/>
                      <a:pt x="2608316" y="4056584"/>
                    </a:cubicBezTo>
                    <a:cubicBezTo>
                      <a:pt x="2608766" y="4053883"/>
                      <a:pt x="2626775" y="4041277"/>
                      <a:pt x="2614619" y="4043978"/>
                    </a:cubicBezTo>
                    <a:cubicBezTo>
                      <a:pt x="2569147" y="4059736"/>
                      <a:pt x="2588956" y="4114213"/>
                      <a:pt x="2620022" y="4134022"/>
                    </a:cubicBezTo>
                    <a:cubicBezTo>
                      <a:pt x="2548436" y="4220015"/>
                      <a:pt x="2625424" y="4272691"/>
                      <a:pt x="2712767" y="4330769"/>
                    </a:cubicBezTo>
                    <a:cubicBezTo>
                      <a:pt x="2808214" y="4371740"/>
                      <a:pt x="2738430" y="4481594"/>
                      <a:pt x="2904112" y="4575240"/>
                    </a:cubicBezTo>
                    <a:cubicBezTo>
                      <a:pt x="2943731" y="4615760"/>
                      <a:pt x="3053585" y="4560383"/>
                      <a:pt x="3059889" y="4601803"/>
                    </a:cubicBezTo>
                    <a:cubicBezTo>
                      <a:pt x="2955437" y="4683293"/>
                      <a:pt x="3227822" y="4713459"/>
                      <a:pt x="3280498" y="4761632"/>
                    </a:cubicBezTo>
                    <a:cubicBezTo>
                      <a:pt x="3298957" y="4788195"/>
                      <a:pt x="3348031" y="4802602"/>
                      <a:pt x="3351182" y="4839521"/>
                    </a:cubicBezTo>
                    <a:cubicBezTo>
                      <a:pt x="3341728" y="4876439"/>
                      <a:pt x="3341728" y="4898500"/>
                      <a:pt x="3304809" y="4870586"/>
                    </a:cubicBezTo>
                    <a:cubicBezTo>
                      <a:pt x="3269242" y="4793148"/>
                      <a:pt x="3254385" y="4834568"/>
                      <a:pt x="3201258" y="4808905"/>
                    </a:cubicBezTo>
                    <a:cubicBezTo>
                      <a:pt x="3163890" y="4751727"/>
                      <a:pt x="3128773" y="4869235"/>
                      <a:pt x="3120669" y="4899400"/>
                    </a:cubicBezTo>
                    <a:cubicBezTo>
                      <a:pt x="3129223" y="4964232"/>
                      <a:pt x="3204860" y="4920561"/>
                      <a:pt x="3208012" y="5024562"/>
                    </a:cubicBezTo>
                    <a:cubicBezTo>
                      <a:pt x="3200808" y="5044822"/>
                      <a:pt x="3174695" y="5031765"/>
                      <a:pt x="3158487" y="5045272"/>
                    </a:cubicBezTo>
                    <a:cubicBezTo>
                      <a:pt x="3127872" y="5061480"/>
                      <a:pt x="3142729" y="5094796"/>
                      <a:pt x="3137777" y="5120910"/>
                    </a:cubicBezTo>
                    <a:cubicBezTo>
                      <a:pt x="3098608" y="5141170"/>
                      <a:pt x="3080599" y="5238868"/>
                      <a:pt x="3030624" y="5186642"/>
                    </a:cubicBezTo>
                    <a:cubicBezTo>
                      <a:pt x="3019819" y="5142520"/>
                      <a:pt x="3071594" y="5147472"/>
                      <a:pt x="3054036" y="5096147"/>
                    </a:cubicBezTo>
                    <a:cubicBezTo>
                      <a:pt x="3067092" y="5064181"/>
                      <a:pt x="3099058" y="5086692"/>
                      <a:pt x="3091404" y="5043021"/>
                    </a:cubicBezTo>
                    <a:cubicBezTo>
                      <a:pt x="3058088" y="5001601"/>
                      <a:pt x="3048633" y="4933617"/>
                      <a:pt x="3018918" y="4887244"/>
                    </a:cubicBezTo>
                    <a:cubicBezTo>
                      <a:pt x="2996407" y="4875989"/>
                      <a:pt x="2948684" y="4875539"/>
                      <a:pt x="2928424" y="4854378"/>
                    </a:cubicBezTo>
                    <a:cubicBezTo>
                      <a:pt x="2918969" y="4844473"/>
                      <a:pt x="2936978" y="4830516"/>
                      <a:pt x="2926173" y="4819261"/>
                    </a:cubicBezTo>
                    <a:cubicBezTo>
                      <a:pt x="2914467" y="4779641"/>
                      <a:pt x="2894657" y="4794949"/>
                      <a:pt x="2867194" y="4797200"/>
                    </a:cubicBezTo>
                    <a:cubicBezTo>
                      <a:pt x="2835228" y="4815659"/>
                      <a:pt x="2876198" y="4785043"/>
                      <a:pt x="2862241" y="4777840"/>
                    </a:cubicBezTo>
                    <a:cubicBezTo>
                      <a:pt x="2794258" y="4749926"/>
                      <a:pt x="2842431" y="4808455"/>
                      <a:pt x="2792457" y="4724263"/>
                    </a:cubicBezTo>
                    <a:cubicBezTo>
                      <a:pt x="2750136" y="4690047"/>
                      <a:pt x="2697009" y="4716610"/>
                      <a:pt x="2646134" y="4676990"/>
                    </a:cubicBezTo>
                    <a:cubicBezTo>
                      <a:pt x="2591658" y="4638721"/>
                      <a:pt x="2543034" y="4533369"/>
                      <a:pt x="2475500" y="4536971"/>
                    </a:cubicBezTo>
                    <a:cubicBezTo>
                      <a:pt x="2465145" y="4540123"/>
                      <a:pt x="2462894" y="4528417"/>
                      <a:pt x="2474600" y="4527066"/>
                    </a:cubicBezTo>
                    <a:cubicBezTo>
                      <a:pt x="2467847" y="4484746"/>
                      <a:pt x="2404815" y="4464035"/>
                      <a:pt x="2397612" y="4432970"/>
                    </a:cubicBezTo>
                    <a:cubicBezTo>
                      <a:pt x="2385006" y="4377142"/>
                      <a:pt x="2378703" y="4281695"/>
                      <a:pt x="2308468" y="4271340"/>
                    </a:cubicBezTo>
                    <a:cubicBezTo>
                      <a:pt x="2158544" y="4143027"/>
                      <a:pt x="2167548" y="4314562"/>
                      <a:pt x="2037884" y="4321315"/>
                    </a:cubicBezTo>
                    <a:cubicBezTo>
                      <a:pt x="1962247" y="4377142"/>
                      <a:pt x="1905969" y="4451879"/>
                      <a:pt x="1813674" y="4387498"/>
                    </a:cubicBezTo>
                    <a:cubicBezTo>
                      <a:pt x="1808271" y="4362735"/>
                      <a:pt x="1794314" y="4370389"/>
                      <a:pt x="1777206" y="4363186"/>
                    </a:cubicBezTo>
                    <a:cubicBezTo>
                      <a:pt x="1775855" y="4354181"/>
                      <a:pt x="1778106" y="4348328"/>
                      <a:pt x="1766851" y="4352830"/>
                    </a:cubicBezTo>
                    <a:cubicBezTo>
                      <a:pt x="1718227" y="4364536"/>
                      <a:pt x="1729932" y="4351029"/>
                      <a:pt x="1682209" y="4337973"/>
                    </a:cubicBezTo>
                    <a:cubicBezTo>
                      <a:pt x="1666901" y="4325367"/>
                      <a:pt x="1665551" y="4306908"/>
                      <a:pt x="1641689" y="4328518"/>
                    </a:cubicBezTo>
                    <a:cubicBezTo>
                      <a:pt x="1529133" y="4383446"/>
                      <a:pt x="1538138" y="4419013"/>
                      <a:pt x="1552095" y="4515811"/>
                    </a:cubicBezTo>
                    <a:cubicBezTo>
                      <a:pt x="1560199" y="4610358"/>
                      <a:pt x="1474206" y="4588747"/>
                      <a:pt x="1414327" y="4647276"/>
                    </a:cubicBezTo>
                    <a:cubicBezTo>
                      <a:pt x="1358949" y="4663934"/>
                      <a:pt x="1281061" y="4655830"/>
                      <a:pt x="1239190" y="4703103"/>
                    </a:cubicBezTo>
                    <a:cubicBezTo>
                      <a:pt x="1290516" y="4729216"/>
                      <a:pt x="1194618" y="4736870"/>
                      <a:pt x="1188765" y="4774239"/>
                    </a:cubicBezTo>
                    <a:cubicBezTo>
                      <a:pt x="1041543" y="4907504"/>
                      <a:pt x="1094219" y="4916959"/>
                      <a:pt x="1132938" y="5017809"/>
                    </a:cubicBezTo>
                    <a:cubicBezTo>
                      <a:pt x="1075309" y="5040320"/>
                      <a:pt x="988867" y="5097498"/>
                      <a:pt x="1009577" y="5164131"/>
                    </a:cubicBezTo>
                    <a:cubicBezTo>
                      <a:pt x="890268" y="5153775"/>
                      <a:pt x="890718" y="5199248"/>
                      <a:pt x="813280" y="5268132"/>
                    </a:cubicBezTo>
                    <a:cubicBezTo>
                      <a:pt x="795271" y="5239768"/>
                      <a:pt x="763756" y="5252374"/>
                      <a:pt x="738993" y="5259128"/>
                    </a:cubicBezTo>
                    <a:cubicBezTo>
                      <a:pt x="664707" y="5244721"/>
                      <a:pt x="572861" y="5196096"/>
                      <a:pt x="503977" y="5244721"/>
                    </a:cubicBezTo>
                    <a:cubicBezTo>
                      <a:pt x="455804" y="5244270"/>
                      <a:pt x="365309" y="5206001"/>
                      <a:pt x="361257" y="5281639"/>
                    </a:cubicBezTo>
                    <a:cubicBezTo>
                      <a:pt x="291473" y="5233915"/>
                      <a:pt x="328841" y="5194746"/>
                      <a:pt x="300027" y="5178988"/>
                    </a:cubicBezTo>
                    <a:cubicBezTo>
                      <a:pt x="291923" y="5148373"/>
                      <a:pt x="341447" y="5142520"/>
                      <a:pt x="314884" y="5140269"/>
                    </a:cubicBezTo>
                    <a:cubicBezTo>
                      <a:pt x="300477" y="5158278"/>
                      <a:pt x="301377" y="5139369"/>
                      <a:pt x="295525" y="5128563"/>
                    </a:cubicBezTo>
                    <a:lnTo>
                      <a:pt x="255455" y="5081290"/>
                    </a:lnTo>
                    <a:cubicBezTo>
                      <a:pt x="257706" y="5078589"/>
                      <a:pt x="260407" y="5073186"/>
                      <a:pt x="260407" y="5069584"/>
                    </a:cubicBezTo>
                    <a:lnTo>
                      <a:pt x="250953" y="5077238"/>
                    </a:lnTo>
                    <a:cubicBezTo>
                      <a:pt x="214034" y="5070484"/>
                      <a:pt x="173965" y="5062381"/>
                      <a:pt x="137046" y="5081290"/>
                    </a:cubicBezTo>
                    <a:cubicBezTo>
                      <a:pt x="103730" y="5063731"/>
                      <a:pt x="59158" y="5039419"/>
                      <a:pt x="18638" y="5038969"/>
                    </a:cubicBezTo>
                    <a:cubicBezTo>
                      <a:pt x="-28185" y="5062831"/>
                      <a:pt x="46552" y="4984942"/>
                      <a:pt x="38448" y="4963332"/>
                    </a:cubicBezTo>
                    <a:cubicBezTo>
                      <a:pt x="53305" y="4940370"/>
                      <a:pt x="47002" y="4808455"/>
                      <a:pt x="82569" y="4844473"/>
                    </a:cubicBezTo>
                    <a:cubicBezTo>
                      <a:pt x="64561" y="4800801"/>
                      <a:pt x="8733" y="4853478"/>
                      <a:pt x="22690" y="4791347"/>
                    </a:cubicBezTo>
                    <a:cubicBezTo>
                      <a:pt x="65011" y="4798100"/>
                      <a:pt x="53305" y="4747675"/>
                      <a:pt x="89323" y="4743173"/>
                    </a:cubicBezTo>
                    <a:cubicBezTo>
                      <a:pt x="67712" y="4739121"/>
                      <a:pt x="49253" y="4767035"/>
                      <a:pt x="38448" y="4782342"/>
                    </a:cubicBezTo>
                    <a:cubicBezTo>
                      <a:pt x="-45294" y="4787745"/>
                      <a:pt x="34396" y="4722913"/>
                      <a:pt x="30794" y="4685995"/>
                    </a:cubicBezTo>
                    <a:cubicBezTo>
                      <a:pt x="70864" y="4662583"/>
                      <a:pt x="113635" y="4606305"/>
                      <a:pt x="118587" y="4564435"/>
                    </a:cubicBezTo>
                    <a:cubicBezTo>
                      <a:pt x="173514" y="4462234"/>
                      <a:pt x="178917" y="4439723"/>
                      <a:pt x="168112" y="4337973"/>
                    </a:cubicBezTo>
                    <a:cubicBezTo>
                      <a:pt x="167211" y="4321315"/>
                      <a:pt x="199627" y="4319514"/>
                      <a:pt x="175765" y="4310960"/>
                    </a:cubicBezTo>
                    <a:cubicBezTo>
                      <a:pt x="175765" y="4272241"/>
                      <a:pt x="205480" y="4280795"/>
                      <a:pt x="203679" y="4264587"/>
                    </a:cubicBezTo>
                    <a:cubicBezTo>
                      <a:pt x="175315" y="4260085"/>
                      <a:pt x="219437" y="4250630"/>
                      <a:pt x="203679" y="4240725"/>
                    </a:cubicBezTo>
                    <a:cubicBezTo>
                      <a:pt x="214935" y="4176343"/>
                      <a:pt x="181168" y="4235322"/>
                      <a:pt x="183419" y="4198854"/>
                    </a:cubicBezTo>
                    <a:cubicBezTo>
                      <a:pt x="209082" y="4178144"/>
                      <a:pt x="196476" y="4186248"/>
                      <a:pt x="180718" y="4165538"/>
                    </a:cubicBezTo>
                    <a:cubicBezTo>
                      <a:pt x="153705" y="4126819"/>
                      <a:pt x="216736" y="4090801"/>
                      <a:pt x="246901" y="4111061"/>
                    </a:cubicBezTo>
                    <a:cubicBezTo>
                      <a:pt x="299577" y="4122767"/>
                      <a:pt x="296425" y="4061987"/>
                      <a:pt x="347750" y="4075043"/>
                    </a:cubicBezTo>
                    <a:cubicBezTo>
                      <a:pt x="372963" y="4066489"/>
                      <a:pt x="399976" y="4086299"/>
                      <a:pt x="408980" y="4109260"/>
                    </a:cubicBezTo>
                    <a:cubicBezTo>
                      <a:pt x="507579" y="4135823"/>
                      <a:pt x="609780" y="4150230"/>
                      <a:pt x="702525" y="4205158"/>
                    </a:cubicBezTo>
                    <a:cubicBezTo>
                      <a:pt x="738993" y="4215062"/>
                      <a:pt x="779964" y="4204257"/>
                      <a:pt x="815531" y="4212811"/>
                    </a:cubicBezTo>
                    <a:cubicBezTo>
                      <a:pt x="873160" y="4268639"/>
                      <a:pt x="863255" y="4217764"/>
                      <a:pt x="914130" y="4247028"/>
                    </a:cubicBezTo>
                    <a:cubicBezTo>
                      <a:pt x="938442" y="4269539"/>
                      <a:pt x="974460" y="4274492"/>
                      <a:pt x="1004624" y="4263687"/>
                    </a:cubicBezTo>
                    <a:cubicBezTo>
                      <a:pt x="1077110" y="4256483"/>
                      <a:pt x="1063153" y="4126369"/>
                      <a:pt x="1101872" y="4081797"/>
                    </a:cubicBezTo>
                    <a:cubicBezTo>
                      <a:pt x="1119881" y="4083147"/>
                      <a:pt x="1107275" y="4060186"/>
                      <a:pt x="1100072" y="4071442"/>
                    </a:cubicBezTo>
                    <a:cubicBezTo>
                      <a:pt x="1086115" y="4090801"/>
                      <a:pt x="1120332" y="3964739"/>
                      <a:pt x="1131137" y="3948981"/>
                    </a:cubicBezTo>
                    <a:cubicBezTo>
                      <a:pt x="1173458" y="3979596"/>
                      <a:pt x="1149146" y="4011562"/>
                      <a:pt x="1177060" y="4040376"/>
                    </a:cubicBezTo>
                    <a:cubicBezTo>
                      <a:pt x="1168505" y="3940877"/>
                      <a:pt x="1098721" y="3910712"/>
                      <a:pt x="1132938" y="3912063"/>
                    </a:cubicBezTo>
                    <a:cubicBezTo>
                      <a:pt x="1147795" y="3922418"/>
                      <a:pt x="1134288" y="3844079"/>
                      <a:pt x="1141942" y="3827871"/>
                    </a:cubicBezTo>
                    <a:cubicBezTo>
                      <a:pt x="1096020" y="3815265"/>
                      <a:pt x="1036140" y="3746381"/>
                      <a:pt x="1067205" y="3700458"/>
                    </a:cubicBezTo>
                    <a:cubicBezTo>
                      <a:pt x="1059101" y="3684701"/>
                      <a:pt x="1042443" y="3666242"/>
                      <a:pt x="1072158" y="3663990"/>
                    </a:cubicBezTo>
                    <a:cubicBezTo>
                      <a:pt x="1097370" y="3675246"/>
                      <a:pt x="1109526" y="3685601"/>
                      <a:pt x="1078461" y="3659038"/>
                    </a:cubicBezTo>
                    <a:cubicBezTo>
                      <a:pt x="1067656" y="3658588"/>
                      <a:pt x="1030737" y="3659038"/>
                      <a:pt x="1023534" y="3649133"/>
                    </a:cubicBezTo>
                    <a:cubicBezTo>
                      <a:pt x="1017681" y="3629773"/>
                      <a:pt x="1064054" y="3618068"/>
                      <a:pt x="1001473" y="3612665"/>
                    </a:cubicBezTo>
                    <a:cubicBezTo>
                      <a:pt x="1014980" y="3574396"/>
                      <a:pt x="982564" y="3617167"/>
                      <a:pt x="966356" y="3577548"/>
                    </a:cubicBezTo>
                    <a:cubicBezTo>
                      <a:pt x="931688" y="3574396"/>
                      <a:pt x="900623" y="3526673"/>
                      <a:pt x="860553" y="3538378"/>
                    </a:cubicBezTo>
                    <a:cubicBezTo>
                      <a:pt x="838943" y="3528473"/>
                      <a:pt x="852449" y="3505962"/>
                      <a:pt x="821384" y="3493356"/>
                    </a:cubicBezTo>
                    <a:cubicBezTo>
                      <a:pt x="827237" y="3483001"/>
                      <a:pt x="845696" y="3490205"/>
                      <a:pt x="854700" y="3486153"/>
                    </a:cubicBezTo>
                    <a:cubicBezTo>
                      <a:pt x="866406" y="3479850"/>
                      <a:pt x="851549" y="3470845"/>
                      <a:pt x="843895" y="3467693"/>
                    </a:cubicBezTo>
                    <a:cubicBezTo>
                      <a:pt x="828137" y="3444732"/>
                      <a:pt x="862804" y="3464542"/>
                      <a:pt x="873610" y="3461841"/>
                    </a:cubicBezTo>
                    <a:cubicBezTo>
                      <a:pt x="738993" y="3393407"/>
                      <a:pt x="938442" y="3410065"/>
                      <a:pt x="990668" y="3399260"/>
                    </a:cubicBezTo>
                    <a:cubicBezTo>
                      <a:pt x="1074859" y="3502361"/>
                      <a:pt x="1038391" y="3408714"/>
                      <a:pt x="1107725" y="3461841"/>
                    </a:cubicBezTo>
                    <a:cubicBezTo>
                      <a:pt x="1111327" y="3450585"/>
                      <a:pt x="1125284" y="3438879"/>
                      <a:pt x="1127085" y="3457338"/>
                    </a:cubicBezTo>
                    <a:cubicBezTo>
                      <a:pt x="1133838" y="3460490"/>
                      <a:pt x="1166254" y="3459590"/>
                      <a:pt x="1173008" y="3461391"/>
                    </a:cubicBezTo>
                    <a:cubicBezTo>
                      <a:pt x="1145544" y="3446533"/>
                      <a:pt x="1166705" y="3396108"/>
                      <a:pt x="1165354" y="3372697"/>
                    </a:cubicBezTo>
                    <a:cubicBezTo>
                      <a:pt x="1147795" y="3320471"/>
                      <a:pt x="1124384" y="3286704"/>
                      <a:pt x="1199571" y="3297960"/>
                    </a:cubicBezTo>
                    <a:cubicBezTo>
                      <a:pt x="1209025" y="3374498"/>
                      <a:pt x="1301771" y="3384853"/>
                      <a:pt x="1371556" y="3365043"/>
                    </a:cubicBezTo>
                    <a:cubicBezTo>
                      <a:pt x="1271156" y="3307415"/>
                      <a:pt x="1481410" y="3311467"/>
                      <a:pt x="1496267" y="3261942"/>
                    </a:cubicBezTo>
                    <a:cubicBezTo>
                      <a:pt x="1524631" y="3189006"/>
                      <a:pt x="1484561" y="3140832"/>
                      <a:pt x="1603420" y="3138131"/>
                    </a:cubicBezTo>
                    <a:cubicBezTo>
                      <a:pt x="1652944" y="3105265"/>
                      <a:pt x="1707421" y="3096711"/>
                      <a:pt x="1760998" y="3101663"/>
                    </a:cubicBezTo>
                    <a:cubicBezTo>
                      <a:pt x="1766400" y="3105265"/>
                      <a:pt x="1775405" y="3110667"/>
                      <a:pt x="1781708" y="3104815"/>
                    </a:cubicBezTo>
                    <a:cubicBezTo>
                      <a:pt x="1755145" y="3087256"/>
                      <a:pt x="1749742" y="3104364"/>
                      <a:pt x="1730833" y="3089957"/>
                    </a:cubicBezTo>
                    <a:cubicBezTo>
                      <a:pt x="1684460" y="3075100"/>
                      <a:pt x="1724980" y="3057991"/>
                      <a:pt x="1751543" y="3072398"/>
                    </a:cubicBezTo>
                    <a:cubicBezTo>
                      <a:pt x="1759197" y="3078251"/>
                      <a:pt x="1775855" y="3100762"/>
                      <a:pt x="1788011" y="3091758"/>
                    </a:cubicBezTo>
                    <a:cubicBezTo>
                      <a:pt x="1782608" y="3079602"/>
                      <a:pt x="1742088" y="3068347"/>
                      <a:pt x="1780807" y="3069697"/>
                    </a:cubicBezTo>
                    <a:cubicBezTo>
                      <a:pt x="1729932" y="2994510"/>
                      <a:pt x="1822678" y="3024225"/>
                      <a:pt x="1843839" y="2886007"/>
                    </a:cubicBezTo>
                    <a:cubicBezTo>
                      <a:pt x="1851943" y="2857642"/>
                      <a:pt x="1891562" y="2873400"/>
                      <a:pt x="1911372" y="2845937"/>
                    </a:cubicBezTo>
                    <a:cubicBezTo>
                      <a:pt x="1930281" y="2799114"/>
                      <a:pt x="2034733" y="2779304"/>
                      <a:pt x="2064447" y="2818473"/>
                    </a:cubicBezTo>
                    <a:cubicBezTo>
                      <a:pt x="2080655" y="2828378"/>
                      <a:pt x="2094612" y="2829729"/>
                      <a:pt x="2072551" y="2811270"/>
                    </a:cubicBezTo>
                    <a:cubicBezTo>
                      <a:pt x="2067149" y="2754542"/>
                      <a:pt x="2158994" y="2743736"/>
                      <a:pt x="2177453" y="2789209"/>
                    </a:cubicBezTo>
                    <a:cubicBezTo>
                      <a:pt x="2164847" y="2803616"/>
                      <a:pt x="2184657" y="2814871"/>
                      <a:pt x="2187808" y="2794611"/>
                    </a:cubicBezTo>
                    <a:cubicBezTo>
                      <a:pt x="2190510" y="2768048"/>
                      <a:pt x="2204467" y="2787408"/>
                      <a:pt x="2207618" y="2802716"/>
                    </a:cubicBezTo>
                    <a:cubicBezTo>
                      <a:pt x="2209419" y="2751390"/>
                      <a:pt x="2215272" y="2734732"/>
                      <a:pt x="2275151" y="2742836"/>
                    </a:cubicBezTo>
                    <a:cubicBezTo>
                      <a:pt x="2294961" y="2750040"/>
                      <a:pt x="2303966" y="2791910"/>
                      <a:pt x="2328278" y="2791010"/>
                    </a:cubicBezTo>
                    <a:cubicBezTo>
                      <a:pt x="2301264" y="2771650"/>
                      <a:pt x="2281905" y="2736083"/>
                      <a:pt x="2249489" y="2725277"/>
                    </a:cubicBezTo>
                    <a:cubicBezTo>
                      <a:pt x="2243186" y="2706818"/>
                      <a:pt x="2262095" y="2659545"/>
                      <a:pt x="2225177" y="2673051"/>
                    </a:cubicBezTo>
                    <a:cubicBezTo>
                      <a:pt x="2223826" y="2669000"/>
                      <a:pt x="2223376" y="2660896"/>
                      <a:pt x="2225627" y="2656844"/>
                    </a:cubicBezTo>
                    <a:cubicBezTo>
                      <a:pt x="2288208" y="2650090"/>
                      <a:pt x="2223826" y="2610921"/>
                      <a:pt x="2229679" y="2577605"/>
                    </a:cubicBezTo>
                    <a:cubicBezTo>
                      <a:pt x="2225627" y="2527630"/>
                      <a:pt x="2241385" y="2493863"/>
                      <a:pt x="2184657" y="2467300"/>
                    </a:cubicBezTo>
                    <a:cubicBezTo>
                      <a:pt x="2195462" y="2417325"/>
                      <a:pt x="2183306" y="2360597"/>
                      <a:pt x="2192761" y="2310172"/>
                    </a:cubicBezTo>
                    <a:cubicBezTo>
                      <a:pt x="2263896" y="2321428"/>
                      <a:pt x="2207168" y="2347991"/>
                      <a:pt x="2264796" y="2285861"/>
                    </a:cubicBezTo>
                    <a:cubicBezTo>
                      <a:pt x="2279203" y="2275055"/>
                      <a:pt x="2281454" y="2315125"/>
                      <a:pt x="2283255" y="2280908"/>
                    </a:cubicBezTo>
                    <a:cubicBezTo>
                      <a:pt x="2291359" y="2188162"/>
                      <a:pt x="2250839" y="2299367"/>
                      <a:pt x="2219324" y="2301618"/>
                    </a:cubicBezTo>
                    <a:cubicBezTo>
                      <a:pt x="2177003" y="2275505"/>
                      <a:pt x="2229679" y="2229583"/>
                      <a:pt x="2262995" y="2226881"/>
                    </a:cubicBezTo>
                    <a:cubicBezTo>
                      <a:pt x="2280104" y="2226881"/>
                      <a:pt x="2302165" y="2231384"/>
                      <a:pt x="2314321" y="2215176"/>
                    </a:cubicBezTo>
                    <a:cubicBezTo>
                      <a:pt x="2347637" y="2152595"/>
                      <a:pt x="2345386" y="2169253"/>
                      <a:pt x="2403915" y="2136837"/>
                    </a:cubicBezTo>
                    <a:cubicBezTo>
                      <a:pt x="2379153" y="2157097"/>
                      <a:pt x="2401664" y="2187262"/>
                      <a:pt x="2396712" y="2213825"/>
                    </a:cubicBezTo>
                    <a:cubicBezTo>
                      <a:pt x="2382754" y="2233635"/>
                      <a:pt x="2373300" y="2261999"/>
                      <a:pt x="2376902" y="2286311"/>
                    </a:cubicBezTo>
                    <a:cubicBezTo>
                      <a:pt x="2360694" y="2354745"/>
                      <a:pt x="2443985" y="2301168"/>
                      <a:pt x="2428677" y="2352493"/>
                    </a:cubicBezTo>
                    <a:cubicBezTo>
                      <a:pt x="2389508" y="2425429"/>
                      <a:pt x="2391759" y="2300718"/>
                      <a:pt x="2364746" y="2431282"/>
                    </a:cubicBezTo>
                    <a:cubicBezTo>
                      <a:pt x="2349438" y="2422278"/>
                      <a:pt x="2337282" y="2433083"/>
                      <a:pt x="2352590" y="2445689"/>
                    </a:cubicBezTo>
                    <a:cubicBezTo>
                      <a:pt x="2326927" y="2466400"/>
                      <a:pt x="2305316" y="2488460"/>
                      <a:pt x="2320624" y="2522677"/>
                    </a:cubicBezTo>
                    <a:cubicBezTo>
                      <a:pt x="2322425" y="2534383"/>
                      <a:pt x="2284606" y="2560946"/>
                      <a:pt x="2311169" y="2557795"/>
                    </a:cubicBezTo>
                    <a:cubicBezTo>
                      <a:pt x="2329178" y="2561847"/>
                      <a:pt x="2321974" y="2578505"/>
                      <a:pt x="2326027" y="2591561"/>
                    </a:cubicBezTo>
                    <a:cubicBezTo>
                      <a:pt x="2342234" y="2601016"/>
                      <a:pt x="2364746" y="2619925"/>
                      <a:pt x="2344035" y="2640636"/>
                    </a:cubicBezTo>
                    <a:cubicBezTo>
                      <a:pt x="2326477" y="2656393"/>
                      <a:pt x="2366096" y="2633432"/>
                      <a:pt x="2368347" y="2657294"/>
                    </a:cubicBezTo>
                    <a:cubicBezTo>
                      <a:pt x="2398512" y="2645138"/>
                      <a:pt x="2403465" y="2684757"/>
                      <a:pt x="2441734" y="2661796"/>
                    </a:cubicBezTo>
                    <a:cubicBezTo>
                      <a:pt x="2450738" y="2723927"/>
                      <a:pt x="2383205" y="2708619"/>
                      <a:pt x="2478202" y="2729329"/>
                    </a:cubicBezTo>
                    <a:cubicBezTo>
                      <a:pt x="2570047" y="2677104"/>
                      <a:pt x="2579502" y="2600116"/>
                      <a:pt x="2665944" y="2693762"/>
                    </a:cubicBezTo>
                    <a:cubicBezTo>
                      <a:pt x="2719521" y="2682506"/>
                      <a:pt x="2683053" y="2757243"/>
                      <a:pt x="2774448" y="2767148"/>
                    </a:cubicBezTo>
                    <a:cubicBezTo>
                      <a:pt x="2784803" y="2708169"/>
                      <a:pt x="2704213" y="2757693"/>
                      <a:pt x="2710516" y="2714022"/>
                    </a:cubicBezTo>
                    <a:cubicBezTo>
                      <a:pt x="2678100" y="2674852"/>
                      <a:pt x="2730326" y="2710870"/>
                      <a:pt x="2737079" y="2722126"/>
                    </a:cubicBezTo>
                    <a:cubicBezTo>
                      <a:pt x="2819920" y="2707719"/>
                      <a:pt x="2907714" y="2647389"/>
                      <a:pt x="2974346" y="2602367"/>
                    </a:cubicBezTo>
                    <a:cubicBezTo>
                      <a:pt x="3009464" y="2573552"/>
                      <a:pt x="3075646" y="2540686"/>
                      <a:pt x="3120218" y="2560946"/>
                    </a:cubicBezTo>
                    <a:cubicBezTo>
                      <a:pt x="3127422" y="2562747"/>
                      <a:pt x="3163890" y="2586159"/>
                      <a:pt x="3135076" y="2575804"/>
                    </a:cubicBezTo>
                    <a:cubicBezTo>
                      <a:pt x="3079248" y="2542487"/>
                      <a:pt x="3155786" y="2672151"/>
                      <a:pt x="3224220" y="2598315"/>
                    </a:cubicBezTo>
                    <a:cubicBezTo>
                      <a:pt x="3294905" y="2614973"/>
                      <a:pt x="3427720" y="2586609"/>
                      <a:pt x="3511011" y="2577154"/>
                    </a:cubicBezTo>
                    <a:cubicBezTo>
                      <a:pt x="3497955" y="2553743"/>
                      <a:pt x="3507409" y="2515924"/>
                      <a:pt x="3502907" y="2487560"/>
                    </a:cubicBezTo>
                    <a:cubicBezTo>
                      <a:pt x="3446629" y="2434434"/>
                      <a:pt x="3455634" y="2485309"/>
                      <a:pt x="3392603" y="2457845"/>
                    </a:cubicBezTo>
                    <a:cubicBezTo>
                      <a:pt x="3357035" y="2441637"/>
                      <a:pt x="3358836" y="2445689"/>
                      <a:pt x="3346230" y="2447940"/>
                    </a:cubicBezTo>
                    <a:cubicBezTo>
                      <a:pt x="3333624" y="2364199"/>
                      <a:pt x="3266540" y="2262899"/>
                      <a:pt x="3316065" y="2180959"/>
                    </a:cubicBezTo>
                    <a:cubicBezTo>
                      <a:pt x="3358836" y="1883362"/>
                      <a:pt x="3486249" y="2260648"/>
                      <a:pt x="3555583" y="2115677"/>
                    </a:cubicBezTo>
                    <a:cubicBezTo>
                      <a:pt x="3573592" y="2084161"/>
                      <a:pt x="3538025" y="2039589"/>
                      <a:pt x="3537124" y="2008073"/>
                    </a:cubicBezTo>
                    <a:cubicBezTo>
                      <a:pt x="3533072" y="1985112"/>
                      <a:pt x="3555133" y="1934237"/>
                      <a:pt x="3526319" y="1928384"/>
                    </a:cubicBezTo>
                    <a:cubicBezTo>
                      <a:pt x="3509660" y="1981510"/>
                      <a:pt x="3425919" y="1912176"/>
                      <a:pt x="3456985" y="1877509"/>
                    </a:cubicBezTo>
                    <a:cubicBezTo>
                      <a:pt x="3424118" y="1886964"/>
                      <a:pt x="3440777" y="1836989"/>
                      <a:pt x="3429971" y="1818080"/>
                    </a:cubicBezTo>
                    <a:cubicBezTo>
                      <a:pt x="3481747" y="1782512"/>
                      <a:pt x="3501106" y="1746494"/>
                      <a:pt x="3570440" y="1739291"/>
                    </a:cubicBezTo>
                    <a:cubicBezTo>
                      <a:pt x="3593402" y="1680312"/>
                      <a:pt x="3716763" y="1749196"/>
                      <a:pt x="3766737" y="1705524"/>
                    </a:cubicBezTo>
                    <a:cubicBezTo>
                      <a:pt x="3780694" y="1712277"/>
                      <a:pt x="3774391" y="1720381"/>
                      <a:pt x="3765837" y="1726685"/>
                    </a:cubicBezTo>
                    <a:cubicBezTo>
                      <a:pt x="3756833" y="1827984"/>
                      <a:pt x="3658234" y="1772607"/>
                      <a:pt x="3771690" y="1891016"/>
                    </a:cubicBezTo>
                    <a:cubicBezTo>
                      <a:pt x="3830669" y="1960800"/>
                      <a:pt x="3757283" y="2002671"/>
                      <a:pt x="3804106" y="2012576"/>
                    </a:cubicBezTo>
                    <a:cubicBezTo>
                      <a:pt x="3807708" y="2032836"/>
                      <a:pt x="3852280" y="2031035"/>
                      <a:pt x="3838323" y="2057148"/>
                    </a:cubicBezTo>
                    <a:cubicBezTo>
                      <a:pt x="3839223" y="2071555"/>
                      <a:pt x="3830669" y="2128283"/>
                      <a:pt x="3858133" y="2105321"/>
                    </a:cubicBezTo>
                    <a:cubicBezTo>
                      <a:pt x="3918462" y="2177807"/>
                      <a:pt x="3912609" y="2188613"/>
                      <a:pt x="3868938" y="2261999"/>
                    </a:cubicBezTo>
                    <a:cubicBezTo>
                      <a:pt x="3847327" y="2266951"/>
                      <a:pt x="3818063" y="2261098"/>
                      <a:pt x="3814461" y="2290813"/>
                    </a:cubicBezTo>
                    <a:cubicBezTo>
                      <a:pt x="3810859" y="2295315"/>
                      <a:pt x="3789249" y="2298017"/>
                      <a:pt x="3801405" y="2305220"/>
                    </a:cubicBezTo>
                    <a:cubicBezTo>
                      <a:pt x="3795101" y="2320978"/>
                      <a:pt x="3782495" y="2378156"/>
                      <a:pt x="3823015" y="2364199"/>
                    </a:cubicBezTo>
                    <a:cubicBezTo>
                      <a:pt x="3816262" y="2379507"/>
                      <a:pt x="3811309" y="2385360"/>
                      <a:pt x="3793300" y="2385810"/>
                    </a:cubicBezTo>
                    <a:cubicBezTo>
                      <a:pt x="3773491" y="2401117"/>
                      <a:pt x="3800504" y="2409671"/>
                      <a:pt x="3760885" y="2428581"/>
                    </a:cubicBezTo>
                    <a:cubicBezTo>
                      <a:pt x="3748278" y="2462348"/>
                      <a:pt x="3759084" y="2497465"/>
                      <a:pt x="3751430" y="2531682"/>
                    </a:cubicBezTo>
                    <a:cubicBezTo>
                      <a:pt x="3737023" y="2537985"/>
                      <a:pt x="3723516" y="2547890"/>
                      <a:pt x="3716313" y="2562747"/>
                    </a:cubicBezTo>
                    <a:cubicBezTo>
                      <a:pt x="3673541" y="2562747"/>
                      <a:pt x="3709559" y="2595613"/>
                      <a:pt x="3684797" y="2593812"/>
                    </a:cubicBezTo>
                    <a:cubicBezTo>
                      <a:pt x="3666338" y="2614523"/>
                      <a:pt x="3649229" y="2605068"/>
                      <a:pt x="3625818" y="2611821"/>
                    </a:cubicBezTo>
                    <a:cubicBezTo>
                      <a:pt x="3496154" y="2628930"/>
                      <a:pt x="3737473" y="2787408"/>
                      <a:pt x="3613662" y="2842335"/>
                    </a:cubicBezTo>
                    <a:cubicBezTo>
                      <a:pt x="3577644" y="2889608"/>
                      <a:pt x="3613662" y="2895461"/>
                      <a:pt x="3648329" y="2917522"/>
                    </a:cubicBezTo>
                    <a:cubicBezTo>
                      <a:pt x="3642026" y="2985056"/>
                      <a:pt x="3672641" y="3046286"/>
                      <a:pt x="3723966" y="3091308"/>
                    </a:cubicBezTo>
                    <a:cubicBezTo>
                      <a:pt x="3697403" y="3102563"/>
                      <a:pt x="3742876" y="3125075"/>
                      <a:pt x="3729819" y="3142633"/>
                    </a:cubicBezTo>
                    <a:cubicBezTo>
                      <a:pt x="3679845" y="3202062"/>
                      <a:pt x="3571791" y="3313718"/>
                      <a:pt x="3649229" y="3390255"/>
                    </a:cubicBezTo>
                    <a:cubicBezTo>
                      <a:pt x="3633472" y="3388454"/>
                      <a:pt x="3619965" y="3383052"/>
                      <a:pt x="3617264" y="3398810"/>
                    </a:cubicBezTo>
                    <a:cubicBezTo>
                      <a:pt x="3613662" y="3428524"/>
                      <a:pt x="3575843" y="3484802"/>
                      <a:pt x="3597904" y="3503261"/>
                    </a:cubicBezTo>
                    <a:cubicBezTo>
                      <a:pt x="3612311" y="3518118"/>
                      <a:pt x="3634822" y="3537028"/>
                      <a:pt x="3659585" y="3546482"/>
                    </a:cubicBezTo>
                    <a:cubicBezTo>
                      <a:pt x="3674892" y="3542431"/>
                      <a:pt x="3674442" y="3550084"/>
                      <a:pt x="3677594" y="3561790"/>
                    </a:cubicBezTo>
                    <a:cubicBezTo>
                      <a:pt x="3673992" y="3586102"/>
                      <a:pt x="3645628" y="3590604"/>
                      <a:pt x="3628519" y="3600059"/>
                    </a:cubicBezTo>
                    <a:cubicBezTo>
                      <a:pt x="3592952" y="3649583"/>
                      <a:pt x="3582146" y="3713965"/>
                      <a:pt x="3562337" y="3772044"/>
                    </a:cubicBezTo>
                    <a:cubicBezTo>
                      <a:pt x="3567739" y="3782849"/>
                      <a:pt x="3547029" y="3788252"/>
                      <a:pt x="3546579" y="3799057"/>
                    </a:cubicBezTo>
                    <a:cubicBezTo>
                      <a:pt x="3542977" y="3808962"/>
                      <a:pt x="3547929" y="3822919"/>
                      <a:pt x="3539375" y="3829222"/>
                    </a:cubicBezTo>
                    <a:cubicBezTo>
                      <a:pt x="3540276" y="3862538"/>
                      <a:pt x="3497054" y="3840928"/>
                      <a:pt x="3489851" y="3873344"/>
                    </a:cubicBezTo>
                    <a:close/>
                    <a:moveTo>
                      <a:pt x="1387313" y="4451879"/>
                    </a:moveTo>
                    <a:cubicBezTo>
                      <a:pt x="1385512" y="4437022"/>
                      <a:pt x="1351296" y="4427567"/>
                      <a:pt x="1349495" y="4448728"/>
                    </a:cubicBezTo>
                    <a:cubicBezTo>
                      <a:pt x="1344542" y="4477092"/>
                      <a:pt x="1376958" y="4467187"/>
                      <a:pt x="1387313" y="4451879"/>
                    </a:cubicBezTo>
                    <a:close/>
                    <a:moveTo>
                      <a:pt x="2625424" y="4607206"/>
                    </a:moveTo>
                    <a:cubicBezTo>
                      <a:pt x="2618671" y="4598202"/>
                      <a:pt x="2610567" y="4615310"/>
                      <a:pt x="2621372" y="4617111"/>
                    </a:cubicBezTo>
                    <a:cubicBezTo>
                      <a:pt x="2624524" y="4615760"/>
                      <a:pt x="2631277" y="4610358"/>
                      <a:pt x="2625424" y="4607206"/>
                    </a:cubicBezTo>
                    <a:close/>
                    <a:moveTo>
                      <a:pt x="2615069" y="4306908"/>
                    </a:moveTo>
                    <a:cubicBezTo>
                      <a:pt x="2628576" y="4307358"/>
                      <a:pt x="2634879" y="4285297"/>
                      <a:pt x="2620922" y="4280795"/>
                    </a:cubicBezTo>
                    <a:cubicBezTo>
                      <a:pt x="2606065" y="4280345"/>
                      <a:pt x="2598411" y="4302856"/>
                      <a:pt x="2615069" y="4306908"/>
                    </a:cubicBezTo>
                    <a:close/>
                    <a:moveTo>
                      <a:pt x="2804613" y="4789096"/>
                    </a:moveTo>
                    <a:cubicBezTo>
                      <a:pt x="2815418" y="4781442"/>
                      <a:pt x="2787504" y="4776490"/>
                      <a:pt x="2796058" y="4788645"/>
                    </a:cubicBezTo>
                    <a:cubicBezTo>
                      <a:pt x="2798309" y="4790897"/>
                      <a:pt x="2802362" y="4789996"/>
                      <a:pt x="2804613" y="4789096"/>
                    </a:cubicBezTo>
                    <a:close/>
                    <a:moveTo>
                      <a:pt x="2884752" y="5509001"/>
                    </a:moveTo>
                    <a:cubicBezTo>
                      <a:pt x="2876648" y="5532863"/>
                      <a:pt x="2920320" y="5541867"/>
                      <a:pt x="2909064" y="5521607"/>
                    </a:cubicBezTo>
                    <a:cubicBezTo>
                      <a:pt x="2903662" y="5515754"/>
                      <a:pt x="2892406" y="5509001"/>
                      <a:pt x="2884752" y="5509001"/>
                    </a:cubicBezTo>
                    <a:close/>
                    <a:moveTo>
                      <a:pt x="2984251" y="5160079"/>
                    </a:moveTo>
                    <a:cubicBezTo>
                      <a:pt x="2913567" y="5179438"/>
                      <a:pt x="2812717" y="5236166"/>
                      <a:pt x="2747434" y="5179889"/>
                    </a:cubicBezTo>
                    <a:cubicBezTo>
                      <a:pt x="2703763" y="5165031"/>
                      <a:pt x="2707815" y="5237517"/>
                      <a:pt x="2671347" y="5181690"/>
                    </a:cubicBezTo>
                    <a:cubicBezTo>
                      <a:pt x="2609216" y="5231214"/>
                      <a:pt x="2646585" y="5276236"/>
                      <a:pt x="2711867" y="5283890"/>
                    </a:cubicBezTo>
                    <a:cubicBezTo>
                      <a:pt x="2769495" y="5328912"/>
                      <a:pt x="2856838" y="5324860"/>
                      <a:pt x="2898259" y="5383839"/>
                    </a:cubicBezTo>
                    <a:cubicBezTo>
                      <a:pt x="2999109" y="5409052"/>
                      <a:pt x="2949134" y="5400948"/>
                      <a:pt x="2995957" y="5345120"/>
                    </a:cubicBezTo>
                    <a:cubicBezTo>
                      <a:pt x="2978398" y="5304150"/>
                      <a:pt x="2959039" y="5279388"/>
                      <a:pt x="2982450" y="5228512"/>
                    </a:cubicBezTo>
                    <a:cubicBezTo>
                      <a:pt x="3000909" y="5191594"/>
                      <a:pt x="3061239" y="5123611"/>
                      <a:pt x="2984251" y="5160079"/>
                    </a:cubicBezTo>
                    <a:close/>
                    <a:moveTo>
                      <a:pt x="1599818" y="4877790"/>
                    </a:moveTo>
                    <a:cubicBezTo>
                      <a:pt x="1613325" y="4874188"/>
                      <a:pt x="1648892" y="4916509"/>
                      <a:pt x="1653395" y="4891746"/>
                    </a:cubicBezTo>
                    <a:cubicBezTo>
                      <a:pt x="1655646" y="4865183"/>
                      <a:pt x="1584961" y="4844923"/>
                      <a:pt x="1599818" y="4877790"/>
                    </a:cubicBezTo>
                    <a:close/>
                    <a:moveTo>
                      <a:pt x="1297719" y="5038069"/>
                    </a:moveTo>
                    <a:cubicBezTo>
                      <a:pt x="1291866" y="5025012"/>
                      <a:pt x="1285563" y="5030865"/>
                      <a:pt x="1286013" y="5043021"/>
                    </a:cubicBezTo>
                    <a:cubicBezTo>
                      <a:pt x="1297719" y="5046623"/>
                      <a:pt x="1323382" y="5046172"/>
                      <a:pt x="1297719" y="5038069"/>
                    </a:cubicBezTo>
                    <a:close/>
                    <a:moveTo>
                      <a:pt x="1285563" y="4979540"/>
                    </a:moveTo>
                    <a:cubicBezTo>
                      <a:pt x="1279260" y="4988994"/>
                      <a:pt x="1273407" y="4994847"/>
                      <a:pt x="1268004" y="5004752"/>
                    </a:cubicBezTo>
                    <a:cubicBezTo>
                      <a:pt x="1295018" y="5034917"/>
                      <a:pt x="1349945" y="4960630"/>
                      <a:pt x="1285563" y="4979540"/>
                    </a:cubicBezTo>
                    <a:close/>
                    <a:moveTo>
                      <a:pt x="2123427" y="4768836"/>
                    </a:moveTo>
                    <a:cubicBezTo>
                      <a:pt x="2115323" y="4822412"/>
                      <a:pt x="2173401" y="4859330"/>
                      <a:pt x="2144137" y="4916509"/>
                    </a:cubicBezTo>
                    <a:cubicBezTo>
                      <a:pt x="2182406" y="4933167"/>
                      <a:pt x="2141886" y="4946223"/>
                      <a:pt x="2147739" y="4971436"/>
                    </a:cubicBezTo>
                    <a:cubicBezTo>
                      <a:pt x="2120725" y="5010605"/>
                      <a:pt x="2176553" y="5118658"/>
                      <a:pt x="2216172" y="5052926"/>
                    </a:cubicBezTo>
                    <a:cubicBezTo>
                      <a:pt x="2221125" y="5043021"/>
                      <a:pt x="2212120" y="5013306"/>
                      <a:pt x="2231930" y="5029514"/>
                    </a:cubicBezTo>
                    <a:cubicBezTo>
                      <a:pt x="2249039" y="5018709"/>
                      <a:pt x="2265697" y="5046623"/>
                      <a:pt x="2282355" y="5034917"/>
                    </a:cubicBezTo>
                    <a:cubicBezTo>
                      <a:pt x="2301714" y="4966483"/>
                      <a:pt x="2290009" y="4881841"/>
                      <a:pt x="2312070" y="4821512"/>
                    </a:cubicBezTo>
                    <a:cubicBezTo>
                      <a:pt x="2240935" y="4604955"/>
                      <a:pt x="2239134" y="4799901"/>
                      <a:pt x="2123427" y="4768836"/>
                    </a:cubicBezTo>
                    <a:close/>
                    <a:moveTo>
                      <a:pt x="308581" y="590774"/>
                    </a:moveTo>
                    <a:cubicBezTo>
                      <a:pt x="295975" y="616887"/>
                      <a:pt x="329741" y="615086"/>
                      <a:pt x="345049" y="609233"/>
                    </a:cubicBezTo>
                    <a:cubicBezTo>
                      <a:pt x="357655" y="620039"/>
                      <a:pt x="292373" y="615987"/>
                      <a:pt x="312633" y="637147"/>
                    </a:cubicBezTo>
                    <a:cubicBezTo>
                      <a:pt x="277065" y="649753"/>
                      <a:pt x="323438" y="642099"/>
                      <a:pt x="332893" y="646151"/>
                    </a:cubicBezTo>
                    <a:cubicBezTo>
                      <a:pt x="343248" y="656957"/>
                      <a:pt x="323438" y="644801"/>
                      <a:pt x="318036" y="652004"/>
                    </a:cubicBezTo>
                    <a:cubicBezTo>
                      <a:pt x="248251" y="720888"/>
                      <a:pt x="233844" y="613285"/>
                      <a:pt x="230242" y="692074"/>
                    </a:cubicBezTo>
                    <a:cubicBezTo>
                      <a:pt x="255005" y="705581"/>
                      <a:pt x="301828" y="722239"/>
                      <a:pt x="325689" y="722239"/>
                    </a:cubicBezTo>
                    <a:cubicBezTo>
                      <a:pt x="309932" y="727642"/>
                      <a:pt x="340997" y="774014"/>
                      <a:pt x="352703" y="759607"/>
                    </a:cubicBezTo>
                    <a:cubicBezTo>
                      <a:pt x="368010" y="765910"/>
                      <a:pt x="327941" y="762309"/>
                      <a:pt x="351352" y="799677"/>
                    </a:cubicBezTo>
                    <a:cubicBezTo>
                      <a:pt x="389621" y="817686"/>
                      <a:pt x="415734" y="873063"/>
                      <a:pt x="465709" y="864509"/>
                    </a:cubicBezTo>
                    <a:cubicBezTo>
                      <a:pt x="466609" y="840197"/>
                      <a:pt x="471111" y="880717"/>
                      <a:pt x="494973" y="857306"/>
                    </a:cubicBezTo>
                    <a:cubicBezTo>
                      <a:pt x="506679" y="817236"/>
                      <a:pt x="594472" y="870812"/>
                      <a:pt x="624637" y="835245"/>
                    </a:cubicBezTo>
                    <a:cubicBezTo>
                      <a:pt x="678213" y="806881"/>
                      <a:pt x="760604" y="849652"/>
                      <a:pt x="781314" y="777166"/>
                    </a:cubicBezTo>
                    <a:cubicBezTo>
                      <a:pt x="809228" y="805080"/>
                      <a:pt x="829038" y="750153"/>
                      <a:pt x="852449" y="744750"/>
                    </a:cubicBezTo>
                    <a:cubicBezTo>
                      <a:pt x="860103" y="737096"/>
                      <a:pt x="837142" y="725841"/>
                      <a:pt x="852900" y="724490"/>
                    </a:cubicBezTo>
                    <a:cubicBezTo>
                      <a:pt x="865506" y="718187"/>
                      <a:pt x="846146" y="710083"/>
                      <a:pt x="854700" y="701079"/>
                    </a:cubicBezTo>
                    <a:cubicBezTo>
                      <a:pt x="892969" y="693425"/>
                      <a:pt x="855151" y="640299"/>
                      <a:pt x="826336" y="657407"/>
                    </a:cubicBezTo>
                    <a:cubicBezTo>
                      <a:pt x="849748" y="646602"/>
                      <a:pt x="848848" y="621389"/>
                      <a:pt x="820484" y="625891"/>
                    </a:cubicBezTo>
                    <a:cubicBezTo>
                      <a:pt x="811479" y="620939"/>
                      <a:pt x="863705" y="583571"/>
                      <a:pt x="829938" y="583571"/>
                    </a:cubicBezTo>
                    <a:cubicBezTo>
                      <a:pt x="806076" y="563761"/>
                      <a:pt x="850198" y="543951"/>
                      <a:pt x="867757" y="542150"/>
                    </a:cubicBezTo>
                    <a:cubicBezTo>
                      <a:pt x="845246" y="522791"/>
                      <a:pt x="788068" y="574116"/>
                      <a:pt x="802925" y="515137"/>
                    </a:cubicBezTo>
                    <a:cubicBezTo>
                      <a:pt x="799323" y="470565"/>
                      <a:pt x="755652" y="480920"/>
                      <a:pt x="755652" y="519639"/>
                    </a:cubicBezTo>
                    <a:cubicBezTo>
                      <a:pt x="702075" y="553406"/>
                      <a:pt x="735842" y="487223"/>
                      <a:pt x="693971" y="521890"/>
                    </a:cubicBezTo>
                    <a:cubicBezTo>
                      <a:pt x="655252" y="554306"/>
                      <a:pt x="683616" y="500279"/>
                      <a:pt x="651650" y="492175"/>
                    </a:cubicBezTo>
                    <a:cubicBezTo>
                      <a:pt x="627789" y="486323"/>
                      <a:pt x="643996" y="539449"/>
                      <a:pt x="627338" y="550254"/>
                    </a:cubicBezTo>
                    <a:cubicBezTo>
                      <a:pt x="616533" y="543501"/>
                      <a:pt x="639944" y="455257"/>
                      <a:pt x="598524" y="475517"/>
                    </a:cubicBezTo>
                    <a:cubicBezTo>
                      <a:pt x="551701" y="471465"/>
                      <a:pt x="547199" y="563761"/>
                      <a:pt x="541796" y="462461"/>
                    </a:cubicBezTo>
                    <a:cubicBezTo>
                      <a:pt x="521536" y="419690"/>
                      <a:pt x="504878" y="515137"/>
                      <a:pt x="481016" y="516037"/>
                    </a:cubicBezTo>
                    <a:cubicBezTo>
                      <a:pt x="479215" y="460660"/>
                      <a:pt x="428340" y="545752"/>
                      <a:pt x="423838" y="534046"/>
                    </a:cubicBezTo>
                    <a:cubicBezTo>
                      <a:pt x="427890" y="524141"/>
                      <a:pt x="431492" y="509284"/>
                      <a:pt x="422037" y="503881"/>
                    </a:cubicBezTo>
                    <a:cubicBezTo>
                      <a:pt x="426089" y="502080"/>
                      <a:pt x="440046" y="487223"/>
                      <a:pt x="429691" y="489474"/>
                    </a:cubicBezTo>
                    <a:cubicBezTo>
                      <a:pt x="434193" y="454807"/>
                      <a:pt x="417535" y="472366"/>
                      <a:pt x="445449" y="468764"/>
                    </a:cubicBezTo>
                    <a:cubicBezTo>
                      <a:pt x="479665" y="444902"/>
                      <a:pt x="450401" y="306234"/>
                      <a:pt x="398175" y="342251"/>
                    </a:cubicBezTo>
                    <a:cubicBezTo>
                      <a:pt x="409881" y="353057"/>
                      <a:pt x="422487" y="352607"/>
                      <a:pt x="426089" y="369265"/>
                    </a:cubicBezTo>
                    <a:cubicBezTo>
                      <a:pt x="359456" y="335048"/>
                      <a:pt x="440496" y="415638"/>
                      <a:pt x="393673" y="415187"/>
                    </a:cubicBezTo>
                    <a:cubicBezTo>
                      <a:pt x="377915" y="424192"/>
                      <a:pt x="400877" y="403482"/>
                      <a:pt x="397275" y="395828"/>
                    </a:cubicBezTo>
                    <a:cubicBezTo>
                      <a:pt x="394573" y="391776"/>
                      <a:pt x="367110" y="400780"/>
                      <a:pt x="378816" y="385023"/>
                    </a:cubicBezTo>
                    <a:cubicBezTo>
                      <a:pt x="384669" y="376919"/>
                      <a:pt x="372062" y="344052"/>
                      <a:pt x="360807" y="356208"/>
                    </a:cubicBezTo>
                    <a:cubicBezTo>
                      <a:pt x="349551" y="360260"/>
                      <a:pt x="355854" y="365663"/>
                      <a:pt x="355854" y="374667"/>
                    </a:cubicBezTo>
                    <a:cubicBezTo>
                      <a:pt x="336945" y="348555"/>
                      <a:pt x="334694" y="371516"/>
                      <a:pt x="339646" y="391326"/>
                    </a:cubicBezTo>
                    <a:cubicBezTo>
                      <a:pt x="332893" y="385923"/>
                      <a:pt x="318486" y="379170"/>
                      <a:pt x="320737" y="394027"/>
                    </a:cubicBezTo>
                    <a:cubicBezTo>
                      <a:pt x="318486" y="404832"/>
                      <a:pt x="355854" y="415638"/>
                      <a:pt x="334694" y="415187"/>
                    </a:cubicBezTo>
                    <a:cubicBezTo>
                      <a:pt x="313984" y="427343"/>
                      <a:pt x="316685" y="392226"/>
                      <a:pt x="301828" y="389075"/>
                    </a:cubicBezTo>
                    <a:cubicBezTo>
                      <a:pt x="296425" y="398529"/>
                      <a:pt x="292823" y="415187"/>
                      <a:pt x="295074" y="427343"/>
                    </a:cubicBezTo>
                    <a:cubicBezTo>
                      <a:pt x="269862" y="384572"/>
                      <a:pt x="255005" y="414287"/>
                      <a:pt x="282468" y="443551"/>
                    </a:cubicBezTo>
                    <a:cubicBezTo>
                      <a:pt x="312633" y="448054"/>
                      <a:pt x="368911" y="439499"/>
                      <a:pt x="374313" y="478669"/>
                    </a:cubicBezTo>
                    <a:cubicBezTo>
                      <a:pt x="453552" y="513336"/>
                      <a:pt x="292823" y="489474"/>
                      <a:pt x="359006" y="532245"/>
                    </a:cubicBezTo>
                    <a:cubicBezTo>
                      <a:pt x="360807" y="536747"/>
                      <a:pt x="382868" y="529094"/>
                      <a:pt x="381067" y="534947"/>
                    </a:cubicBezTo>
                    <a:cubicBezTo>
                      <a:pt x="364859" y="565562"/>
                      <a:pt x="328391" y="524141"/>
                      <a:pt x="309932" y="525942"/>
                    </a:cubicBezTo>
                    <a:cubicBezTo>
                      <a:pt x="278866" y="529994"/>
                      <a:pt x="300477" y="514236"/>
                      <a:pt x="275715" y="520089"/>
                    </a:cubicBezTo>
                    <a:cubicBezTo>
                      <a:pt x="260857" y="520990"/>
                      <a:pt x="232944" y="494877"/>
                      <a:pt x="229792" y="520089"/>
                    </a:cubicBezTo>
                    <a:cubicBezTo>
                      <a:pt x="208181" y="536747"/>
                      <a:pt x="348201" y="552055"/>
                      <a:pt x="308581" y="590774"/>
                    </a:cubicBezTo>
                    <a:close/>
                    <a:moveTo>
                      <a:pt x="1513376" y="4888595"/>
                    </a:moveTo>
                    <a:cubicBezTo>
                      <a:pt x="1552095" y="4835019"/>
                      <a:pt x="1382361" y="4910205"/>
                      <a:pt x="1425582" y="4926413"/>
                    </a:cubicBezTo>
                    <a:cubicBezTo>
                      <a:pt x="1430084" y="4945323"/>
                      <a:pt x="1442691" y="4916959"/>
                      <a:pt x="1454847" y="4927764"/>
                    </a:cubicBezTo>
                    <a:cubicBezTo>
                      <a:pt x="1460700" y="4947574"/>
                      <a:pt x="1482310" y="4973687"/>
                      <a:pt x="1506622" y="4965583"/>
                    </a:cubicBezTo>
                    <a:cubicBezTo>
                      <a:pt x="1589913" y="4874638"/>
                      <a:pt x="1527783" y="4920561"/>
                      <a:pt x="1513376" y="4888595"/>
                    </a:cubicBezTo>
                    <a:close/>
                    <a:moveTo>
                      <a:pt x="2135132" y="5051575"/>
                    </a:moveTo>
                    <a:cubicBezTo>
                      <a:pt x="2143236" y="5068233"/>
                      <a:pt x="2143687" y="5057428"/>
                      <a:pt x="2149990" y="5047523"/>
                    </a:cubicBezTo>
                    <a:cubicBezTo>
                      <a:pt x="2140985" y="5040320"/>
                      <a:pt x="2132431" y="5036268"/>
                      <a:pt x="2135132" y="5051575"/>
                    </a:cubicBezTo>
                    <a:close/>
                    <a:moveTo>
                      <a:pt x="1759197" y="3065195"/>
                    </a:moveTo>
                    <a:cubicBezTo>
                      <a:pt x="1798366" y="3062043"/>
                      <a:pt x="1725880" y="3027827"/>
                      <a:pt x="1738937" y="3054840"/>
                    </a:cubicBezTo>
                    <a:cubicBezTo>
                      <a:pt x="1746591" y="3049887"/>
                      <a:pt x="1754244" y="3060242"/>
                      <a:pt x="1759197" y="306519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497" cap="flat">
                <a:noFill/>
                <a:prstDash val="solid"/>
                <a:miter/>
              </a:ln>
              <a:effectLst>
                <a:outerShdw blurRad="50800" dist="63500" dir="5400000" algn="t" rotWithShape="0">
                  <a:schemeClr val="accent1">
                    <a:alpha val="32000"/>
                  </a:schemeClr>
                </a:outerShdw>
              </a:effectLst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1E7DB16C-5F8B-8756-7309-5D530A56B5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alphaModFix amt="21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500"/>
                      </a14:imgEffect>
                      <a14:imgEffect>
                        <a14:saturation sat="0"/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0245" y="3549212"/>
              <a:ext cx="1727802" cy="17278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FA84A22D-45AB-3BAE-9189-88292D2B77E4}"/>
              </a:ext>
            </a:extLst>
          </p:cNvPr>
          <p:cNvSpPr txBox="1"/>
          <p:nvPr/>
        </p:nvSpPr>
        <p:spPr>
          <a:xfrm>
            <a:off x="6181642" y="3240834"/>
            <a:ext cx="2175709" cy="3083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indent="0" algn="ctr" rtl="0">
              <a:buNone/>
            </a:pPr>
            <a:r>
              <a:rPr lang="ga" sz="1200" i="1">
                <a:solidFill>
                  <a:schemeClr val="tx1">
                    <a:lumMod val="75000"/>
                    <a:lumOff val="25000"/>
                  </a:schemeClr>
                </a:solidFill>
              </a:rPr>
              <a:t>*Amhail an 1 Eanáir 2023</a:t>
            </a:r>
          </a:p>
        </p:txBody>
      </p:sp>
      <p:pic>
        <p:nvPicPr>
          <p:cNvPr id="1026" name="Picture 2" descr="No photo description available.">
            <a:extLst>
              <a:ext uri="{FF2B5EF4-FFF2-40B4-BE49-F238E27FC236}">
                <a16:creationId xmlns:a16="http://schemas.microsoft.com/office/drawing/2014/main" id="{8DCF007F-AC1A-D55A-78A2-E53D43F74FD9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4" t="2973" r="12301" b="32073"/>
          <a:stretch/>
        </p:blipFill>
        <p:spPr bwMode="auto">
          <a:xfrm>
            <a:off x="5519605" y="3808448"/>
            <a:ext cx="2848686" cy="2205394"/>
          </a:xfrm>
          <a:prstGeom prst="roundRect">
            <a:avLst>
              <a:gd name="adj" fmla="val 1338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9B60BDD-4853-FB67-EAD2-C5499F4F7978}"/>
              </a:ext>
            </a:extLst>
          </p:cNvPr>
          <p:cNvSpPr txBox="1">
            <a:spLocks/>
          </p:cNvSpPr>
          <p:nvPr/>
        </p:nvSpPr>
        <p:spPr>
          <a:xfrm>
            <a:off x="8616804" y="3808447"/>
            <a:ext cx="2204165" cy="22053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lnSpc>
                <a:spcPct val="100000"/>
              </a:lnSpc>
              <a:buNone/>
            </a:pPr>
            <a:r>
              <a:rPr lang="ga" sz="2400">
                <a:solidFill>
                  <a:schemeClr val="tx1">
                    <a:lumMod val="75000"/>
                    <a:lumOff val="25000"/>
                  </a:schemeClr>
                </a:solidFill>
              </a:rPr>
              <a:t>Gan aon teorainn idir baill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8802A540-484A-10BE-CFDE-1A5F2F86AFC4}"/>
              </a:ext>
            </a:extLst>
          </p:cNvPr>
          <p:cNvSpPr txBox="1">
            <a:spLocks/>
          </p:cNvSpPr>
          <p:nvPr/>
        </p:nvSpPr>
        <p:spPr>
          <a:xfrm>
            <a:off x="8628112" y="1343818"/>
            <a:ext cx="2204165" cy="2340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lnSpc>
                <a:spcPct val="100000"/>
              </a:lnSpc>
              <a:buNone/>
            </a:pPr>
            <a:r>
              <a:rPr lang="ga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Comhbheartas </a:t>
            </a:r>
            <a:b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ga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víosa </a:t>
            </a:r>
            <a:b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ga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 chuairteoirí ón iasacht</a:t>
            </a:r>
          </a:p>
        </p:txBody>
      </p:sp>
    </p:spTree>
    <p:extLst>
      <p:ext uri="{BB962C8B-B14F-4D97-AF65-F5344CB8AC3E}">
        <p14:creationId xmlns:p14="http://schemas.microsoft.com/office/powerpoint/2010/main" val="383492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9" name="Group 328">
            <a:extLst>
              <a:ext uri="{FF2B5EF4-FFF2-40B4-BE49-F238E27FC236}">
                <a16:creationId xmlns:a16="http://schemas.microsoft.com/office/drawing/2014/main" id="{5CDF9C34-846B-4456-7DDF-0D81563FC902}"/>
              </a:ext>
            </a:extLst>
          </p:cNvPr>
          <p:cNvGrpSpPr/>
          <p:nvPr/>
        </p:nvGrpSpPr>
        <p:grpSpPr>
          <a:xfrm>
            <a:off x="3143150" y="1527510"/>
            <a:ext cx="6458676" cy="5047174"/>
            <a:chOff x="3446395" y="1718010"/>
            <a:chExt cx="6458676" cy="5047174"/>
          </a:xfrm>
          <a:solidFill>
            <a:schemeClr val="accent6">
              <a:lumMod val="20000"/>
              <a:lumOff val="80000"/>
            </a:schemeClr>
          </a:solidFill>
        </p:grpSpPr>
        <p:grpSp>
          <p:nvGrpSpPr>
            <p:cNvPr id="327" name="Group 326">
              <a:extLst>
                <a:ext uri="{FF2B5EF4-FFF2-40B4-BE49-F238E27FC236}">
                  <a16:creationId xmlns:a16="http://schemas.microsoft.com/office/drawing/2014/main" id="{AD8EC693-B879-54CC-D585-F2062211088B}"/>
                </a:ext>
              </a:extLst>
            </p:cNvPr>
            <p:cNvGrpSpPr/>
            <p:nvPr/>
          </p:nvGrpSpPr>
          <p:grpSpPr>
            <a:xfrm>
              <a:off x="3446395" y="1718010"/>
              <a:ext cx="5854705" cy="4094477"/>
              <a:chOff x="3446395" y="1718010"/>
              <a:chExt cx="5854705" cy="4094477"/>
            </a:xfrm>
            <a:grpFill/>
          </p:grpSpPr>
          <p:sp>
            <p:nvSpPr>
              <p:cNvPr id="284" name="Free-form: Shape 283">
                <a:extLst>
                  <a:ext uri="{FF2B5EF4-FFF2-40B4-BE49-F238E27FC236}">
                    <a16:creationId xmlns:a16="http://schemas.microsoft.com/office/drawing/2014/main" id="{693BD741-ABCC-8984-D767-0239212C9866}"/>
                  </a:ext>
                </a:extLst>
              </p:cNvPr>
              <p:cNvSpPr/>
              <p:nvPr/>
            </p:nvSpPr>
            <p:spPr>
              <a:xfrm>
                <a:off x="7908184" y="4236025"/>
                <a:ext cx="1392916" cy="832391"/>
              </a:xfrm>
              <a:custGeom>
                <a:avLst/>
                <a:gdLst>
                  <a:gd name="connsiteX0" fmla="*/ 407641 w 1392916"/>
                  <a:gd name="connsiteY0" fmla="*/ 797153 h 832391"/>
                  <a:gd name="connsiteX1" fmla="*/ 413999 w 1392916"/>
                  <a:gd name="connsiteY1" fmla="*/ 783247 h 832391"/>
                  <a:gd name="connsiteX2" fmla="*/ 403271 w 1392916"/>
                  <a:gd name="connsiteY2" fmla="*/ 744708 h 832391"/>
                  <a:gd name="connsiteX3" fmla="*/ 338112 w 1392916"/>
                  <a:gd name="connsiteY3" fmla="*/ 693057 h 832391"/>
                  <a:gd name="connsiteX4" fmla="*/ 355991 w 1392916"/>
                  <a:gd name="connsiteY4" fmla="*/ 685906 h 832391"/>
                  <a:gd name="connsiteX5" fmla="*/ 377843 w 1392916"/>
                  <a:gd name="connsiteY5" fmla="*/ 672397 h 832391"/>
                  <a:gd name="connsiteX6" fmla="*/ 361156 w 1392916"/>
                  <a:gd name="connsiteY6" fmla="*/ 650545 h 832391"/>
                  <a:gd name="connsiteX7" fmla="*/ 288846 w 1392916"/>
                  <a:gd name="connsiteY7" fmla="*/ 656902 h 832391"/>
                  <a:gd name="connsiteX8" fmla="*/ 263815 w 1392916"/>
                  <a:gd name="connsiteY8" fmla="*/ 657299 h 832391"/>
                  <a:gd name="connsiteX9" fmla="*/ 229249 w 1392916"/>
                  <a:gd name="connsiteY9" fmla="*/ 642599 h 832391"/>
                  <a:gd name="connsiteX10" fmla="*/ 182366 w 1392916"/>
                  <a:gd name="connsiteY10" fmla="*/ 603265 h 832391"/>
                  <a:gd name="connsiteX11" fmla="*/ 173625 w 1392916"/>
                  <a:gd name="connsiteY11" fmla="*/ 565918 h 832391"/>
                  <a:gd name="connsiteX12" fmla="*/ 161705 w 1392916"/>
                  <a:gd name="connsiteY12" fmla="*/ 554395 h 832391"/>
                  <a:gd name="connsiteX13" fmla="*/ 65556 w 1392916"/>
                  <a:gd name="connsiteY13" fmla="*/ 495594 h 832391"/>
                  <a:gd name="connsiteX14" fmla="*/ 67940 w 1392916"/>
                  <a:gd name="connsiteY14" fmla="*/ 470166 h 832391"/>
                  <a:gd name="connsiteX15" fmla="*/ 58802 w 1392916"/>
                  <a:gd name="connsiteY15" fmla="*/ 437586 h 832391"/>
                  <a:gd name="connsiteX16" fmla="*/ 0 w 1392916"/>
                  <a:gd name="connsiteY16" fmla="*/ 383552 h 832391"/>
                  <a:gd name="connsiteX17" fmla="*/ 94957 w 1392916"/>
                  <a:gd name="connsiteY17" fmla="*/ 362494 h 832391"/>
                  <a:gd name="connsiteX18" fmla="*/ 126345 w 1392916"/>
                  <a:gd name="connsiteY18" fmla="*/ 336272 h 832391"/>
                  <a:gd name="connsiteX19" fmla="*/ 202231 w 1392916"/>
                  <a:gd name="connsiteY19" fmla="*/ 201980 h 832391"/>
                  <a:gd name="connsiteX20" fmla="*/ 222494 w 1392916"/>
                  <a:gd name="connsiteY20" fmla="*/ 155892 h 832391"/>
                  <a:gd name="connsiteX21" fmla="*/ 301162 w 1392916"/>
                  <a:gd name="connsiteY21" fmla="*/ 88349 h 832391"/>
                  <a:gd name="connsiteX22" fmla="*/ 374664 w 1392916"/>
                  <a:gd name="connsiteY22" fmla="*/ 41069 h 832391"/>
                  <a:gd name="connsiteX23" fmla="*/ 407641 w 1392916"/>
                  <a:gd name="connsiteY23" fmla="*/ 40672 h 832391"/>
                  <a:gd name="connsiteX24" fmla="*/ 433467 w 1392916"/>
                  <a:gd name="connsiteY24" fmla="*/ 49810 h 832391"/>
                  <a:gd name="connsiteX25" fmla="*/ 522464 w 1392916"/>
                  <a:gd name="connsiteY25" fmla="*/ 58948 h 832391"/>
                  <a:gd name="connsiteX26" fmla="*/ 553058 w 1392916"/>
                  <a:gd name="connsiteY26" fmla="*/ 61729 h 832391"/>
                  <a:gd name="connsiteX27" fmla="*/ 613051 w 1392916"/>
                  <a:gd name="connsiteY27" fmla="*/ 79211 h 832391"/>
                  <a:gd name="connsiteX28" fmla="*/ 698474 w 1392916"/>
                  <a:gd name="connsiteY28" fmla="*/ 74840 h 832391"/>
                  <a:gd name="connsiteX29" fmla="*/ 786677 w 1392916"/>
                  <a:gd name="connsiteY29" fmla="*/ 53386 h 832391"/>
                  <a:gd name="connsiteX30" fmla="*/ 860179 w 1392916"/>
                  <a:gd name="connsiteY30" fmla="*/ 18422 h 832391"/>
                  <a:gd name="connsiteX31" fmla="*/ 915405 w 1392916"/>
                  <a:gd name="connsiteY31" fmla="*/ 6900 h 832391"/>
                  <a:gd name="connsiteX32" fmla="*/ 971824 w 1392916"/>
                  <a:gd name="connsiteY32" fmla="*/ 68881 h 832391"/>
                  <a:gd name="connsiteX33" fmla="*/ 1029831 w 1392916"/>
                  <a:gd name="connsiteY33" fmla="*/ 143575 h 832391"/>
                  <a:gd name="connsiteX34" fmla="*/ 1068371 w 1392916"/>
                  <a:gd name="connsiteY34" fmla="*/ 191253 h 832391"/>
                  <a:gd name="connsiteX35" fmla="*/ 1089825 w 1392916"/>
                  <a:gd name="connsiteY35" fmla="*/ 219462 h 832391"/>
                  <a:gd name="connsiteX36" fmla="*/ 1141873 w 1392916"/>
                  <a:gd name="connsiteY36" fmla="*/ 290183 h 832391"/>
                  <a:gd name="connsiteX37" fmla="*/ 1141873 w 1392916"/>
                  <a:gd name="connsiteY37" fmla="*/ 339847 h 832391"/>
                  <a:gd name="connsiteX38" fmla="*/ 1135516 w 1392916"/>
                  <a:gd name="connsiteY38" fmla="*/ 416528 h 832391"/>
                  <a:gd name="connsiteX39" fmla="*/ 1150614 w 1392916"/>
                  <a:gd name="connsiteY39" fmla="*/ 492415 h 832391"/>
                  <a:gd name="connsiteX40" fmla="*/ 1218554 w 1392916"/>
                  <a:gd name="connsiteY40" fmla="*/ 553601 h 832391"/>
                  <a:gd name="connsiteX41" fmla="*/ 1273781 w 1392916"/>
                  <a:gd name="connsiteY41" fmla="*/ 546052 h 832391"/>
                  <a:gd name="connsiteX42" fmla="*/ 1349269 w 1392916"/>
                  <a:gd name="connsiteY42" fmla="*/ 523008 h 832391"/>
                  <a:gd name="connsiteX43" fmla="*/ 1379863 w 1392916"/>
                  <a:gd name="connsiteY43" fmla="*/ 549628 h 832391"/>
                  <a:gd name="connsiteX44" fmla="*/ 1381452 w 1392916"/>
                  <a:gd name="connsiteY44" fmla="*/ 557177 h 832391"/>
                  <a:gd name="connsiteX45" fmla="*/ 1336953 w 1392916"/>
                  <a:gd name="connsiteY45" fmla="*/ 638228 h 832391"/>
                  <a:gd name="connsiteX46" fmla="*/ 1301195 w 1392916"/>
                  <a:gd name="connsiteY46" fmla="*/ 610417 h 832391"/>
                  <a:gd name="connsiteX47" fmla="*/ 1295235 w 1392916"/>
                  <a:gd name="connsiteY47" fmla="*/ 598497 h 832391"/>
                  <a:gd name="connsiteX48" fmla="*/ 1285700 w 1392916"/>
                  <a:gd name="connsiteY48" fmla="*/ 609225 h 832391"/>
                  <a:gd name="connsiteX49" fmla="*/ 1295633 w 1392916"/>
                  <a:gd name="connsiteY49" fmla="*/ 650148 h 832391"/>
                  <a:gd name="connsiteX50" fmla="*/ 1294043 w 1392916"/>
                  <a:gd name="connsiteY50" fmla="*/ 663259 h 832391"/>
                  <a:gd name="connsiteX51" fmla="*/ 1284508 w 1392916"/>
                  <a:gd name="connsiteY51" fmla="*/ 683522 h 832391"/>
                  <a:gd name="connsiteX52" fmla="*/ 1263053 w 1392916"/>
                  <a:gd name="connsiteY52" fmla="*/ 785631 h 832391"/>
                  <a:gd name="connsiteX53" fmla="*/ 1232858 w 1392916"/>
                  <a:gd name="connsiteY53" fmla="*/ 815827 h 832391"/>
                  <a:gd name="connsiteX54" fmla="*/ 1165315 w 1392916"/>
                  <a:gd name="connsiteY54" fmla="*/ 779274 h 832391"/>
                  <a:gd name="connsiteX55" fmla="*/ 1137105 w 1392916"/>
                  <a:gd name="connsiteY55" fmla="*/ 769738 h 832391"/>
                  <a:gd name="connsiteX56" fmla="*/ 1070754 w 1392916"/>
                  <a:gd name="connsiteY56" fmla="*/ 753846 h 832391"/>
                  <a:gd name="connsiteX57" fmla="*/ 983743 w 1392916"/>
                  <a:gd name="connsiteY57" fmla="*/ 745900 h 832391"/>
                  <a:gd name="connsiteX58" fmla="*/ 915405 w 1392916"/>
                  <a:gd name="connsiteY58" fmla="*/ 759408 h 832391"/>
                  <a:gd name="connsiteX59" fmla="*/ 844684 w 1392916"/>
                  <a:gd name="connsiteY59" fmla="*/ 799537 h 832391"/>
                  <a:gd name="connsiteX60" fmla="*/ 733437 w 1392916"/>
                  <a:gd name="connsiteY60" fmla="*/ 825759 h 832391"/>
                  <a:gd name="connsiteX61" fmla="*/ 617422 w 1392916"/>
                  <a:gd name="connsiteY61" fmla="*/ 820197 h 832391"/>
                  <a:gd name="connsiteX62" fmla="*/ 574115 w 1392916"/>
                  <a:gd name="connsiteY62" fmla="*/ 817018 h 832391"/>
                  <a:gd name="connsiteX63" fmla="*/ 424328 w 1392916"/>
                  <a:gd name="connsiteY63" fmla="*/ 800331 h 832391"/>
                  <a:gd name="connsiteX64" fmla="*/ 413999 w 1392916"/>
                  <a:gd name="connsiteY64" fmla="*/ 800331 h 832391"/>
                  <a:gd name="connsiteX65" fmla="*/ 407641 w 1392916"/>
                  <a:gd name="connsiteY65" fmla="*/ 797948 h 832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</a:cxnLst>
                <a:rect l="l" t="t" r="r" b="b"/>
                <a:pathLst>
                  <a:path w="1392916" h="832391">
                    <a:moveTo>
                      <a:pt x="407641" y="797153"/>
                    </a:moveTo>
                    <a:cubicBezTo>
                      <a:pt x="405655" y="790001"/>
                      <a:pt x="411217" y="787220"/>
                      <a:pt x="413999" y="783247"/>
                    </a:cubicBezTo>
                    <a:cubicBezTo>
                      <a:pt x="426712" y="764971"/>
                      <a:pt x="423931" y="750668"/>
                      <a:pt x="403271" y="744708"/>
                    </a:cubicBezTo>
                    <a:cubicBezTo>
                      <a:pt x="373870" y="736364"/>
                      <a:pt x="359169" y="712923"/>
                      <a:pt x="338112" y="693057"/>
                    </a:cubicBezTo>
                    <a:cubicBezTo>
                      <a:pt x="345264" y="690276"/>
                      <a:pt x="350826" y="687495"/>
                      <a:pt x="355991" y="685906"/>
                    </a:cubicBezTo>
                    <a:cubicBezTo>
                      <a:pt x="364732" y="683522"/>
                      <a:pt x="377048" y="685906"/>
                      <a:pt x="377843" y="672397"/>
                    </a:cubicBezTo>
                    <a:cubicBezTo>
                      <a:pt x="378241" y="661272"/>
                      <a:pt x="368705" y="655710"/>
                      <a:pt x="361156" y="650545"/>
                    </a:cubicBezTo>
                    <a:cubicBezTo>
                      <a:pt x="335331" y="632269"/>
                      <a:pt x="312287" y="634653"/>
                      <a:pt x="288846" y="656902"/>
                    </a:cubicBezTo>
                    <a:cubicBezTo>
                      <a:pt x="280105" y="665245"/>
                      <a:pt x="273748" y="674384"/>
                      <a:pt x="263815" y="657299"/>
                    </a:cubicBezTo>
                    <a:cubicBezTo>
                      <a:pt x="256663" y="645777"/>
                      <a:pt x="243154" y="642996"/>
                      <a:pt x="229249" y="642599"/>
                    </a:cubicBezTo>
                    <a:cubicBezTo>
                      <a:pt x="194285" y="641804"/>
                      <a:pt x="190312" y="636242"/>
                      <a:pt x="182366" y="603265"/>
                    </a:cubicBezTo>
                    <a:cubicBezTo>
                      <a:pt x="179585" y="590948"/>
                      <a:pt x="173625" y="579029"/>
                      <a:pt x="173625" y="565918"/>
                    </a:cubicBezTo>
                    <a:cubicBezTo>
                      <a:pt x="173625" y="559163"/>
                      <a:pt x="168460" y="555587"/>
                      <a:pt x="161705" y="554395"/>
                    </a:cubicBezTo>
                    <a:cubicBezTo>
                      <a:pt x="122769" y="546052"/>
                      <a:pt x="99328" y="512281"/>
                      <a:pt x="65556" y="495594"/>
                    </a:cubicBezTo>
                    <a:cubicBezTo>
                      <a:pt x="57610" y="491620"/>
                      <a:pt x="63172" y="477317"/>
                      <a:pt x="67940" y="470166"/>
                    </a:cubicBezTo>
                    <a:cubicBezTo>
                      <a:pt x="78270" y="454670"/>
                      <a:pt x="73900" y="447519"/>
                      <a:pt x="58802" y="437586"/>
                    </a:cubicBezTo>
                    <a:cubicBezTo>
                      <a:pt x="38936" y="424475"/>
                      <a:pt x="18674" y="410966"/>
                      <a:pt x="0" y="383552"/>
                    </a:cubicBezTo>
                    <a:cubicBezTo>
                      <a:pt x="40923" y="399841"/>
                      <a:pt x="61980" y="364083"/>
                      <a:pt x="94957" y="362494"/>
                    </a:cubicBezTo>
                    <a:cubicBezTo>
                      <a:pt x="108466" y="361699"/>
                      <a:pt x="118002" y="347396"/>
                      <a:pt x="126345" y="336272"/>
                    </a:cubicBezTo>
                    <a:cubicBezTo>
                      <a:pt x="156541" y="294157"/>
                      <a:pt x="181571" y="248863"/>
                      <a:pt x="202231" y="201980"/>
                    </a:cubicBezTo>
                    <a:cubicBezTo>
                      <a:pt x="208986" y="186882"/>
                      <a:pt x="215343" y="170990"/>
                      <a:pt x="222494" y="155892"/>
                    </a:cubicBezTo>
                    <a:cubicBezTo>
                      <a:pt x="238387" y="121723"/>
                      <a:pt x="262623" y="95898"/>
                      <a:pt x="301162" y="88349"/>
                    </a:cubicBezTo>
                    <a:cubicBezTo>
                      <a:pt x="332152" y="82389"/>
                      <a:pt x="348839" y="54975"/>
                      <a:pt x="374664" y="41069"/>
                    </a:cubicBezTo>
                    <a:cubicBezTo>
                      <a:pt x="387776" y="33917"/>
                      <a:pt x="395722" y="27163"/>
                      <a:pt x="407641" y="40672"/>
                    </a:cubicBezTo>
                    <a:cubicBezTo>
                      <a:pt x="414396" y="47823"/>
                      <a:pt x="425123" y="51796"/>
                      <a:pt x="433467" y="49810"/>
                    </a:cubicBezTo>
                    <a:cubicBezTo>
                      <a:pt x="464457" y="41863"/>
                      <a:pt x="493461" y="53783"/>
                      <a:pt x="522464" y="58948"/>
                    </a:cubicBezTo>
                    <a:cubicBezTo>
                      <a:pt x="532795" y="60935"/>
                      <a:pt x="544317" y="64908"/>
                      <a:pt x="553058" y="61729"/>
                    </a:cubicBezTo>
                    <a:cubicBezTo>
                      <a:pt x="578485" y="52194"/>
                      <a:pt x="595570" y="64908"/>
                      <a:pt x="613051" y="79211"/>
                    </a:cubicBezTo>
                    <a:cubicBezTo>
                      <a:pt x="648015" y="107420"/>
                      <a:pt x="665894" y="106625"/>
                      <a:pt x="698474" y="74840"/>
                    </a:cubicBezTo>
                    <a:cubicBezTo>
                      <a:pt x="723504" y="50604"/>
                      <a:pt x="757276" y="54975"/>
                      <a:pt x="786677" y="53386"/>
                    </a:cubicBezTo>
                    <a:cubicBezTo>
                      <a:pt x="818064" y="51796"/>
                      <a:pt x="841505" y="43056"/>
                      <a:pt x="860179" y="18422"/>
                    </a:cubicBezTo>
                    <a:cubicBezTo>
                      <a:pt x="874880" y="-1046"/>
                      <a:pt x="895143" y="-5416"/>
                      <a:pt x="915405" y="6900"/>
                    </a:cubicBezTo>
                    <a:cubicBezTo>
                      <a:pt x="939641" y="21998"/>
                      <a:pt x="962288" y="38685"/>
                      <a:pt x="971824" y="68881"/>
                    </a:cubicBezTo>
                    <a:cubicBezTo>
                      <a:pt x="981756" y="100268"/>
                      <a:pt x="1002814" y="125299"/>
                      <a:pt x="1029831" y="143575"/>
                    </a:cubicBezTo>
                    <a:cubicBezTo>
                      <a:pt x="1048108" y="155892"/>
                      <a:pt x="1060027" y="172579"/>
                      <a:pt x="1068371" y="191253"/>
                    </a:cubicBezTo>
                    <a:cubicBezTo>
                      <a:pt x="1073536" y="203172"/>
                      <a:pt x="1079892" y="215091"/>
                      <a:pt x="1089825" y="219462"/>
                    </a:cubicBezTo>
                    <a:cubicBezTo>
                      <a:pt x="1121610" y="233368"/>
                      <a:pt x="1129159" y="263563"/>
                      <a:pt x="1141873" y="290183"/>
                    </a:cubicBezTo>
                    <a:cubicBezTo>
                      <a:pt x="1149820" y="306076"/>
                      <a:pt x="1151011" y="322366"/>
                      <a:pt x="1141873" y="339847"/>
                    </a:cubicBezTo>
                    <a:cubicBezTo>
                      <a:pt x="1129159" y="363686"/>
                      <a:pt x="1130748" y="390703"/>
                      <a:pt x="1135516" y="416528"/>
                    </a:cubicBezTo>
                    <a:cubicBezTo>
                      <a:pt x="1139887" y="441956"/>
                      <a:pt x="1147038" y="466590"/>
                      <a:pt x="1150614" y="492415"/>
                    </a:cubicBezTo>
                    <a:cubicBezTo>
                      <a:pt x="1155382" y="528570"/>
                      <a:pt x="1188756" y="541682"/>
                      <a:pt x="1218554" y="553601"/>
                    </a:cubicBezTo>
                    <a:cubicBezTo>
                      <a:pt x="1237228" y="561150"/>
                      <a:pt x="1254312" y="561945"/>
                      <a:pt x="1273781" y="546052"/>
                    </a:cubicBezTo>
                    <a:cubicBezTo>
                      <a:pt x="1294043" y="529365"/>
                      <a:pt x="1320663" y="519830"/>
                      <a:pt x="1349269" y="523008"/>
                    </a:cubicBezTo>
                    <a:cubicBezTo>
                      <a:pt x="1365957" y="524995"/>
                      <a:pt x="1381055" y="527776"/>
                      <a:pt x="1379863" y="549628"/>
                    </a:cubicBezTo>
                    <a:cubicBezTo>
                      <a:pt x="1379863" y="552012"/>
                      <a:pt x="1379863" y="555190"/>
                      <a:pt x="1381452" y="557177"/>
                    </a:cubicBezTo>
                    <a:cubicBezTo>
                      <a:pt x="1407277" y="597305"/>
                      <a:pt x="1388206" y="631474"/>
                      <a:pt x="1336953" y="638228"/>
                    </a:cubicBezTo>
                    <a:cubicBezTo>
                      <a:pt x="1315498" y="641009"/>
                      <a:pt x="1288481" y="651737"/>
                      <a:pt x="1301195" y="610417"/>
                    </a:cubicBezTo>
                    <a:cubicBezTo>
                      <a:pt x="1302387" y="606443"/>
                      <a:pt x="1302784" y="598497"/>
                      <a:pt x="1295235" y="598497"/>
                    </a:cubicBezTo>
                    <a:cubicBezTo>
                      <a:pt x="1289673" y="598497"/>
                      <a:pt x="1286097" y="603662"/>
                      <a:pt x="1285700" y="609225"/>
                    </a:cubicBezTo>
                    <a:cubicBezTo>
                      <a:pt x="1284905" y="623528"/>
                      <a:pt x="1264643" y="642996"/>
                      <a:pt x="1295633" y="650148"/>
                    </a:cubicBezTo>
                    <a:cubicBezTo>
                      <a:pt x="1298414" y="650545"/>
                      <a:pt x="1292851" y="657696"/>
                      <a:pt x="1294043" y="663259"/>
                    </a:cubicBezTo>
                    <a:cubicBezTo>
                      <a:pt x="1295633" y="670808"/>
                      <a:pt x="1290070" y="677959"/>
                      <a:pt x="1284508" y="683522"/>
                    </a:cubicBezTo>
                    <a:cubicBezTo>
                      <a:pt x="1255902" y="713320"/>
                      <a:pt x="1249942" y="746297"/>
                      <a:pt x="1263053" y="785631"/>
                    </a:cubicBezTo>
                    <a:cubicBezTo>
                      <a:pt x="1270602" y="807483"/>
                      <a:pt x="1255902" y="820197"/>
                      <a:pt x="1232858" y="815827"/>
                    </a:cubicBezTo>
                    <a:cubicBezTo>
                      <a:pt x="1206635" y="810662"/>
                      <a:pt x="1179618" y="808675"/>
                      <a:pt x="1165315" y="779274"/>
                    </a:cubicBezTo>
                    <a:cubicBezTo>
                      <a:pt x="1161341" y="770930"/>
                      <a:pt x="1148628" y="769341"/>
                      <a:pt x="1137105" y="769738"/>
                    </a:cubicBezTo>
                    <a:cubicBezTo>
                      <a:pt x="1113664" y="770533"/>
                      <a:pt x="1089825" y="764176"/>
                      <a:pt x="1070754" y="753846"/>
                    </a:cubicBezTo>
                    <a:cubicBezTo>
                      <a:pt x="1041353" y="737556"/>
                      <a:pt x="1012350" y="739145"/>
                      <a:pt x="983743" y="745900"/>
                    </a:cubicBezTo>
                    <a:cubicBezTo>
                      <a:pt x="961097" y="751065"/>
                      <a:pt x="938847" y="757422"/>
                      <a:pt x="915405" y="759408"/>
                    </a:cubicBezTo>
                    <a:cubicBezTo>
                      <a:pt x="886005" y="761792"/>
                      <a:pt x="862961" y="779274"/>
                      <a:pt x="844684" y="799537"/>
                    </a:cubicBezTo>
                    <a:cubicBezTo>
                      <a:pt x="812899" y="836090"/>
                      <a:pt x="775155" y="837679"/>
                      <a:pt x="733437" y="825759"/>
                    </a:cubicBezTo>
                    <a:cubicBezTo>
                      <a:pt x="695295" y="815032"/>
                      <a:pt x="656359" y="814635"/>
                      <a:pt x="617422" y="820197"/>
                    </a:cubicBezTo>
                    <a:cubicBezTo>
                      <a:pt x="602721" y="822183"/>
                      <a:pt x="588418" y="823376"/>
                      <a:pt x="574115" y="817018"/>
                    </a:cubicBezTo>
                    <a:cubicBezTo>
                      <a:pt x="526040" y="795564"/>
                      <a:pt x="476376" y="788015"/>
                      <a:pt x="424328" y="800331"/>
                    </a:cubicBezTo>
                    <a:cubicBezTo>
                      <a:pt x="421150" y="801126"/>
                      <a:pt x="417177" y="800729"/>
                      <a:pt x="413999" y="800331"/>
                    </a:cubicBezTo>
                    <a:cubicBezTo>
                      <a:pt x="411615" y="800331"/>
                      <a:pt x="409628" y="798742"/>
                      <a:pt x="407641" y="797948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85" name="Free-form: Shape 284">
                <a:extLst>
                  <a:ext uri="{FF2B5EF4-FFF2-40B4-BE49-F238E27FC236}">
                    <a16:creationId xmlns:a16="http://schemas.microsoft.com/office/drawing/2014/main" id="{612E1281-179B-5AD3-B0C0-56ABE0103909}"/>
                  </a:ext>
                </a:extLst>
              </p:cNvPr>
              <p:cNvSpPr/>
              <p:nvPr/>
            </p:nvSpPr>
            <p:spPr>
              <a:xfrm>
                <a:off x="8230176" y="4991207"/>
                <a:ext cx="925458" cy="523126"/>
              </a:xfrm>
              <a:custGeom>
                <a:avLst/>
                <a:gdLst>
                  <a:gd name="connsiteX0" fmla="*/ 861202 w 925458"/>
                  <a:gd name="connsiteY0" fmla="*/ 385644 h 523126"/>
                  <a:gd name="connsiteX1" fmla="*/ 804386 w 925458"/>
                  <a:gd name="connsiteY1" fmla="*/ 392001 h 523126"/>
                  <a:gd name="connsiteX2" fmla="*/ 782137 w 925458"/>
                  <a:gd name="connsiteY2" fmla="*/ 385247 h 523126"/>
                  <a:gd name="connsiteX3" fmla="*/ 702277 w 925458"/>
                  <a:gd name="connsiteY3" fmla="*/ 381672 h 523126"/>
                  <a:gd name="connsiteX4" fmla="*/ 688769 w 925458"/>
                  <a:gd name="connsiteY4" fmla="*/ 388823 h 523126"/>
                  <a:gd name="connsiteX5" fmla="*/ 606923 w 925458"/>
                  <a:gd name="connsiteY5" fmla="*/ 425773 h 523126"/>
                  <a:gd name="connsiteX6" fmla="*/ 587851 w 925458"/>
                  <a:gd name="connsiteY6" fmla="*/ 433322 h 523126"/>
                  <a:gd name="connsiteX7" fmla="*/ 569973 w 925458"/>
                  <a:gd name="connsiteY7" fmla="*/ 469080 h 523126"/>
                  <a:gd name="connsiteX8" fmla="*/ 542161 w 925458"/>
                  <a:gd name="connsiteY8" fmla="*/ 511195 h 523126"/>
                  <a:gd name="connsiteX9" fmla="*/ 483359 w 925458"/>
                  <a:gd name="connsiteY9" fmla="*/ 520333 h 523126"/>
                  <a:gd name="connsiteX10" fmla="*/ 447203 w 925458"/>
                  <a:gd name="connsiteY10" fmla="*/ 516360 h 523126"/>
                  <a:gd name="connsiteX11" fmla="*/ 382044 w 925458"/>
                  <a:gd name="connsiteY11" fmla="*/ 500467 h 523126"/>
                  <a:gd name="connsiteX12" fmla="*/ 358603 w 925458"/>
                  <a:gd name="connsiteY12" fmla="*/ 491329 h 523126"/>
                  <a:gd name="connsiteX13" fmla="*/ 251329 w 925458"/>
                  <a:gd name="connsiteY13" fmla="*/ 485370 h 523126"/>
                  <a:gd name="connsiteX14" fmla="*/ 246561 w 925458"/>
                  <a:gd name="connsiteY14" fmla="*/ 487357 h 523126"/>
                  <a:gd name="connsiteX15" fmla="*/ 134917 w 925458"/>
                  <a:gd name="connsiteY15" fmla="*/ 511195 h 523126"/>
                  <a:gd name="connsiteX16" fmla="*/ 107899 w 925458"/>
                  <a:gd name="connsiteY16" fmla="*/ 486562 h 523126"/>
                  <a:gd name="connsiteX17" fmla="*/ 94391 w 925458"/>
                  <a:gd name="connsiteY17" fmla="*/ 404318 h 523126"/>
                  <a:gd name="connsiteX18" fmla="*/ 63003 w 925458"/>
                  <a:gd name="connsiteY18" fmla="*/ 375712 h 523126"/>
                  <a:gd name="connsiteX19" fmla="*/ 22080 w 925458"/>
                  <a:gd name="connsiteY19" fmla="*/ 344324 h 523126"/>
                  <a:gd name="connsiteX20" fmla="*/ 19696 w 925458"/>
                  <a:gd name="connsiteY20" fmla="*/ 331610 h 523126"/>
                  <a:gd name="connsiteX21" fmla="*/ 23669 w 925458"/>
                  <a:gd name="connsiteY21" fmla="*/ 291482 h 523126"/>
                  <a:gd name="connsiteX22" fmla="*/ 50687 w 925458"/>
                  <a:gd name="connsiteY22" fmla="*/ 239434 h 523126"/>
                  <a:gd name="connsiteX23" fmla="*/ 96377 w 925458"/>
                  <a:gd name="connsiteY23" fmla="*/ 176659 h 523126"/>
                  <a:gd name="connsiteX24" fmla="*/ 80087 w 925458"/>
                  <a:gd name="connsiteY24" fmla="*/ 157985 h 523126"/>
                  <a:gd name="connsiteX25" fmla="*/ 6187 w 925458"/>
                  <a:gd name="connsiteY25" fmla="*/ 83290 h 523126"/>
                  <a:gd name="connsiteX26" fmla="*/ 26451 w 925458"/>
                  <a:gd name="connsiteY26" fmla="*/ 2239 h 523126"/>
                  <a:gd name="connsiteX27" fmla="*/ 61811 w 925458"/>
                  <a:gd name="connsiteY27" fmla="*/ 10582 h 523126"/>
                  <a:gd name="connsiteX28" fmla="*/ 48302 w 925458"/>
                  <a:gd name="connsiteY28" fmla="*/ 55081 h 523126"/>
                  <a:gd name="connsiteX29" fmla="*/ 96774 w 925458"/>
                  <a:gd name="connsiteY29" fmla="*/ 66206 h 523126"/>
                  <a:gd name="connsiteX30" fmla="*/ 198884 w 925458"/>
                  <a:gd name="connsiteY30" fmla="*/ 71371 h 523126"/>
                  <a:gd name="connsiteX31" fmla="*/ 304966 w 925458"/>
                  <a:gd name="connsiteY31" fmla="*/ 84085 h 523126"/>
                  <a:gd name="connsiteX32" fmla="*/ 429722 w 925458"/>
                  <a:gd name="connsiteY32" fmla="*/ 98388 h 523126"/>
                  <a:gd name="connsiteX33" fmla="*/ 510773 w 925458"/>
                  <a:gd name="connsiteY33" fmla="*/ 74947 h 523126"/>
                  <a:gd name="connsiteX34" fmla="*/ 550107 w 925458"/>
                  <a:gd name="connsiteY34" fmla="*/ 40778 h 523126"/>
                  <a:gd name="connsiteX35" fmla="*/ 613677 w 925458"/>
                  <a:gd name="connsiteY35" fmla="*/ 22502 h 523126"/>
                  <a:gd name="connsiteX36" fmla="*/ 676849 w 925458"/>
                  <a:gd name="connsiteY36" fmla="*/ 8993 h 523126"/>
                  <a:gd name="connsiteX37" fmla="*/ 768231 w 925458"/>
                  <a:gd name="connsiteY37" fmla="*/ 30845 h 523126"/>
                  <a:gd name="connsiteX38" fmla="*/ 842925 w 925458"/>
                  <a:gd name="connsiteY38" fmla="*/ 68193 h 523126"/>
                  <a:gd name="connsiteX39" fmla="*/ 907687 w 925458"/>
                  <a:gd name="connsiteY39" fmla="*/ 80907 h 523126"/>
                  <a:gd name="connsiteX40" fmla="*/ 925169 w 925458"/>
                  <a:gd name="connsiteY40" fmla="*/ 108718 h 523126"/>
                  <a:gd name="connsiteX41" fmla="*/ 906495 w 925458"/>
                  <a:gd name="connsiteY41" fmla="*/ 134146 h 523126"/>
                  <a:gd name="connsiteX42" fmla="*/ 844515 w 925458"/>
                  <a:gd name="connsiteY42" fmla="*/ 163150 h 523126"/>
                  <a:gd name="connsiteX43" fmla="*/ 825046 w 925458"/>
                  <a:gd name="connsiteY43" fmla="*/ 231885 h 523126"/>
                  <a:gd name="connsiteX44" fmla="*/ 776177 w 925458"/>
                  <a:gd name="connsiteY44" fmla="*/ 304593 h 523126"/>
                  <a:gd name="connsiteX45" fmla="*/ 859215 w 925458"/>
                  <a:gd name="connsiteY45" fmla="*/ 386439 h 523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925458" h="523126">
                    <a:moveTo>
                      <a:pt x="861202" y="385644"/>
                    </a:moveTo>
                    <a:cubicBezTo>
                      <a:pt x="836569" y="384850"/>
                      <a:pt x="819484" y="384452"/>
                      <a:pt x="804386" y="392001"/>
                    </a:cubicBezTo>
                    <a:cubicBezTo>
                      <a:pt x="793659" y="397564"/>
                      <a:pt x="788891" y="390810"/>
                      <a:pt x="782137" y="385247"/>
                    </a:cubicBezTo>
                    <a:cubicBezTo>
                      <a:pt x="750749" y="357833"/>
                      <a:pt x="736446" y="357436"/>
                      <a:pt x="702277" y="381672"/>
                    </a:cubicBezTo>
                    <a:cubicBezTo>
                      <a:pt x="697907" y="384452"/>
                      <a:pt x="692742" y="389618"/>
                      <a:pt x="688769" y="388823"/>
                    </a:cubicBezTo>
                    <a:cubicBezTo>
                      <a:pt x="652216" y="381274"/>
                      <a:pt x="631953" y="408291"/>
                      <a:pt x="606923" y="425773"/>
                    </a:cubicBezTo>
                    <a:cubicBezTo>
                      <a:pt x="600963" y="429746"/>
                      <a:pt x="595003" y="432130"/>
                      <a:pt x="587851" y="433322"/>
                    </a:cubicBezTo>
                    <a:cubicBezTo>
                      <a:pt x="563218" y="437295"/>
                      <a:pt x="559643" y="445241"/>
                      <a:pt x="569973" y="469080"/>
                    </a:cubicBezTo>
                    <a:cubicBezTo>
                      <a:pt x="582289" y="497686"/>
                      <a:pt x="573946" y="510798"/>
                      <a:pt x="542161" y="511195"/>
                    </a:cubicBezTo>
                    <a:cubicBezTo>
                      <a:pt x="522295" y="511195"/>
                      <a:pt x="502430" y="511195"/>
                      <a:pt x="483359" y="520333"/>
                    </a:cubicBezTo>
                    <a:cubicBezTo>
                      <a:pt x="471439" y="525498"/>
                      <a:pt x="459520" y="523114"/>
                      <a:pt x="447203" y="516360"/>
                    </a:cubicBezTo>
                    <a:cubicBezTo>
                      <a:pt x="427338" y="505236"/>
                      <a:pt x="408267" y="489740"/>
                      <a:pt x="382044" y="500467"/>
                    </a:cubicBezTo>
                    <a:cubicBezTo>
                      <a:pt x="374098" y="503646"/>
                      <a:pt x="365357" y="496892"/>
                      <a:pt x="358603" y="491329"/>
                    </a:cubicBezTo>
                    <a:cubicBezTo>
                      <a:pt x="324434" y="462723"/>
                      <a:pt x="288676" y="461134"/>
                      <a:pt x="251329" y="485370"/>
                    </a:cubicBezTo>
                    <a:cubicBezTo>
                      <a:pt x="249740" y="486165"/>
                      <a:pt x="248150" y="486959"/>
                      <a:pt x="246561" y="487357"/>
                    </a:cubicBezTo>
                    <a:cubicBezTo>
                      <a:pt x="210405" y="499275"/>
                      <a:pt x="171469" y="498481"/>
                      <a:pt x="134917" y="511195"/>
                    </a:cubicBezTo>
                    <a:cubicBezTo>
                      <a:pt x="116243" y="517949"/>
                      <a:pt x="109091" y="508016"/>
                      <a:pt x="107899" y="486562"/>
                    </a:cubicBezTo>
                    <a:cubicBezTo>
                      <a:pt x="106310" y="459147"/>
                      <a:pt x="107105" y="430541"/>
                      <a:pt x="94391" y="404318"/>
                    </a:cubicBezTo>
                    <a:cubicBezTo>
                      <a:pt x="87636" y="390015"/>
                      <a:pt x="78498" y="379685"/>
                      <a:pt x="63003" y="375712"/>
                    </a:cubicBezTo>
                    <a:cubicBezTo>
                      <a:pt x="45124" y="370944"/>
                      <a:pt x="34794" y="356244"/>
                      <a:pt x="22080" y="344324"/>
                    </a:cubicBezTo>
                    <a:cubicBezTo>
                      <a:pt x="18504" y="340749"/>
                      <a:pt x="13339" y="336378"/>
                      <a:pt x="19696" y="331610"/>
                    </a:cubicBezTo>
                    <a:cubicBezTo>
                      <a:pt x="35986" y="319691"/>
                      <a:pt x="28040" y="305388"/>
                      <a:pt x="23669" y="291482"/>
                    </a:cubicBezTo>
                    <a:cubicBezTo>
                      <a:pt x="14928" y="261683"/>
                      <a:pt x="22080" y="246983"/>
                      <a:pt x="50687" y="239434"/>
                    </a:cubicBezTo>
                    <a:cubicBezTo>
                      <a:pt x="66182" y="235063"/>
                      <a:pt x="97966" y="192154"/>
                      <a:pt x="96377" y="176659"/>
                    </a:cubicBezTo>
                    <a:cubicBezTo>
                      <a:pt x="95185" y="167521"/>
                      <a:pt x="88431" y="161958"/>
                      <a:pt x="80087" y="157985"/>
                    </a:cubicBezTo>
                    <a:cubicBezTo>
                      <a:pt x="46713" y="141695"/>
                      <a:pt x="24066" y="114678"/>
                      <a:pt x="6187" y="83290"/>
                    </a:cubicBezTo>
                    <a:cubicBezTo>
                      <a:pt x="-7718" y="58657"/>
                      <a:pt x="3009" y="16542"/>
                      <a:pt x="26451" y="2239"/>
                    </a:cubicBezTo>
                    <a:cubicBezTo>
                      <a:pt x="40356" y="-6502"/>
                      <a:pt x="45919" y="13364"/>
                      <a:pt x="61811" y="10582"/>
                    </a:cubicBezTo>
                    <a:cubicBezTo>
                      <a:pt x="45124" y="25283"/>
                      <a:pt x="37972" y="41573"/>
                      <a:pt x="48302" y="55081"/>
                    </a:cubicBezTo>
                    <a:cubicBezTo>
                      <a:pt x="59427" y="69385"/>
                      <a:pt x="79293" y="70179"/>
                      <a:pt x="96774" y="66206"/>
                    </a:cubicBezTo>
                    <a:cubicBezTo>
                      <a:pt x="131738" y="58657"/>
                      <a:pt x="166304" y="57863"/>
                      <a:pt x="198884" y="71371"/>
                    </a:cubicBezTo>
                    <a:cubicBezTo>
                      <a:pt x="233450" y="86072"/>
                      <a:pt x="267221" y="88455"/>
                      <a:pt x="304966" y="84085"/>
                    </a:cubicBezTo>
                    <a:cubicBezTo>
                      <a:pt x="346286" y="79317"/>
                      <a:pt x="388401" y="90045"/>
                      <a:pt x="429722" y="98388"/>
                    </a:cubicBezTo>
                    <a:cubicBezTo>
                      <a:pt x="460712" y="104745"/>
                      <a:pt x="487332" y="94415"/>
                      <a:pt x="510773" y="74947"/>
                    </a:cubicBezTo>
                    <a:cubicBezTo>
                      <a:pt x="524282" y="63822"/>
                      <a:pt x="537393" y="52698"/>
                      <a:pt x="550107" y="40778"/>
                    </a:cubicBezTo>
                    <a:cubicBezTo>
                      <a:pt x="568384" y="24091"/>
                      <a:pt x="591825" y="26077"/>
                      <a:pt x="613677" y="22502"/>
                    </a:cubicBezTo>
                    <a:cubicBezTo>
                      <a:pt x="634734" y="19323"/>
                      <a:pt x="655792" y="12569"/>
                      <a:pt x="676849" y="8993"/>
                    </a:cubicBezTo>
                    <a:cubicBezTo>
                      <a:pt x="710223" y="3034"/>
                      <a:pt x="737638" y="24091"/>
                      <a:pt x="768231" y="30845"/>
                    </a:cubicBezTo>
                    <a:cubicBezTo>
                      <a:pt x="795248" y="36805"/>
                      <a:pt x="821868" y="44354"/>
                      <a:pt x="842925" y="68193"/>
                    </a:cubicBezTo>
                    <a:cubicBezTo>
                      <a:pt x="858023" y="84880"/>
                      <a:pt x="885835" y="77331"/>
                      <a:pt x="907687" y="80907"/>
                    </a:cubicBezTo>
                    <a:cubicBezTo>
                      <a:pt x="929142" y="84482"/>
                      <a:pt x="923579" y="96402"/>
                      <a:pt x="925169" y="108718"/>
                    </a:cubicBezTo>
                    <a:cubicBezTo>
                      <a:pt x="926758" y="123022"/>
                      <a:pt x="921990" y="134146"/>
                      <a:pt x="906495" y="134146"/>
                    </a:cubicBezTo>
                    <a:cubicBezTo>
                      <a:pt x="880670" y="134146"/>
                      <a:pt x="860010" y="138517"/>
                      <a:pt x="844515" y="163150"/>
                    </a:cubicBezTo>
                    <a:cubicBezTo>
                      <a:pt x="831006" y="185002"/>
                      <a:pt x="824649" y="206457"/>
                      <a:pt x="825046" y="231885"/>
                    </a:cubicBezTo>
                    <a:cubicBezTo>
                      <a:pt x="825841" y="264067"/>
                      <a:pt x="808756" y="288303"/>
                      <a:pt x="776177" y="304593"/>
                    </a:cubicBezTo>
                    <a:cubicBezTo>
                      <a:pt x="814717" y="318896"/>
                      <a:pt x="831006" y="353860"/>
                      <a:pt x="859215" y="386439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86" name="Free-form: Shape 285">
                <a:extLst>
                  <a:ext uri="{FF2B5EF4-FFF2-40B4-BE49-F238E27FC236}">
                    <a16:creationId xmlns:a16="http://schemas.microsoft.com/office/drawing/2014/main" id="{8E708F13-C38D-C76B-7237-11A1CED24B55}"/>
                  </a:ext>
                </a:extLst>
              </p:cNvPr>
              <p:cNvSpPr/>
              <p:nvPr/>
            </p:nvSpPr>
            <p:spPr>
              <a:xfrm>
                <a:off x="3446395" y="2943742"/>
                <a:ext cx="648749" cy="697049"/>
              </a:xfrm>
              <a:custGeom>
                <a:avLst/>
                <a:gdLst>
                  <a:gd name="connsiteX0" fmla="*/ 640448 w 648749"/>
                  <a:gd name="connsiteY0" fmla="*/ 349608 h 697049"/>
                  <a:gd name="connsiteX1" fmla="*/ 644818 w 648749"/>
                  <a:gd name="connsiteY1" fmla="*/ 319412 h 697049"/>
                  <a:gd name="connsiteX2" fmla="*/ 629323 w 648749"/>
                  <a:gd name="connsiteY2" fmla="*/ 275708 h 697049"/>
                  <a:gd name="connsiteX3" fmla="*/ 648394 w 648749"/>
                  <a:gd name="connsiteY3" fmla="*/ 235182 h 697049"/>
                  <a:gd name="connsiteX4" fmla="*/ 609457 w 648749"/>
                  <a:gd name="connsiteY4" fmla="*/ 235977 h 697049"/>
                  <a:gd name="connsiteX5" fmla="*/ 576083 w 648749"/>
                  <a:gd name="connsiteY5" fmla="*/ 232004 h 697049"/>
                  <a:gd name="connsiteX6" fmla="*/ 543901 w 648749"/>
                  <a:gd name="connsiteY6" fmla="*/ 187108 h 697049"/>
                  <a:gd name="connsiteX7" fmla="*/ 529200 w 648749"/>
                  <a:gd name="connsiteY7" fmla="*/ 180353 h 697049"/>
                  <a:gd name="connsiteX8" fmla="*/ 518870 w 648749"/>
                  <a:gd name="connsiteY8" fmla="*/ 189491 h 697049"/>
                  <a:gd name="connsiteX9" fmla="*/ 510129 w 648749"/>
                  <a:gd name="connsiteY9" fmla="*/ 212933 h 697049"/>
                  <a:gd name="connsiteX10" fmla="*/ 458479 w 648749"/>
                  <a:gd name="connsiteY10" fmla="*/ 221673 h 697049"/>
                  <a:gd name="connsiteX11" fmla="*/ 369879 w 648749"/>
                  <a:gd name="connsiteY11" fmla="*/ 165255 h 697049"/>
                  <a:gd name="connsiteX12" fmla="*/ 342861 w 648749"/>
                  <a:gd name="connsiteY12" fmla="*/ 154131 h 697049"/>
                  <a:gd name="connsiteX13" fmla="*/ 317036 w 648749"/>
                  <a:gd name="connsiteY13" fmla="*/ 166050 h 697049"/>
                  <a:gd name="connsiteX14" fmla="*/ 317831 w 648749"/>
                  <a:gd name="connsiteY14" fmla="*/ 191478 h 697049"/>
                  <a:gd name="connsiteX15" fmla="*/ 206186 w 648749"/>
                  <a:gd name="connsiteY15" fmla="*/ 180750 h 697049"/>
                  <a:gd name="connsiteX16" fmla="*/ 150960 w 648749"/>
                  <a:gd name="connsiteY16" fmla="*/ 183532 h 697049"/>
                  <a:gd name="connsiteX17" fmla="*/ 129108 w 648749"/>
                  <a:gd name="connsiteY17" fmla="*/ 189889 h 697049"/>
                  <a:gd name="connsiteX18" fmla="*/ 96528 w 648749"/>
                  <a:gd name="connsiteY18" fmla="*/ 214919 h 697049"/>
                  <a:gd name="connsiteX19" fmla="*/ 123148 w 648749"/>
                  <a:gd name="connsiteY19" fmla="*/ 226044 h 697049"/>
                  <a:gd name="connsiteX20" fmla="*/ 120764 w 648749"/>
                  <a:gd name="connsiteY20" fmla="*/ 248294 h 697049"/>
                  <a:gd name="connsiteX21" fmla="*/ 71498 w 648749"/>
                  <a:gd name="connsiteY21" fmla="*/ 238758 h 697049"/>
                  <a:gd name="connsiteX22" fmla="*/ 158906 w 648749"/>
                  <a:gd name="connsiteY22" fmla="*/ 266172 h 697049"/>
                  <a:gd name="connsiteX23" fmla="*/ 123545 w 648749"/>
                  <a:gd name="connsiteY23" fmla="*/ 280873 h 697049"/>
                  <a:gd name="connsiteX24" fmla="*/ 82225 w 648749"/>
                  <a:gd name="connsiteY24" fmla="*/ 317426 h 697049"/>
                  <a:gd name="connsiteX25" fmla="*/ 81430 w 648749"/>
                  <a:gd name="connsiteY25" fmla="*/ 347621 h 697049"/>
                  <a:gd name="connsiteX26" fmla="*/ 131492 w 648749"/>
                  <a:gd name="connsiteY26" fmla="*/ 369076 h 697049"/>
                  <a:gd name="connsiteX27" fmla="*/ 230422 w 648749"/>
                  <a:gd name="connsiteY27" fmla="*/ 380201 h 697049"/>
                  <a:gd name="connsiteX28" fmla="*/ 214530 w 648749"/>
                  <a:gd name="connsiteY28" fmla="*/ 387353 h 697049"/>
                  <a:gd name="connsiteX29" fmla="*/ 170825 w 648749"/>
                  <a:gd name="connsiteY29" fmla="*/ 434235 h 697049"/>
                  <a:gd name="connsiteX30" fmla="*/ 159701 w 648749"/>
                  <a:gd name="connsiteY30" fmla="*/ 447744 h 697049"/>
                  <a:gd name="connsiteX31" fmla="*/ 94542 w 648749"/>
                  <a:gd name="connsiteY31" fmla="*/ 494229 h 697049"/>
                  <a:gd name="connsiteX32" fmla="*/ 121956 w 648749"/>
                  <a:gd name="connsiteY32" fmla="*/ 497010 h 697049"/>
                  <a:gd name="connsiteX33" fmla="*/ 91760 w 648749"/>
                  <a:gd name="connsiteY33" fmla="*/ 552634 h 697049"/>
                  <a:gd name="connsiteX34" fmla="*/ 13887 w 648749"/>
                  <a:gd name="connsiteY34" fmla="*/ 553826 h 697049"/>
                  <a:gd name="connsiteX35" fmla="*/ 776 w 648749"/>
                  <a:gd name="connsiteY35" fmla="*/ 575281 h 697049"/>
                  <a:gd name="connsiteX36" fmla="*/ 19052 w 648749"/>
                  <a:gd name="connsiteY36" fmla="*/ 579651 h 697049"/>
                  <a:gd name="connsiteX37" fmla="*/ 69908 w 648749"/>
                  <a:gd name="connsiteY37" fmla="*/ 575281 h 697049"/>
                  <a:gd name="connsiteX38" fmla="*/ 11901 w 648749"/>
                  <a:gd name="connsiteY38" fmla="*/ 611039 h 697049"/>
                  <a:gd name="connsiteX39" fmla="*/ 25409 w 648749"/>
                  <a:gd name="connsiteY39" fmla="*/ 646400 h 697049"/>
                  <a:gd name="connsiteX40" fmla="*/ 54413 w 648749"/>
                  <a:gd name="connsiteY40" fmla="*/ 649181 h 697049"/>
                  <a:gd name="connsiteX41" fmla="*/ 40905 w 648749"/>
                  <a:gd name="connsiteY41" fmla="*/ 671430 h 697049"/>
                  <a:gd name="connsiteX42" fmla="*/ 73087 w 648749"/>
                  <a:gd name="connsiteY42" fmla="*/ 663087 h 697049"/>
                  <a:gd name="connsiteX43" fmla="*/ 105269 w 648749"/>
                  <a:gd name="connsiteY43" fmla="*/ 661100 h 697049"/>
                  <a:gd name="connsiteX44" fmla="*/ 85403 w 648749"/>
                  <a:gd name="connsiteY44" fmla="*/ 673814 h 697049"/>
                  <a:gd name="connsiteX45" fmla="*/ 87787 w 648749"/>
                  <a:gd name="connsiteY45" fmla="*/ 690501 h 697049"/>
                  <a:gd name="connsiteX46" fmla="*/ 93747 w 648749"/>
                  <a:gd name="connsiteY46" fmla="*/ 696858 h 697049"/>
                  <a:gd name="connsiteX47" fmla="*/ 261015 w 648749"/>
                  <a:gd name="connsiteY47" fmla="*/ 665471 h 697049"/>
                  <a:gd name="connsiteX48" fmla="*/ 301938 w 648749"/>
                  <a:gd name="connsiteY48" fmla="*/ 625342 h 697049"/>
                  <a:gd name="connsiteX49" fmla="*/ 310679 w 648749"/>
                  <a:gd name="connsiteY49" fmla="*/ 622561 h 697049"/>
                  <a:gd name="connsiteX50" fmla="*/ 348026 w 648749"/>
                  <a:gd name="connsiteY50" fmla="*/ 624547 h 697049"/>
                  <a:gd name="connsiteX51" fmla="*/ 419542 w 648749"/>
                  <a:gd name="connsiteY51" fmla="*/ 581638 h 697049"/>
                  <a:gd name="connsiteX52" fmla="*/ 429078 w 648749"/>
                  <a:gd name="connsiteY52" fmla="*/ 578857 h 697049"/>
                  <a:gd name="connsiteX53" fmla="*/ 556218 w 648749"/>
                  <a:gd name="connsiteY53" fmla="*/ 567732 h 697049"/>
                  <a:gd name="connsiteX54" fmla="*/ 588003 w 648749"/>
                  <a:gd name="connsiteY54" fmla="*/ 539523 h 697049"/>
                  <a:gd name="connsiteX55" fmla="*/ 590386 w 648749"/>
                  <a:gd name="connsiteY55" fmla="*/ 532769 h 697049"/>
                  <a:gd name="connsiteX56" fmla="*/ 638858 w 648749"/>
                  <a:gd name="connsiteY56" fmla="*/ 437017 h 697049"/>
                  <a:gd name="connsiteX57" fmla="*/ 638064 w 648749"/>
                  <a:gd name="connsiteY57" fmla="*/ 368679 h 697049"/>
                  <a:gd name="connsiteX58" fmla="*/ 639653 w 648749"/>
                  <a:gd name="connsiteY58" fmla="*/ 350403 h 697049"/>
                  <a:gd name="connsiteX59" fmla="*/ 190691 w 648749"/>
                  <a:gd name="connsiteY59" fmla="*/ 482707 h 697049"/>
                  <a:gd name="connsiteX60" fmla="*/ 196253 w 648749"/>
                  <a:gd name="connsiteY60" fmla="*/ 479131 h 697049"/>
                  <a:gd name="connsiteX61" fmla="*/ 233203 w 648749"/>
                  <a:gd name="connsiteY61" fmla="*/ 469199 h 697049"/>
                  <a:gd name="connsiteX62" fmla="*/ 234395 w 648749"/>
                  <a:gd name="connsiteY62" fmla="*/ 473569 h 697049"/>
                  <a:gd name="connsiteX63" fmla="*/ 191088 w 648749"/>
                  <a:gd name="connsiteY63" fmla="*/ 482707 h 697049"/>
                  <a:gd name="connsiteX64" fmla="*/ 295184 w 648749"/>
                  <a:gd name="connsiteY64" fmla="*/ 118770 h 697049"/>
                  <a:gd name="connsiteX65" fmla="*/ 306706 w 648749"/>
                  <a:gd name="connsiteY65" fmla="*/ 102877 h 697049"/>
                  <a:gd name="connsiteX66" fmla="*/ 350808 w 648749"/>
                  <a:gd name="connsiteY66" fmla="*/ 52022 h 697049"/>
                  <a:gd name="connsiteX67" fmla="*/ 421529 w 648749"/>
                  <a:gd name="connsiteY67" fmla="*/ 24210 h 697049"/>
                  <a:gd name="connsiteX68" fmla="*/ 446162 w 648749"/>
                  <a:gd name="connsiteY68" fmla="*/ 13880 h 697049"/>
                  <a:gd name="connsiteX69" fmla="*/ 452917 w 648749"/>
                  <a:gd name="connsiteY69" fmla="*/ 7522 h 697049"/>
                  <a:gd name="connsiteX70" fmla="*/ 542709 w 648749"/>
                  <a:gd name="connsiteY70" fmla="*/ 7522 h 697049"/>
                  <a:gd name="connsiteX71" fmla="*/ 554628 w 648749"/>
                  <a:gd name="connsiteY71" fmla="*/ 11496 h 697049"/>
                  <a:gd name="connsiteX72" fmla="*/ 518473 w 648749"/>
                  <a:gd name="connsiteY72" fmla="*/ 33745 h 697049"/>
                  <a:gd name="connsiteX73" fmla="*/ 461260 w 648749"/>
                  <a:gd name="connsiteY73" fmla="*/ 78641 h 697049"/>
                  <a:gd name="connsiteX74" fmla="*/ 423913 w 648749"/>
                  <a:gd name="connsiteY74" fmla="*/ 101288 h 697049"/>
                  <a:gd name="connsiteX75" fmla="*/ 410007 w 648749"/>
                  <a:gd name="connsiteY75" fmla="*/ 107645 h 697049"/>
                  <a:gd name="connsiteX76" fmla="*/ 365508 w 648749"/>
                  <a:gd name="connsiteY76" fmla="*/ 133471 h 697049"/>
                  <a:gd name="connsiteX77" fmla="*/ 308693 w 648749"/>
                  <a:gd name="connsiteY77" fmla="*/ 127908 h 697049"/>
                  <a:gd name="connsiteX78" fmla="*/ 294787 w 648749"/>
                  <a:gd name="connsiteY78" fmla="*/ 118372 h 697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648749" h="697049">
                    <a:moveTo>
                      <a:pt x="640448" y="349608"/>
                    </a:moveTo>
                    <a:cubicBezTo>
                      <a:pt x="652367" y="340867"/>
                      <a:pt x="649188" y="330537"/>
                      <a:pt x="644818" y="319412"/>
                    </a:cubicBezTo>
                    <a:cubicBezTo>
                      <a:pt x="639256" y="305109"/>
                      <a:pt x="635283" y="290011"/>
                      <a:pt x="629323" y="275708"/>
                    </a:cubicBezTo>
                    <a:cubicBezTo>
                      <a:pt x="621377" y="256637"/>
                      <a:pt x="615417" y="239155"/>
                      <a:pt x="648394" y="235182"/>
                    </a:cubicBezTo>
                    <a:cubicBezTo>
                      <a:pt x="632501" y="232004"/>
                      <a:pt x="621377" y="232798"/>
                      <a:pt x="609457" y="235977"/>
                    </a:cubicBezTo>
                    <a:cubicBezTo>
                      <a:pt x="598333" y="239155"/>
                      <a:pt x="579262" y="243128"/>
                      <a:pt x="576083" y="232004"/>
                    </a:cubicBezTo>
                    <a:cubicBezTo>
                      <a:pt x="570521" y="212138"/>
                      <a:pt x="543504" y="210151"/>
                      <a:pt x="543901" y="187108"/>
                    </a:cubicBezTo>
                    <a:cubicBezTo>
                      <a:pt x="543901" y="178764"/>
                      <a:pt x="535160" y="180353"/>
                      <a:pt x="529200" y="180353"/>
                    </a:cubicBezTo>
                    <a:cubicBezTo>
                      <a:pt x="523241" y="180353"/>
                      <a:pt x="518870" y="182737"/>
                      <a:pt x="518870" y="189491"/>
                    </a:cubicBezTo>
                    <a:cubicBezTo>
                      <a:pt x="518870" y="198630"/>
                      <a:pt x="514897" y="205384"/>
                      <a:pt x="510129" y="212933"/>
                    </a:cubicBezTo>
                    <a:cubicBezTo>
                      <a:pt x="495429" y="236374"/>
                      <a:pt x="475563" y="223660"/>
                      <a:pt x="458479" y="221673"/>
                    </a:cubicBezTo>
                    <a:cubicBezTo>
                      <a:pt x="419940" y="217700"/>
                      <a:pt x="386963" y="198630"/>
                      <a:pt x="369879" y="165255"/>
                    </a:cubicBezTo>
                    <a:cubicBezTo>
                      <a:pt x="360740" y="147376"/>
                      <a:pt x="355575" y="148568"/>
                      <a:pt x="342861" y="154131"/>
                    </a:cubicBezTo>
                    <a:cubicBezTo>
                      <a:pt x="334120" y="157706"/>
                      <a:pt x="324982" y="161282"/>
                      <a:pt x="317036" y="166050"/>
                    </a:cubicBezTo>
                    <a:cubicBezTo>
                      <a:pt x="307103" y="172009"/>
                      <a:pt x="299952" y="179956"/>
                      <a:pt x="317831" y="191478"/>
                    </a:cubicBezTo>
                    <a:cubicBezTo>
                      <a:pt x="279291" y="180750"/>
                      <a:pt x="241547" y="198630"/>
                      <a:pt x="206186" y="180750"/>
                    </a:cubicBezTo>
                    <a:cubicBezTo>
                      <a:pt x="188307" y="171612"/>
                      <a:pt x="169236" y="174791"/>
                      <a:pt x="150960" y="183532"/>
                    </a:cubicBezTo>
                    <a:cubicBezTo>
                      <a:pt x="144206" y="186710"/>
                      <a:pt x="134273" y="192272"/>
                      <a:pt x="129108" y="189889"/>
                    </a:cubicBezTo>
                    <a:cubicBezTo>
                      <a:pt x="99309" y="175188"/>
                      <a:pt x="103282" y="199821"/>
                      <a:pt x="96528" y="214919"/>
                    </a:cubicBezTo>
                    <a:cubicBezTo>
                      <a:pt x="102488" y="213330"/>
                      <a:pt x="118380" y="219687"/>
                      <a:pt x="123148" y="226044"/>
                    </a:cubicBezTo>
                    <a:cubicBezTo>
                      <a:pt x="127916" y="232798"/>
                      <a:pt x="127518" y="240347"/>
                      <a:pt x="120764" y="248294"/>
                    </a:cubicBezTo>
                    <a:cubicBezTo>
                      <a:pt x="106858" y="234785"/>
                      <a:pt x="90171" y="237169"/>
                      <a:pt x="71498" y="238758"/>
                    </a:cubicBezTo>
                    <a:cubicBezTo>
                      <a:pt x="97323" y="262994"/>
                      <a:pt x="130300" y="256240"/>
                      <a:pt x="158906" y="266172"/>
                    </a:cubicBezTo>
                    <a:cubicBezTo>
                      <a:pt x="149371" y="279681"/>
                      <a:pt x="128710" y="268159"/>
                      <a:pt x="123545" y="280873"/>
                    </a:cubicBezTo>
                    <a:cubicBezTo>
                      <a:pt x="115599" y="301533"/>
                      <a:pt x="97720" y="307095"/>
                      <a:pt x="82225" y="317426"/>
                    </a:cubicBezTo>
                    <a:cubicBezTo>
                      <a:pt x="69908" y="325769"/>
                      <a:pt x="82225" y="337291"/>
                      <a:pt x="81430" y="347621"/>
                    </a:cubicBezTo>
                    <a:cubicBezTo>
                      <a:pt x="104872" y="338881"/>
                      <a:pt x="114805" y="361925"/>
                      <a:pt x="131492" y="369076"/>
                    </a:cubicBezTo>
                    <a:cubicBezTo>
                      <a:pt x="162085" y="381790"/>
                      <a:pt x="193870" y="377817"/>
                      <a:pt x="230422" y="380201"/>
                    </a:cubicBezTo>
                    <a:cubicBezTo>
                      <a:pt x="222079" y="384174"/>
                      <a:pt x="218105" y="385763"/>
                      <a:pt x="214530" y="387353"/>
                    </a:cubicBezTo>
                    <a:cubicBezTo>
                      <a:pt x="193472" y="396491"/>
                      <a:pt x="161290" y="395299"/>
                      <a:pt x="170825" y="434235"/>
                    </a:cubicBezTo>
                    <a:cubicBezTo>
                      <a:pt x="171620" y="437811"/>
                      <a:pt x="163674" y="443373"/>
                      <a:pt x="159701" y="447744"/>
                    </a:cubicBezTo>
                    <a:cubicBezTo>
                      <a:pt x="141424" y="467609"/>
                      <a:pt x="116394" y="477940"/>
                      <a:pt x="94542" y="494229"/>
                    </a:cubicBezTo>
                    <a:cubicBezTo>
                      <a:pt x="104872" y="502573"/>
                      <a:pt x="114010" y="488269"/>
                      <a:pt x="121956" y="497010"/>
                    </a:cubicBezTo>
                    <a:cubicBezTo>
                      <a:pt x="98384" y="516348"/>
                      <a:pt x="88316" y="534886"/>
                      <a:pt x="91760" y="552634"/>
                    </a:cubicBezTo>
                    <a:cubicBezTo>
                      <a:pt x="64346" y="535152"/>
                      <a:pt x="39315" y="551045"/>
                      <a:pt x="13887" y="553826"/>
                    </a:cubicBezTo>
                    <a:cubicBezTo>
                      <a:pt x="2763" y="555018"/>
                      <a:pt x="-2005" y="564156"/>
                      <a:pt x="776" y="575281"/>
                    </a:cubicBezTo>
                    <a:cubicBezTo>
                      <a:pt x="3955" y="588392"/>
                      <a:pt x="11901" y="580843"/>
                      <a:pt x="19052" y="579651"/>
                    </a:cubicBezTo>
                    <a:cubicBezTo>
                      <a:pt x="35342" y="576870"/>
                      <a:pt x="51235" y="568527"/>
                      <a:pt x="69908" y="575281"/>
                    </a:cubicBezTo>
                    <a:cubicBezTo>
                      <a:pt x="48851" y="586406"/>
                      <a:pt x="26601" y="592763"/>
                      <a:pt x="11901" y="611039"/>
                    </a:cubicBezTo>
                    <a:cubicBezTo>
                      <a:pt x="-1608" y="628123"/>
                      <a:pt x="3955" y="643221"/>
                      <a:pt x="25409" y="646400"/>
                    </a:cubicBezTo>
                    <a:cubicBezTo>
                      <a:pt x="34945" y="647989"/>
                      <a:pt x="45275" y="644016"/>
                      <a:pt x="54413" y="649181"/>
                    </a:cubicBezTo>
                    <a:cubicBezTo>
                      <a:pt x="51632" y="659114"/>
                      <a:pt x="40110" y="661100"/>
                      <a:pt x="40905" y="671430"/>
                    </a:cubicBezTo>
                    <a:cubicBezTo>
                      <a:pt x="54016" y="675801"/>
                      <a:pt x="62359" y="665073"/>
                      <a:pt x="73087" y="663087"/>
                    </a:cubicBezTo>
                    <a:cubicBezTo>
                      <a:pt x="83417" y="661100"/>
                      <a:pt x="93747" y="651167"/>
                      <a:pt x="105269" y="661100"/>
                    </a:cubicBezTo>
                    <a:cubicBezTo>
                      <a:pt x="98515" y="665471"/>
                      <a:pt x="91760" y="669444"/>
                      <a:pt x="85403" y="673814"/>
                    </a:cubicBezTo>
                    <a:cubicBezTo>
                      <a:pt x="75073" y="680966"/>
                      <a:pt x="89774" y="684542"/>
                      <a:pt x="87787" y="690501"/>
                    </a:cubicBezTo>
                    <a:cubicBezTo>
                      <a:pt x="85801" y="696064"/>
                      <a:pt x="86993" y="697653"/>
                      <a:pt x="93747" y="696858"/>
                    </a:cubicBezTo>
                    <a:cubicBezTo>
                      <a:pt x="149768" y="686925"/>
                      <a:pt x="207378" y="683350"/>
                      <a:pt x="261015" y="665471"/>
                    </a:cubicBezTo>
                    <a:cubicBezTo>
                      <a:pt x="276113" y="660305"/>
                      <a:pt x="303130" y="653949"/>
                      <a:pt x="301938" y="625342"/>
                    </a:cubicBezTo>
                    <a:cubicBezTo>
                      <a:pt x="301938" y="618191"/>
                      <a:pt x="309884" y="620177"/>
                      <a:pt x="310679" y="622561"/>
                    </a:cubicBezTo>
                    <a:cubicBezTo>
                      <a:pt x="321804" y="650770"/>
                      <a:pt x="338491" y="633686"/>
                      <a:pt x="348026" y="624547"/>
                    </a:cubicBezTo>
                    <a:cubicBezTo>
                      <a:pt x="368687" y="604285"/>
                      <a:pt x="402458" y="607463"/>
                      <a:pt x="419542" y="581638"/>
                    </a:cubicBezTo>
                    <a:cubicBezTo>
                      <a:pt x="420734" y="579651"/>
                      <a:pt x="425899" y="578857"/>
                      <a:pt x="429078" y="578857"/>
                    </a:cubicBezTo>
                    <a:cubicBezTo>
                      <a:pt x="472385" y="583227"/>
                      <a:pt x="512911" y="560978"/>
                      <a:pt x="556218" y="567732"/>
                    </a:cubicBezTo>
                    <a:cubicBezTo>
                      <a:pt x="574891" y="570513"/>
                      <a:pt x="591578" y="564554"/>
                      <a:pt x="588003" y="539523"/>
                    </a:cubicBezTo>
                    <a:cubicBezTo>
                      <a:pt x="588003" y="537536"/>
                      <a:pt x="588797" y="533960"/>
                      <a:pt x="590386" y="532769"/>
                    </a:cubicBezTo>
                    <a:cubicBezTo>
                      <a:pt x="622171" y="508930"/>
                      <a:pt x="624952" y="469993"/>
                      <a:pt x="638858" y="437017"/>
                    </a:cubicBezTo>
                    <a:cubicBezTo>
                      <a:pt x="647997" y="415164"/>
                      <a:pt x="647997" y="391326"/>
                      <a:pt x="638064" y="368679"/>
                    </a:cubicBezTo>
                    <a:cubicBezTo>
                      <a:pt x="635283" y="361527"/>
                      <a:pt x="632501" y="355568"/>
                      <a:pt x="639653" y="350403"/>
                    </a:cubicBezTo>
                    <a:close/>
                    <a:moveTo>
                      <a:pt x="190691" y="482707"/>
                    </a:moveTo>
                    <a:cubicBezTo>
                      <a:pt x="194664" y="479926"/>
                      <a:pt x="195459" y="479131"/>
                      <a:pt x="196253" y="479131"/>
                    </a:cubicBezTo>
                    <a:cubicBezTo>
                      <a:pt x="209365" y="477940"/>
                      <a:pt x="218105" y="462047"/>
                      <a:pt x="233203" y="469199"/>
                    </a:cubicBezTo>
                    <a:cubicBezTo>
                      <a:pt x="233998" y="469596"/>
                      <a:pt x="234793" y="473569"/>
                      <a:pt x="234395" y="473569"/>
                    </a:cubicBezTo>
                    <a:cubicBezTo>
                      <a:pt x="221681" y="479926"/>
                      <a:pt x="208570" y="485488"/>
                      <a:pt x="191088" y="482707"/>
                    </a:cubicBezTo>
                    <a:close/>
                    <a:moveTo>
                      <a:pt x="295184" y="118770"/>
                    </a:moveTo>
                    <a:cubicBezTo>
                      <a:pt x="293595" y="110426"/>
                      <a:pt x="300746" y="105261"/>
                      <a:pt x="306706" y="102877"/>
                    </a:cubicBezTo>
                    <a:cubicBezTo>
                      <a:pt x="330545" y="93739"/>
                      <a:pt x="343656" y="77449"/>
                      <a:pt x="350808" y="52022"/>
                    </a:cubicBezTo>
                    <a:cubicBezTo>
                      <a:pt x="357959" y="26594"/>
                      <a:pt x="388552" y="16661"/>
                      <a:pt x="421529" y="24210"/>
                    </a:cubicBezTo>
                    <a:cubicBezTo>
                      <a:pt x="433051" y="26991"/>
                      <a:pt x="444176" y="32553"/>
                      <a:pt x="446162" y="13880"/>
                    </a:cubicBezTo>
                    <a:cubicBezTo>
                      <a:pt x="446560" y="9907"/>
                      <a:pt x="449738" y="6728"/>
                      <a:pt x="452917" y="7522"/>
                    </a:cubicBezTo>
                    <a:cubicBezTo>
                      <a:pt x="483112" y="16263"/>
                      <a:pt x="515295" y="-13138"/>
                      <a:pt x="542709" y="7522"/>
                    </a:cubicBezTo>
                    <a:lnTo>
                      <a:pt x="554628" y="11496"/>
                    </a:lnTo>
                    <a:cubicBezTo>
                      <a:pt x="554628" y="11496"/>
                      <a:pt x="525227" y="32553"/>
                      <a:pt x="518473" y="33745"/>
                    </a:cubicBezTo>
                    <a:cubicBezTo>
                      <a:pt x="493840" y="38910"/>
                      <a:pt x="474371" y="52816"/>
                      <a:pt x="461260" y="78641"/>
                    </a:cubicBezTo>
                    <a:cubicBezTo>
                      <a:pt x="453711" y="93739"/>
                      <a:pt x="442587" y="103275"/>
                      <a:pt x="423913" y="101288"/>
                    </a:cubicBezTo>
                    <a:cubicBezTo>
                      <a:pt x="419145" y="100891"/>
                      <a:pt x="411199" y="97712"/>
                      <a:pt x="410007" y="107645"/>
                    </a:cubicBezTo>
                    <a:cubicBezTo>
                      <a:pt x="406431" y="135059"/>
                      <a:pt x="393717" y="141417"/>
                      <a:pt x="365508" y="133471"/>
                    </a:cubicBezTo>
                    <a:cubicBezTo>
                      <a:pt x="347232" y="128305"/>
                      <a:pt x="327366" y="136252"/>
                      <a:pt x="308693" y="127908"/>
                    </a:cubicBezTo>
                    <a:cubicBezTo>
                      <a:pt x="303130" y="125524"/>
                      <a:pt x="295979" y="125127"/>
                      <a:pt x="294787" y="118372"/>
                    </a:cubicBezTo>
                    <a:close/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88" name="Free-form: Shape 287">
                <a:extLst>
                  <a:ext uri="{FF2B5EF4-FFF2-40B4-BE49-F238E27FC236}">
                    <a16:creationId xmlns:a16="http://schemas.microsoft.com/office/drawing/2014/main" id="{0C0E6C14-D087-CDF7-3973-B8E5179053BC}"/>
                  </a:ext>
                </a:extLst>
              </p:cNvPr>
              <p:cNvSpPr/>
              <p:nvPr/>
            </p:nvSpPr>
            <p:spPr>
              <a:xfrm>
                <a:off x="7696134" y="4618030"/>
                <a:ext cx="613094" cy="710954"/>
              </a:xfrm>
              <a:custGeom>
                <a:avLst/>
                <a:gdLst>
                  <a:gd name="connsiteX0" fmla="*/ 550957 w 613094"/>
                  <a:gd name="connsiteY0" fmla="*/ 283637 h 710954"/>
                  <a:gd name="connsiteX1" fmla="*/ 544203 w 613094"/>
                  <a:gd name="connsiteY1" fmla="*/ 340055 h 710954"/>
                  <a:gd name="connsiteX2" fmla="*/ 544600 w 613094"/>
                  <a:gd name="connsiteY2" fmla="*/ 371841 h 710954"/>
                  <a:gd name="connsiteX3" fmla="*/ 532681 w 613094"/>
                  <a:gd name="connsiteY3" fmla="*/ 468784 h 710954"/>
                  <a:gd name="connsiteX4" fmla="*/ 596251 w 613094"/>
                  <a:gd name="connsiteY4" fmla="*/ 541095 h 710954"/>
                  <a:gd name="connsiteX5" fmla="*/ 612541 w 613094"/>
                  <a:gd name="connsiteY5" fmla="*/ 556590 h 710954"/>
                  <a:gd name="connsiteX6" fmla="*/ 585921 w 613094"/>
                  <a:gd name="connsiteY6" fmla="*/ 589567 h 710954"/>
                  <a:gd name="connsiteX7" fmla="*/ 551354 w 613094"/>
                  <a:gd name="connsiteY7" fmla="*/ 607446 h 710954"/>
                  <a:gd name="connsiteX8" fmla="*/ 547779 w 613094"/>
                  <a:gd name="connsiteY8" fmla="*/ 670619 h 710954"/>
                  <a:gd name="connsiteX9" fmla="*/ 533475 w 613094"/>
                  <a:gd name="connsiteY9" fmla="*/ 690484 h 710954"/>
                  <a:gd name="connsiteX10" fmla="*/ 450835 w 613094"/>
                  <a:gd name="connsiteY10" fmla="*/ 707966 h 710954"/>
                  <a:gd name="connsiteX11" fmla="*/ 434545 w 613094"/>
                  <a:gd name="connsiteY11" fmla="*/ 696047 h 710954"/>
                  <a:gd name="connsiteX12" fmla="*/ 446464 w 613094"/>
                  <a:gd name="connsiteY12" fmla="*/ 662275 h 710954"/>
                  <a:gd name="connsiteX13" fmla="*/ 437326 w 613094"/>
                  <a:gd name="connsiteY13" fmla="*/ 628901 h 710954"/>
                  <a:gd name="connsiteX14" fmla="*/ 376140 w 613094"/>
                  <a:gd name="connsiteY14" fmla="*/ 578442 h 710954"/>
                  <a:gd name="connsiteX15" fmla="*/ 326079 w 613094"/>
                  <a:gd name="connsiteY15" fmla="*/ 533149 h 710954"/>
                  <a:gd name="connsiteX16" fmla="*/ 290718 w 613094"/>
                  <a:gd name="connsiteY16" fmla="*/ 543479 h 710954"/>
                  <a:gd name="connsiteX17" fmla="*/ 264893 w 613094"/>
                  <a:gd name="connsiteY17" fmla="*/ 578442 h 710954"/>
                  <a:gd name="connsiteX18" fmla="*/ 208077 w 613094"/>
                  <a:gd name="connsiteY18" fmla="*/ 573675 h 710954"/>
                  <a:gd name="connsiteX19" fmla="*/ 187815 w 613094"/>
                  <a:gd name="connsiteY19" fmla="*/ 564934 h 710954"/>
                  <a:gd name="connsiteX20" fmla="*/ 95241 w 613094"/>
                  <a:gd name="connsiteY20" fmla="*/ 524011 h 710954"/>
                  <a:gd name="connsiteX21" fmla="*/ 77362 w 613094"/>
                  <a:gd name="connsiteY21" fmla="*/ 490239 h 710954"/>
                  <a:gd name="connsiteX22" fmla="*/ 84911 w 613094"/>
                  <a:gd name="connsiteY22" fmla="*/ 409585 h 710954"/>
                  <a:gd name="connsiteX23" fmla="*/ 117490 w 613094"/>
                  <a:gd name="connsiteY23" fmla="*/ 392103 h 710954"/>
                  <a:gd name="connsiteX24" fmla="*/ 91665 w 613094"/>
                  <a:gd name="connsiteY24" fmla="*/ 355551 h 710954"/>
                  <a:gd name="connsiteX25" fmla="*/ 78554 w 613094"/>
                  <a:gd name="connsiteY25" fmla="*/ 347207 h 710954"/>
                  <a:gd name="connsiteX26" fmla="*/ 66634 w 613094"/>
                  <a:gd name="connsiteY26" fmla="*/ 269334 h 710954"/>
                  <a:gd name="connsiteX27" fmla="*/ 49550 w 613094"/>
                  <a:gd name="connsiteY27" fmla="*/ 213313 h 710954"/>
                  <a:gd name="connsiteX28" fmla="*/ 40015 w 613094"/>
                  <a:gd name="connsiteY28" fmla="*/ 199804 h 710954"/>
                  <a:gd name="connsiteX29" fmla="*/ 51537 w 613094"/>
                  <a:gd name="connsiteY29" fmla="*/ 191858 h 710954"/>
                  <a:gd name="connsiteX30" fmla="*/ 70607 w 613094"/>
                  <a:gd name="connsiteY30" fmla="*/ 184309 h 710954"/>
                  <a:gd name="connsiteX31" fmla="*/ 80938 w 613094"/>
                  <a:gd name="connsiteY31" fmla="*/ 167225 h 710954"/>
                  <a:gd name="connsiteX32" fmla="*/ 67429 w 613094"/>
                  <a:gd name="connsiteY32" fmla="*/ 153716 h 710954"/>
                  <a:gd name="connsiteX33" fmla="*/ 40809 w 613094"/>
                  <a:gd name="connsiteY33" fmla="*/ 144578 h 710954"/>
                  <a:gd name="connsiteX34" fmla="*/ 28493 w 613094"/>
                  <a:gd name="connsiteY34" fmla="*/ 115972 h 710954"/>
                  <a:gd name="connsiteX35" fmla="*/ 23328 w 613094"/>
                  <a:gd name="connsiteY35" fmla="*/ 100477 h 710954"/>
                  <a:gd name="connsiteX36" fmla="*/ 681 w 613094"/>
                  <a:gd name="connsiteY36" fmla="*/ 48031 h 710954"/>
                  <a:gd name="connsiteX37" fmla="*/ 10614 w 613094"/>
                  <a:gd name="connsiteY37" fmla="*/ 39291 h 710954"/>
                  <a:gd name="connsiteX38" fmla="*/ 98817 w 613094"/>
                  <a:gd name="connsiteY38" fmla="*/ 7108 h 710954"/>
                  <a:gd name="connsiteX39" fmla="*/ 210859 w 613094"/>
                  <a:gd name="connsiteY39" fmla="*/ 34920 h 710954"/>
                  <a:gd name="connsiteX40" fmla="*/ 244233 w 613094"/>
                  <a:gd name="connsiteY40" fmla="*/ 68294 h 710954"/>
                  <a:gd name="connsiteX41" fmla="*/ 254563 w 613094"/>
                  <a:gd name="connsiteY41" fmla="*/ 100874 h 710954"/>
                  <a:gd name="connsiteX42" fmla="*/ 268071 w 613094"/>
                  <a:gd name="connsiteY42" fmla="*/ 134248 h 710954"/>
                  <a:gd name="connsiteX43" fmla="*/ 339190 w 613094"/>
                  <a:gd name="connsiteY43" fmla="*/ 181528 h 710954"/>
                  <a:gd name="connsiteX44" fmla="*/ 359850 w 613094"/>
                  <a:gd name="connsiteY44" fmla="*/ 230795 h 710954"/>
                  <a:gd name="connsiteX45" fmla="*/ 371372 w 613094"/>
                  <a:gd name="connsiteY45" fmla="*/ 258606 h 710954"/>
                  <a:gd name="connsiteX46" fmla="*/ 441697 w 613094"/>
                  <a:gd name="connsiteY46" fmla="*/ 282048 h 710954"/>
                  <a:gd name="connsiteX47" fmla="*/ 460370 w 613094"/>
                  <a:gd name="connsiteY47" fmla="*/ 293173 h 710954"/>
                  <a:gd name="connsiteX48" fmla="*/ 511226 w 613094"/>
                  <a:gd name="connsiteY48" fmla="*/ 295954 h 710954"/>
                  <a:gd name="connsiteX49" fmla="*/ 550560 w 613094"/>
                  <a:gd name="connsiteY49" fmla="*/ 283637 h 710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613094" h="710954">
                    <a:moveTo>
                      <a:pt x="550957" y="283637"/>
                    </a:moveTo>
                    <a:cubicBezTo>
                      <a:pt x="523940" y="297941"/>
                      <a:pt x="519172" y="321779"/>
                      <a:pt x="544203" y="340055"/>
                    </a:cubicBezTo>
                    <a:cubicBezTo>
                      <a:pt x="564069" y="354756"/>
                      <a:pt x="551752" y="362702"/>
                      <a:pt x="544600" y="371841"/>
                    </a:cubicBezTo>
                    <a:cubicBezTo>
                      <a:pt x="520762" y="402036"/>
                      <a:pt x="515199" y="433821"/>
                      <a:pt x="532681" y="468784"/>
                    </a:cubicBezTo>
                    <a:cubicBezTo>
                      <a:pt x="547779" y="498186"/>
                      <a:pt x="574001" y="517654"/>
                      <a:pt x="596251" y="541095"/>
                    </a:cubicBezTo>
                    <a:cubicBezTo>
                      <a:pt x="601416" y="546657"/>
                      <a:pt x="616116" y="543876"/>
                      <a:pt x="612541" y="556590"/>
                    </a:cubicBezTo>
                    <a:cubicBezTo>
                      <a:pt x="608567" y="570893"/>
                      <a:pt x="600621" y="585594"/>
                      <a:pt x="585921" y="589567"/>
                    </a:cubicBezTo>
                    <a:cubicBezTo>
                      <a:pt x="572809" y="593540"/>
                      <a:pt x="557711" y="591554"/>
                      <a:pt x="551354" y="607446"/>
                    </a:cubicBezTo>
                    <a:cubicBezTo>
                      <a:pt x="543408" y="628106"/>
                      <a:pt x="539038" y="649561"/>
                      <a:pt x="547779" y="670619"/>
                    </a:cubicBezTo>
                    <a:cubicBezTo>
                      <a:pt x="554931" y="687306"/>
                      <a:pt x="548176" y="690882"/>
                      <a:pt x="533475" y="690484"/>
                    </a:cubicBezTo>
                    <a:cubicBezTo>
                      <a:pt x="504472" y="689690"/>
                      <a:pt x="476660" y="693663"/>
                      <a:pt x="450835" y="707966"/>
                    </a:cubicBezTo>
                    <a:cubicBezTo>
                      <a:pt x="437723" y="715118"/>
                      <a:pt x="432161" y="708761"/>
                      <a:pt x="434545" y="696047"/>
                    </a:cubicBezTo>
                    <a:cubicBezTo>
                      <a:pt x="436531" y="684127"/>
                      <a:pt x="439313" y="671016"/>
                      <a:pt x="446464" y="662275"/>
                    </a:cubicBezTo>
                    <a:cubicBezTo>
                      <a:pt x="459575" y="645191"/>
                      <a:pt x="454808" y="636450"/>
                      <a:pt x="437326" y="628901"/>
                    </a:cubicBezTo>
                    <a:cubicBezTo>
                      <a:pt x="412295" y="617776"/>
                      <a:pt x="392033" y="601487"/>
                      <a:pt x="376140" y="578442"/>
                    </a:cubicBezTo>
                    <a:cubicBezTo>
                      <a:pt x="363426" y="560166"/>
                      <a:pt x="345150" y="545863"/>
                      <a:pt x="326079" y="533149"/>
                    </a:cubicBezTo>
                    <a:cubicBezTo>
                      <a:pt x="311378" y="523614"/>
                      <a:pt x="297075" y="524805"/>
                      <a:pt x="290718" y="543479"/>
                    </a:cubicBezTo>
                    <a:cubicBezTo>
                      <a:pt x="285951" y="558577"/>
                      <a:pt x="277210" y="569702"/>
                      <a:pt x="264893" y="578442"/>
                    </a:cubicBezTo>
                    <a:cubicBezTo>
                      <a:pt x="245027" y="592348"/>
                      <a:pt x="224765" y="602281"/>
                      <a:pt x="208077" y="573675"/>
                    </a:cubicBezTo>
                    <a:cubicBezTo>
                      <a:pt x="203310" y="565728"/>
                      <a:pt x="195761" y="564537"/>
                      <a:pt x="187815" y="564934"/>
                    </a:cubicBezTo>
                    <a:cubicBezTo>
                      <a:pt x="150070" y="567318"/>
                      <a:pt x="122655" y="546260"/>
                      <a:pt x="95241" y="524011"/>
                    </a:cubicBezTo>
                    <a:cubicBezTo>
                      <a:pt x="83719" y="514475"/>
                      <a:pt x="91665" y="498186"/>
                      <a:pt x="77362" y="490239"/>
                    </a:cubicBezTo>
                    <a:cubicBezTo>
                      <a:pt x="121066" y="477128"/>
                      <a:pt x="120669" y="449316"/>
                      <a:pt x="84911" y="409585"/>
                    </a:cubicBezTo>
                    <a:cubicBezTo>
                      <a:pt x="98022" y="406009"/>
                      <a:pt x="117888" y="409188"/>
                      <a:pt x="117490" y="392103"/>
                    </a:cubicBezTo>
                    <a:cubicBezTo>
                      <a:pt x="117490" y="377005"/>
                      <a:pt x="107557" y="363100"/>
                      <a:pt x="91665" y="355551"/>
                    </a:cubicBezTo>
                    <a:cubicBezTo>
                      <a:pt x="86897" y="353167"/>
                      <a:pt x="82924" y="349988"/>
                      <a:pt x="78554" y="347207"/>
                    </a:cubicBezTo>
                    <a:cubicBezTo>
                      <a:pt x="41604" y="322574"/>
                      <a:pt x="39220" y="307079"/>
                      <a:pt x="66634" y="269334"/>
                    </a:cubicBezTo>
                    <a:cubicBezTo>
                      <a:pt x="87692" y="240330"/>
                      <a:pt x="83321" y="224835"/>
                      <a:pt x="49550" y="213313"/>
                    </a:cubicBezTo>
                    <a:cubicBezTo>
                      <a:pt x="41604" y="210532"/>
                      <a:pt x="41206" y="205367"/>
                      <a:pt x="40015" y="199804"/>
                    </a:cubicBezTo>
                    <a:cubicBezTo>
                      <a:pt x="37233" y="187885"/>
                      <a:pt x="47564" y="193845"/>
                      <a:pt x="51537" y="191858"/>
                    </a:cubicBezTo>
                    <a:cubicBezTo>
                      <a:pt x="57893" y="189077"/>
                      <a:pt x="65840" y="188680"/>
                      <a:pt x="70607" y="184309"/>
                    </a:cubicBezTo>
                    <a:cubicBezTo>
                      <a:pt x="75773" y="180336"/>
                      <a:pt x="79746" y="173582"/>
                      <a:pt x="80938" y="167225"/>
                    </a:cubicBezTo>
                    <a:cubicBezTo>
                      <a:pt x="82527" y="158484"/>
                      <a:pt x="73786" y="156100"/>
                      <a:pt x="67429" y="153716"/>
                    </a:cubicBezTo>
                    <a:cubicBezTo>
                      <a:pt x="58688" y="150141"/>
                      <a:pt x="48358" y="149743"/>
                      <a:pt x="40809" y="144578"/>
                    </a:cubicBezTo>
                    <a:cubicBezTo>
                      <a:pt x="31274" y="138618"/>
                      <a:pt x="14587" y="133454"/>
                      <a:pt x="28493" y="115972"/>
                    </a:cubicBezTo>
                    <a:cubicBezTo>
                      <a:pt x="32863" y="110807"/>
                      <a:pt x="29684" y="102463"/>
                      <a:pt x="23328" y="100477"/>
                    </a:cubicBezTo>
                    <a:cubicBezTo>
                      <a:pt x="-6868" y="92530"/>
                      <a:pt x="9421" y="65116"/>
                      <a:pt x="681" y="48031"/>
                    </a:cubicBezTo>
                    <a:cubicBezTo>
                      <a:pt x="-2498" y="41674"/>
                      <a:pt x="6243" y="41277"/>
                      <a:pt x="10614" y="39291"/>
                    </a:cubicBezTo>
                    <a:cubicBezTo>
                      <a:pt x="39220" y="26577"/>
                      <a:pt x="69813" y="18631"/>
                      <a:pt x="98817" y="7108"/>
                    </a:cubicBezTo>
                    <a:cubicBezTo>
                      <a:pt x="135767" y="-7592"/>
                      <a:pt x="179471" y="-43"/>
                      <a:pt x="210859" y="34920"/>
                    </a:cubicBezTo>
                    <a:cubicBezTo>
                      <a:pt x="221189" y="46442"/>
                      <a:pt x="232313" y="57964"/>
                      <a:pt x="244233" y="68294"/>
                    </a:cubicBezTo>
                    <a:cubicBezTo>
                      <a:pt x="254960" y="77432"/>
                      <a:pt x="259728" y="89749"/>
                      <a:pt x="254563" y="100874"/>
                    </a:cubicBezTo>
                    <a:cubicBezTo>
                      <a:pt x="246219" y="118753"/>
                      <a:pt x="256947" y="126302"/>
                      <a:pt x="268071" y="134248"/>
                    </a:cubicBezTo>
                    <a:cubicBezTo>
                      <a:pt x="291513" y="150538"/>
                      <a:pt x="314159" y="168019"/>
                      <a:pt x="339190" y="181528"/>
                    </a:cubicBezTo>
                    <a:cubicBezTo>
                      <a:pt x="361439" y="193447"/>
                      <a:pt x="365810" y="208148"/>
                      <a:pt x="359850" y="230795"/>
                    </a:cubicBezTo>
                    <a:cubicBezTo>
                      <a:pt x="357069" y="241125"/>
                      <a:pt x="357864" y="253044"/>
                      <a:pt x="371372" y="258606"/>
                    </a:cubicBezTo>
                    <a:cubicBezTo>
                      <a:pt x="394416" y="268142"/>
                      <a:pt x="414282" y="286021"/>
                      <a:pt x="441697" y="282048"/>
                    </a:cubicBezTo>
                    <a:cubicBezTo>
                      <a:pt x="450437" y="280856"/>
                      <a:pt x="455205" y="286021"/>
                      <a:pt x="460370" y="293173"/>
                    </a:cubicBezTo>
                    <a:cubicBezTo>
                      <a:pt x="477454" y="316217"/>
                      <a:pt x="489374" y="316217"/>
                      <a:pt x="511226" y="295954"/>
                    </a:cubicBezTo>
                    <a:cubicBezTo>
                      <a:pt x="521954" y="285624"/>
                      <a:pt x="531886" y="270923"/>
                      <a:pt x="550560" y="283637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89" name="Free-form: Shape 288">
                <a:extLst>
                  <a:ext uri="{FF2B5EF4-FFF2-40B4-BE49-F238E27FC236}">
                    <a16:creationId xmlns:a16="http://schemas.microsoft.com/office/drawing/2014/main" id="{624D4D63-E732-7AE2-9290-CAF2C6DA8593}"/>
                  </a:ext>
                </a:extLst>
              </p:cNvPr>
              <p:cNvSpPr/>
              <p:nvPr/>
            </p:nvSpPr>
            <p:spPr>
              <a:xfrm>
                <a:off x="7225193" y="4795277"/>
                <a:ext cx="558235" cy="467943"/>
              </a:xfrm>
              <a:custGeom>
                <a:avLst/>
                <a:gdLst>
                  <a:gd name="connsiteX0" fmla="*/ 558236 w 558235"/>
                  <a:gd name="connsiteY0" fmla="*/ 208102 h 467943"/>
                  <a:gd name="connsiteX1" fmla="*/ 524861 w 558235"/>
                  <a:gd name="connsiteY1" fmla="*/ 222803 h 467943"/>
                  <a:gd name="connsiteX2" fmla="*/ 540356 w 558235"/>
                  <a:gd name="connsiteY2" fmla="*/ 251012 h 467943"/>
                  <a:gd name="connsiteX3" fmla="*/ 556249 w 558235"/>
                  <a:gd name="connsiteY3" fmla="*/ 271672 h 467943"/>
                  <a:gd name="connsiteX4" fmla="*/ 549097 w 558235"/>
                  <a:gd name="connsiteY4" fmla="*/ 287167 h 467943"/>
                  <a:gd name="connsiteX5" fmla="*/ 507379 w 558235"/>
                  <a:gd name="connsiteY5" fmla="*/ 298292 h 467943"/>
                  <a:gd name="connsiteX6" fmla="*/ 474800 w 558235"/>
                  <a:gd name="connsiteY6" fmla="*/ 324117 h 467943"/>
                  <a:gd name="connsiteX7" fmla="*/ 463675 w 558235"/>
                  <a:gd name="connsiteY7" fmla="*/ 334050 h 467943"/>
                  <a:gd name="connsiteX8" fmla="*/ 433480 w 558235"/>
                  <a:gd name="connsiteY8" fmla="*/ 376165 h 467943"/>
                  <a:gd name="connsiteX9" fmla="*/ 432288 w 558235"/>
                  <a:gd name="connsiteY9" fmla="*/ 383714 h 467943"/>
                  <a:gd name="connsiteX10" fmla="*/ 422752 w 558235"/>
                  <a:gd name="connsiteY10" fmla="*/ 463971 h 467943"/>
                  <a:gd name="connsiteX11" fmla="*/ 422355 w 558235"/>
                  <a:gd name="connsiteY11" fmla="*/ 467944 h 467943"/>
                  <a:gd name="connsiteX12" fmla="*/ 313889 w 558235"/>
                  <a:gd name="connsiteY12" fmla="*/ 404771 h 467943"/>
                  <a:gd name="connsiteX13" fmla="*/ 240783 w 558235"/>
                  <a:gd name="connsiteY13" fmla="*/ 330077 h 467943"/>
                  <a:gd name="connsiteX14" fmla="*/ 142647 w 558235"/>
                  <a:gd name="connsiteY14" fmla="*/ 223597 h 467943"/>
                  <a:gd name="connsiteX15" fmla="*/ 84243 w 558235"/>
                  <a:gd name="connsiteY15" fmla="*/ 184263 h 467943"/>
                  <a:gd name="connsiteX16" fmla="*/ 72721 w 558235"/>
                  <a:gd name="connsiteY16" fmla="*/ 165192 h 467943"/>
                  <a:gd name="connsiteX17" fmla="*/ 46101 w 558235"/>
                  <a:gd name="connsiteY17" fmla="*/ 92484 h 467943"/>
                  <a:gd name="connsiteX18" fmla="*/ 5178 w 558235"/>
                  <a:gd name="connsiteY18" fmla="*/ 25736 h 467943"/>
                  <a:gd name="connsiteX19" fmla="*/ 6370 w 558235"/>
                  <a:gd name="connsiteY19" fmla="*/ 3089 h 467943"/>
                  <a:gd name="connsiteX20" fmla="*/ 32990 w 558235"/>
                  <a:gd name="connsiteY20" fmla="*/ 6268 h 467943"/>
                  <a:gd name="connsiteX21" fmla="*/ 75899 w 558235"/>
                  <a:gd name="connsiteY21" fmla="*/ 41628 h 467943"/>
                  <a:gd name="connsiteX22" fmla="*/ 122782 w 558235"/>
                  <a:gd name="connsiteY22" fmla="*/ 12227 h 467943"/>
                  <a:gd name="connsiteX23" fmla="*/ 208601 w 558235"/>
                  <a:gd name="connsiteY23" fmla="*/ 7459 h 467943"/>
                  <a:gd name="connsiteX24" fmla="*/ 296407 w 558235"/>
                  <a:gd name="connsiteY24" fmla="*/ 29312 h 467943"/>
                  <a:gd name="connsiteX25" fmla="*/ 319054 w 558235"/>
                  <a:gd name="connsiteY25" fmla="*/ 29709 h 467943"/>
                  <a:gd name="connsiteX26" fmla="*/ 420766 w 558235"/>
                  <a:gd name="connsiteY26" fmla="*/ 28914 h 467943"/>
                  <a:gd name="connsiteX27" fmla="*/ 439042 w 558235"/>
                  <a:gd name="connsiteY27" fmla="*/ 42423 h 467943"/>
                  <a:gd name="connsiteX28" fmla="*/ 503406 w 558235"/>
                  <a:gd name="connsiteY28" fmla="*/ 63083 h 467943"/>
                  <a:gd name="connsiteX29" fmla="*/ 525259 w 558235"/>
                  <a:gd name="connsiteY29" fmla="*/ 60699 h 467943"/>
                  <a:gd name="connsiteX30" fmla="*/ 503804 w 558235"/>
                  <a:gd name="connsiteY30" fmla="*/ 111953 h 467943"/>
                  <a:gd name="connsiteX31" fmla="*/ 525259 w 558235"/>
                  <a:gd name="connsiteY31" fmla="*/ 183071 h 467943"/>
                  <a:gd name="connsiteX32" fmla="*/ 558236 w 558235"/>
                  <a:gd name="connsiteY32" fmla="*/ 208897 h 467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558235" h="467943">
                    <a:moveTo>
                      <a:pt x="558236" y="208102"/>
                    </a:moveTo>
                    <a:cubicBezTo>
                      <a:pt x="543535" y="209294"/>
                      <a:pt x="528437" y="208499"/>
                      <a:pt x="524861" y="222803"/>
                    </a:cubicBezTo>
                    <a:cubicBezTo>
                      <a:pt x="521683" y="234722"/>
                      <a:pt x="532410" y="243065"/>
                      <a:pt x="540356" y="251012"/>
                    </a:cubicBezTo>
                    <a:cubicBezTo>
                      <a:pt x="546713" y="256971"/>
                      <a:pt x="552276" y="263328"/>
                      <a:pt x="556249" y="271672"/>
                    </a:cubicBezTo>
                    <a:cubicBezTo>
                      <a:pt x="560222" y="280413"/>
                      <a:pt x="556249" y="287564"/>
                      <a:pt x="549097" y="287167"/>
                    </a:cubicBezTo>
                    <a:cubicBezTo>
                      <a:pt x="533602" y="286372"/>
                      <a:pt x="521286" y="296703"/>
                      <a:pt x="507379" y="298292"/>
                    </a:cubicBezTo>
                    <a:cubicBezTo>
                      <a:pt x="489898" y="300278"/>
                      <a:pt x="471622" y="296703"/>
                      <a:pt x="474800" y="324117"/>
                    </a:cubicBezTo>
                    <a:cubicBezTo>
                      <a:pt x="475595" y="330077"/>
                      <a:pt x="468046" y="331666"/>
                      <a:pt x="463675" y="334050"/>
                    </a:cubicBezTo>
                    <a:cubicBezTo>
                      <a:pt x="446591" y="343188"/>
                      <a:pt x="434672" y="355902"/>
                      <a:pt x="433480" y="376165"/>
                    </a:cubicBezTo>
                    <a:cubicBezTo>
                      <a:pt x="433480" y="378549"/>
                      <a:pt x="433480" y="382919"/>
                      <a:pt x="432288" y="383714"/>
                    </a:cubicBezTo>
                    <a:cubicBezTo>
                      <a:pt x="388981" y="405963"/>
                      <a:pt x="417587" y="436159"/>
                      <a:pt x="422752" y="463971"/>
                    </a:cubicBezTo>
                    <a:cubicBezTo>
                      <a:pt x="422752" y="464765"/>
                      <a:pt x="422752" y="465560"/>
                      <a:pt x="422355" y="467944"/>
                    </a:cubicBezTo>
                    <a:cubicBezTo>
                      <a:pt x="381432" y="454435"/>
                      <a:pt x="339317" y="434172"/>
                      <a:pt x="313889" y="404771"/>
                    </a:cubicBezTo>
                    <a:cubicBezTo>
                      <a:pt x="290845" y="378151"/>
                      <a:pt x="263430" y="356696"/>
                      <a:pt x="240783" y="330077"/>
                    </a:cubicBezTo>
                    <a:cubicBezTo>
                      <a:pt x="209396" y="293524"/>
                      <a:pt x="171254" y="263328"/>
                      <a:pt x="142647" y="223597"/>
                    </a:cubicBezTo>
                    <a:cubicBezTo>
                      <a:pt x="129934" y="206115"/>
                      <a:pt x="109273" y="188634"/>
                      <a:pt x="84243" y="184263"/>
                    </a:cubicBezTo>
                    <a:cubicBezTo>
                      <a:pt x="70734" y="182277"/>
                      <a:pt x="73118" y="173536"/>
                      <a:pt x="72721" y="165192"/>
                    </a:cubicBezTo>
                    <a:cubicBezTo>
                      <a:pt x="70337" y="138175"/>
                      <a:pt x="69145" y="107185"/>
                      <a:pt x="46101" y="92484"/>
                    </a:cubicBezTo>
                    <a:cubicBezTo>
                      <a:pt x="19878" y="75400"/>
                      <a:pt x="15508" y="49575"/>
                      <a:pt x="5178" y="25736"/>
                    </a:cubicBezTo>
                    <a:cubicBezTo>
                      <a:pt x="2397" y="18981"/>
                      <a:pt x="-5550" y="9049"/>
                      <a:pt x="6370" y="3089"/>
                    </a:cubicBezTo>
                    <a:cubicBezTo>
                      <a:pt x="15111" y="-1281"/>
                      <a:pt x="25441" y="-1679"/>
                      <a:pt x="32990" y="6268"/>
                    </a:cubicBezTo>
                    <a:cubicBezTo>
                      <a:pt x="46101" y="19776"/>
                      <a:pt x="57226" y="38847"/>
                      <a:pt x="75899" y="41628"/>
                    </a:cubicBezTo>
                    <a:cubicBezTo>
                      <a:pt x="96162" y="44409"/>
                      <a:pt x="105698" y="20968"/>
                      <a:pt x="122782" y="12227"/>
                    </a:cubicBezTo>
                    <a:cubicBezTo>
                      <a:pt x="150991" y="-2473"/>
                      <a:pt x="179995" y="1500"/>
                      <a:pt x="208601" y="7459"/>
                    </a:cubicBezTo>
                    <a:cubicBezTo>
                      <a:pt x="238002" y="13419"/>
                      <a:pt x="268198" y="17392"/>
                      <a:pt x="296407" y="29312"/>
                    </a:cubicBezTo>
                    <a:cubicBezTo>
                      <a:pt x="303956" y="32490"/>
                      <a:pt x="311108" y="33285"/>
                      <a:pt x="319054" y="29709"/>
                    </a:cubicBezTo>
                    <a:cubicBezTo>
                      <a:pt x="352825" y="15008"/>
                      <a:pt x="386994" y="20968"/>
                      <a:pt x="420766" y="28914"/>
                    </a:cubicBezTo>
                    <a:cubicBezTo>
                      <a:pt x="427917" y="30504"/>
                      <a:pt x="434274" y="34874"/>
                      <a:pt x="439042" y="42423"/>
                    </a:cubicBezTo>
                    <a:cubicBezTo>
                      <a:pt x="458510" y="72221"/>
                      <a:pt x="471622" y="76194"/>
                      <a:pt x="503406" y="63083"/>
                    </a:cubicBezTo>
                    <a:cubicBezTo>
                      <a:pt x="510161" y="60302"/>
                      <a:pt x="516120" y="57123"/>
                      <a:pt x="525259" y="60699"/>
                    </a:cubicBezTo>
                    <a:cubicBezTo>
                      <a:pt x="518107" y="77784"/>
                      <a:pt x="510955" y="94868"/>
                      <a:pt x="503804" y="111953"/>
                    </a:cubicBezTo>
                    <a:cubicBezTo>
                      <a:pt x="488706" y="148505"/>
                      <a:pt x="492679" y="161617"/>
                      <a:pt x="525259" y="183071"/>
                    </a:cubicBezTo>
                    <a:cubicBezTo>
                      <a:pt x="535986" y="190223"/>
                      <a:pt x="548303" y="194991"/>
                      <a:pt x="558236" y="208897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0" name="Free-form: Shape 289">
                <a:extLst>
                  <a:ext uri="{FF2B5EF4-FFF2-40B4-BE49-F238E27FC236}">
                    <a16:creationId xmlns:a16="http://schemas.microsoft.com/office/drawing/2014/main" id="{3F289001-455D-DAA5-72E7-069C3FFE9340}"/>
                  </a:ext>
                </a:extLst>
              </p:cNvPr>
              <p:cNvSpPr/>
              <p:nvPr/>
            </p:nvSpPr>
            <p:spPr>
              <a:xfrm>
                <a:off x="7786210" y="5292617"/>
                <a:ext cx="260801" cy="519870"/>
              </a:xfrm>
              <a:custGeom>
                <a:avLst/>
                <a:gdLst>
                  <a:gd name="connsiteX0" fmla="*/ 0 w 260801"/>
                  <a:gd name="connsiteY0" fmla="*/ 390959 h 519870"/>
                  <a:gd name="connsiteX1" fmla="*/ 23044 w 260801"/>
                  <a:gd name="connsiteY1" fmla="*/ 390959 h 519870"/>
                  <a:gd name="connsiteX2" fmla="*/ 9535 w 260801"/>
                  <a:gd name="connsiteY2" fmla="*/ 359969 h 519870"/>
                  <a:gd name="connsiteX3" fmla="*/ 5562 w 260801"/>
                  <a:gd name="connsiteY3" fmla="*/ 335336 h 519870"/>
                  <a:gd name="connsiteX4" fmla="*/ 24633 w 260801"/>
                  <a:gd name="connsiteY4" fmla="*/ 249119 h 519870"/>
                  <a:gd name="connsiteX5" fmla="*/ 17084 w 260801"/>
                  <a:gd name="connsiteY5" fmla="*/ 214553 h 519870"/>
                  <a:gd name="connsiteX6" fmla="*/ 21057 w 260801"/>
                  <a:gd name="connsiteY6" fmla="*/ 190714 h 519870"/>
                  <a:gd name="connsiteX7" fmla="*/ 16290 w 260801"/>
                  <a:gd name="connsiteY7" fmla="*/ 118006 h 519870"/>
                  <a:gd name="connsiteX8" fmla="*/ 12317 w 260801"/>
                  <a:gd name="connsiteY8" fmla="*/ 58012 h 519870"/>
                  <a:gd name="connsiteX9" fmla="*/ 29401 w 260801"/>
                  <a:gd name="connsiteY9" fmla="*/ 17487 h 519870"/>
                  <a:gd name="connsiteX10" fmla="*/ 65556 w 260801"/>
                  <a:gd name="connsiteY10" fmla="*/ 3183 h 519870"/>
                  <a:gd name="connsiteX11" fmla="*/ 137470 w 260801"/>
                  <a:gd name="connsiteY11" fmla="*/ 42120 h 519870"/>
                  <a:gd name="connsiteX12" fmla="*/ 174817 w 260801"/>
                  <a:gd name="connsiteY12" fmla="*/ 127542 h 519870"/>
                  <a:gd name="connsiteX13" fmla="*/ 162103 w 260801"/>
                  <a:gd name="connsiteY13" fmla="*/ 176808 h 519870"/>
                  <a:gd name="connsiteX14" fmla="*/ 162103 w 260801"/>
                  <a:gd name="connsiteY14" fmla="*/ 179192 h 519870"/>
                  <a:gd name="connsiteX15" fmla="*/ 197464 w 260801"/>
                  <a:gd name="connsiteY15" fmla="*/ 276931 h 519870"/>
                  <a:gd name="connsiteX16" fmla="*/ 208191 w 260801"/>
                  <a:gd name="connsiteY16" fmla="*/ 297194 h 519870"/>
                  <a:gd name="connsiteX17" fmla="*/ 226070 w 260801"/>
                  <a:gd name="connsiteY17" fmla="*/ 309113 h 519870"/>
                  <a:gd name="connsiteX18" fmla="*/ 257458 w 260801"/>
                  <a:gd name="connsiteY18" fmla="*/ 343680 h 519870"/>
                  <a:gd name="connsiteX19" fmla="*/ 240770 w 260801"/>
                  <a:gd name="connsiteY19" fmla="*/ 369505 h 519870"/>
                  <a:gd name="connsiteX20" fmla="*/ 210178 w 260801"/>
                  <a:gd name="connsiteY20" fmla="*/ 423936 h 519870"/>
                  <a:gd name="connsiteX21" fmla="*/ 185942 w 260801"/>
                  <a:gd name="connsiteY21" fmla="*/ 447377 h 519870"/>
                  <a:gd name="connsiteX22" fmla="*/ 158527 w 260801"/>
                  <a:gd name="connsiteY22" fmla="*/ 485917 h 519870"/>
                  <a:gd name="connsiteX23" fmla="*/ 145416 w 260801"/>
                  <a:gd name="connsiteY23" fmla="*/ 518894 h 519870"/>
                  <a:gd name="connsiteX24" fmla="*/ 106082 w 260801"/>
                  <a:gd name="connsiteY24" fmla="*/ 495055 h 519870"/>
                  <a:gd name="connsiteX25" fmla="*/ 32182 w 260801"/>
                  <a:gd name="connsiteY25" fmla="*/ 421552 h 519870"/>
                  <a:gd name="connsiteX26" fmla="*/ 794 w 260801"/>
                  <a:gd name="connsiteY26" fmla="*/ 391754 h 519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60801" h="519870">
                    <a:moveTo>
                      <a:pt x="0" y="390959"/>
                    </a:moveTo>
                    <a:cubicBezTo>
                      <a:pt x="8741" y="386192"/>
                      <a:pt x="15495" y="388973"/>
                      <a:pt x="23044" y="390959"/>
                    </a:cubicBezTo>
                    <a:cubicBezTo>
                      <a:pt x="21057" y="378246"/>
                      <a:pt x="19071" y="367121"/>
                      <a:pt x="9535" y="359969"/>
                    </a:cubicBezTo>
                    <a:cubicBezTo>
                      <a:pt x="-397" y="352818"/>
                      <a:pt x="3576" y="345269"/>
                      <a:pt x="5562" y="335336"/>
                    </a:cubicBezTo>
                    <a:cubicBezTo>
                      <a:pt x="11522" y="306332"/>
                      <a:pt x="28209" y="280110"/>
                      <a:pt x="24633" y="249119"/>
                    </a:cubicBezTo>
                    <a:cubicBezTo>
                      <a:pt x="23441" y="237200"/>
                      <a:pt x="26620" y="224883"/>
                      <a:pt x="17084" y="214553"/>
                    </a:cubicBezTo>
                    <a:cubicBezTo>
                      <a:pt x="9535" y="206210"/>
                      <a:pt x="18276" y="198263"/>
                      <a:pt x="21057" y="190714"/>
                    </a:cubicBezTo>
                    <a:cubicBezTo>
                      <a:pt x="30593" y="165684"/>
                      <a:pt x="36950" y="142639"/>
                      <a:pt x="16290" y="118006"/>
                    </a:cubicBezTo>
                    <a:cubicBezTo>
                      <a:pt x="2384" y="101319"/>
                      <a:pt x="6357" y="77878"/>
                      <a:pt x="12317" y="58012"/>
                    </a:cubicBezTo>
                    <a:cubicBezTo>
                      <a:pt x="16290" y="44106"/>
                      <a:pt x="23839" y="30995"/>
                      <a:pt x="29401" y="17487"/>
                    </a:cubicBezTo>
                    <a:cubicBezTo>
                      <a:pt x="36553" y="-790"/>
                      <a:pt x="42909" y="-3174"/>
                      <a:pt x="65556" y="3183"/>
                    </a:cubicBezTo>
                    <a:cubicBezTo>
                      <a:pt x="94560" y="11129"/>
                      <a:pt x="114426" y="25830"/>
                      <a:pt x="137470" y="42120"/>
                    </a:cubicBezTo>
                    <a:cubicBezTo>
                      <a:pt x="176803" y="69932"/>
                      <a:pt x="187134" y="80262"/>
                      <a:pt x="174817" y="127542"/>
                    </a:cubicBezTo>
                    <a:cubicBezTo>
                      <a:pt x="170447" y="143831"/>
                      <a:pt x="177598" y="163300"/>
                      <a:pt x="162103" y="176808"/>
                    </a:cubicBezTo>
                    <a:cubicBezTo>
                      <a:pt x="161706" y="177206"/>
                      <a:pt x="161308" y="178795"/>
                      <a:pt x="162103" y="179192"/>
                    </a:cubicBezTo>
                    <a:cubicBezTo>
                      <a:pt x="184353" y="207799"/>
                      <a:pt x="161308" y="252695"/>
                      <a:pt x="197464" y="276931"/>
                    </a:cubicBezTo>
                    <a:cubicBezTo>
                      <a:pt x="203026" y="280904"/>
                      <a:pt x="205410" y="290042"/>
                      <a:pt x="208191" y="297194"/>
                    </a:cubicBezTo>
                    <a:cubicBezTo>
                      <a:pt x="211370" y="305935"/>
                      <a:pt x="220111" y="311100"/>
                      <a:pt x="226070" y="309113"/>
                    </a:cubicBezTo>
                    <a:cubicBezTo>
                      <a:pt x="261828" y="297194"/>
                      <a:pt x="247922" y="331760"/>
                      <a:pt x="257458" y="343680"/>
                    </a:cubicBezTo>
                    <a:cubicBezTo>
                      <a:pt x="267788" y="356393"/>
                      <a:pt x="251896" y="365134"/>
                      <a:pt x="240770" y="369505"/>
                    </a:cubicBezTo>
                    <a:cubicBezTo>
                      <a:pt x="216137" y="379835"/>
                      <a:pt x="220508" y="406057"/>
                      <a:pt x="210178" y="423936"/>
                    </a:cubicBezTo>
                    <a:cubicBezTo>
                      <a:pt x="203821" y="435061"/>
                      <a:pt x="199053" y="442213"/>
                      <a:pt x="185942" y="447377"/>
                    </a:cubicBezTo>
                    <a:cubicBezTo>
                      <a:pt x="170844" y="452940"/>
                      <a:pt x="150184" y="458105"/>
                      <a:pt x="158527" y="485917"/>
                    </a:cubicBezTo>
                    <a:cubicBezTo>
                      <a:pt x="160911" y="493863"/>
                      <a:pt x="164884" y="516113"/>
                      <a:pt x="145416" y="518894"/>
                    </a:cubicBezTo>
                    <a:cubicBezTo>
                      <a:pt x="127934" y="521277"/>
                      <a:pt x="112042" y="521277"/>
                      <a:pt x="106082" y="495055"/>
                    </a:cubicBezTo>
                    <a:cubicBezTo>
                      <a:pt x="97739" y="456913"/>
                      <a:pt x="59199" y="443802"/>
                      <a:pt x="32182" y="421552"/>
                    </a:cubicBezTo>
                    <a:cubicBezTo>
                      <a:pt x="21455" y="412414"/>
                      <a:pt x="11522" y="403673"/>
                      <a:pt x="794" y="391754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1" name="Free-form: Shape 290">
                <a:extLst>
                  <a:ext uri="{FF2B5EF4-FFF2-40B4-BE49-F238E27FC236}">
                    <a16:creationId xmlns:a16="http://schemas.microsoft.com/office/drawing/2014/main" id="{D27A0762-3965-8E8F-47ED-7BF30A7926DA}"/>
                  </a:ext>
                </a:extLst>
              </p:cNvPr>
              <p:cNvSpPr/>
              <p:nvPr/>
            </p:nvSpPr>
            <p:spPr>
              <a:xfrm>
                <a:off x="7977142" y="5331095"/>
                <a:ext cx="352356" cy="257230"/>
              </a:xfrm>
              <a:custGeom>
                <a:avLst/>
                <a:gdLst>
                  <a:gd name="connsiteX0" fmla="*/ 352192 w 352356"/>
                  <a:gd name="connsiteY0" fmla="*/ 130384 h 257230"/>
                  <a:gd name="connsiteX1" fmla="*/ 305309 w 352356"/>
                  <a:gd name="connsiteY1" fmla="*/ 203489 h 257230"/>
                  <a:gd name="connsiteX2" fmla="*/ 275511 w 352356"/>
                  <a:gd name="connsiteY2" fmla="*/ 204284 h 257230"/>
                  <a:gd name="connsiteX3" fmla="*/ 202803 w 352356"/>
                  <a:gd name="connsiteY3" fmla="*/ 225739 h 257230"/>
                  <a:gd name="connsiteX4" fmla="*/ 145193 w 352356"/>
                  <a:gd name="connsiteY4" fmla="*/ 255140 h 257230"/>
                  <a:gd name="connsiteX5" fmla="*/ 43481 w 352356"/>
                  <a:gd name="connsiteY5" fmla="*/ 244810 h 257230"/>
                  <a:gd name="connsiteX6" fmla="*/ 6531 w 352356"/>
                  <a:gd name="connsiteY6" fmla="*/ 193556 h 257230"/>
                  <a:gd name="connsiteX7" fmla="*/ 968 w 352356"/>
                  <a:gd name="connsiteY7" fmla="*/ 118067 h 257230"/>
                  <a:gd name="connsiteX8" fmla="*/ 8915 w 352356"/>
                  <a:gd name="connsiteY8" fmla="*/ 100188 h 257230"/>
                  <a:gd name="connsiteX9" fmla="*/ 36727 w 352356"/>
                  <a:gd name="connsiteY9" fmla="*/ 64033 h 257230"/>
                  <a:gd name="connsiteX10" fmla="*/ 95132 w 352356"/>
                  <a:gd name="connsiteY10" fmla="*/ 42975 h 257230"/>
                  <a:gd name="connsiteX11" fmla="*/ 120957 w 352356"/>
                  <a:gd name="connsiteY11" fmla="*/ 36221 h 257230"/>
                  <a:gd name="connsiteX12" fmla="*/ 135657 w 352356"/>
                  <a:gd name="connsiteY12" fmla="*/ 21123 h 257230"/>
                  <a:gd name="connsiteX13" fmla="*/ 221079 w 352356"/>
                  <a:gd name="connsiteY13" fmla="*/ 1655 h 257230"/>
                  <a:gd name="connsiteX14" fmla="*/ 265181 w 352356"/>
                  <a:gd name="connsiteY14" fmla="*/ 14369 h 257230"/>
                  <a:gd name="connsiteX15" fmla="*/ 321599 w 352356"/>
                  <a:gd name="connsiteY15" fmla="*/ 58868 h 257230"/>
                  <a:gd name="connsiteX16" fmla="*/ 352192 w 352356"/>
                  <a:gd name="connsiteY16" fmla="*/ 131576 h 257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52356" h="257230">
                    <a:moveTo>
                      <a:pt x="352192" y="130384"/>
                    </a:moveTo>
                    <a:cubicBezTo>
                      <a:pt x="352192" y="157004"/>
                      <a:pt x="327559" y="194748"/>
                      <a:pt x="305309" y="203489"/>
                    </a:cubicBezTo>
                    <a:cubicBezTo>
                      <a:pt x="294979" y="207462"/>
                      <a:pt x="286238" y="209051"/>
                      <a:pt x="275511" y="204284"/>
                    </a:cubicBezTo>
                    <a:cubicBezTo>
                      <a:pt x="245315" y="189584"/>
                      <a:pt x="219093" y="201503"/>
                      <a:pt x="202803" y="225739"/>
                    </a:cubicBezTo>
                    <a:cubicBezTo>
                      <a:pt x="187705" y="247591"/>
                      <a:pt x="167442" y="251564"/>
                      <a:pt x="145193" y="255140"/>
                    </a:cubicBezTo>
                    <a:cubicBezTo>
                      <a:pt x="110627" y="260305"/>
                      <a:pt x="75266" y="255537"/>
                      <a:pt x="43481" y="244810"/>
                    </a:cubicBezTo>
                    <a:cubicBezTo>
                      <a:pt x="27191" y="239247"/>
                      <a:pt x="6531" y="214217"/>
                      <a:pt x="6531" y="193556"/>
                    </a:cubicBezTo>
                    <a:cubicBezTo>
                      <a:pt x="6531" y="168128"/>
                      <a:pt x="-3005" y="143495"/>
                      <a:pt x="968" y="118067"/>
                    </a:cubicBezTo>
                    <a:cubicBezTo>
                      <a:pt x="2161" y="110915"/>
                      <a:pt x="1763" y="102969"/>
                      <a:pt x="8915" y="100188"/>
                    </a:cubicBezTo>
                    <a:cubicBezTo>
                      <a:pt x="25602" y="93434"/>
                      <a:pt x="30370" y="77939"/>
                      <a:pt x="36727" y="64033"/>
                    </a:cubicBezTo>
                    <a:cubicBezTo>
                      <a:pt x="50235" y="33043"/>
                      <a:pt x="66128" y="27083"/>
                      <a:pt x="95132" y="42975"/>
                    </a:cubicBezTo>
                    <a:cubicBezTo>
                      <a:pt x="105859" y="48935"/>
                      <a:pt x="116189" y="48935"/>
                      <a:pt x="120957" y="36221"/>
                    </a:cubicBezTo>
                    <a:cubicBezTo>
                      <a:pt x="123738" y="28275"/>
                      <a:pt x="126519" y="19931"/>
                      <a:pt x="135657" y="21123"/>
                    </a:cubicBezTo>
                    <a:cubicBezTo>
                      <a:pt x="166647" y="25494"/>
                      <a:pt x="192473" y="8012"/>
                      <a:pt x="221079" y="1655"/>
                    </a:cubicBezTo>
                    <a:cubicBezTo>
                      <a:pt x="239355" y="-2318"/>
                      <a:pt x="252467" y="463"/>
                      <a:pt x="265181" y="14369"/>
                    </a:cubicBezTo>
                    <a:cubicBezTo>
                      <a:pt x="281470" y="31851"/>
                      <a:pt x="298952" y="47346"/>
                      <a:pt x="321599" y="58868"/>
                    </a:cubicBezTo>
                    <a:cubicBezTo>
                      <a:pt x="348616" y="72774"/>
                      <a:pt x="353384" y="102175"/>
                      <a:pt x="352192" y="131576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2" name="Free-form: Shape 291">
                <a:extLst>
                  <a:ext uri="{FF2B5EF4-FFF2-40B4-BE49-F238E27FC236}">
                    <a16:creationId xmlns:a16="http://schemas.microsoft.com/office/drawing/2014/main" id="{2F6F4A1A-4B5B-378A-2B66-191482131202}"/>
                  </a:ext>
                </a:extLst>
              </p:cNvPr>
              <p:cNvSpPr/>
              <p:nvPr/>
            </p:nvSpPr>
            <p:spPr>
              <a:xfrm>
                <a:off x="7748270" y="2965965"/>
                <a:ext cx="396314" cy="145974"/>
              </a:xfrm>
              <a:custGeom>
                <a:avLst/>
                <a:gdLst>
                  <a:gd name="connsiteX0" fmla="*/ 395519 w 396314"/>
                  <a:gd name="connsiteY0" fmla="*/ 60789 h 145974"/>
                  <a:gd name="connsiteX1" fmla="*/ 381614 w 396314"/>
                  <a:gd name="connsiteY1" fmla="*/ 119591 h 145974"/>
                  <a:gd name="connsiteX2" fmla="*/ 366516 w 396314"/>
                  <a:gd name="connsiteY2" fmla="*/ 137072 h 145974"/>
                  <a:gd name="connsiteX3" fmla="*/ 229841 w 396314"/>
                  <a:gd name="connsiteY3" fmla="*/ 145813 h 145974"/>
                  <a:gd name="connsiteX4" fmla="*/ 59394 w 396314"/>
                  <a:gd name="connsiteY4" fmla="*/ 133099 h 145974"/>
                  <a:gd name="connsiteX5" fmla="*/ 20458 w 396314"/>
                  <a:gd name="connsiteY5" fmla="*/ 131510 h 145974"/>
                  <a:gd name="connsiteX6" fmla="*/ 8141 w 396314"/>
                  <a:gd name="connsiteY6" fmla="*/ 124358 h 145974"/>
                  <a:gd name="connsiteX7" fmla="*/ 19266 w 396314"/>
                  <a:gd name="connsiteY7" fmla="*/ 115618 h 145974"/>
                  <a:gd name="connsiteX8" fmla="*/ 64957 w 396314"/>
                  <a:gd name="connsiteY8" fmla="*/ 93368 h 145974"/>
                  <a:gd name="connsiteX9" fmla="*/ 20855 w 396314"/>
                  <a:gd name="connsiteY9" fmla="*/ 84230 h 145974"/>
                  <a:gd name="connsiteX10" fmla="*/ 195 w 396314"/>
                  <a:gd name="connsiteY10" fmla="*/ 78270 h 145974"/>
                  <a:gd name="connsiteX11" fmla="*/ 19266 w 396314"/>
                  <a:gd name="connsiteY11" fmla="*/ 43704 h 145974"/>
                  <a:gd name="connsiteX12" fmla="*/ 83233 w 396314"/>
                  <a:gd name="connsiteY12" fmla="*/ 34169 h 145974"/>
                  <a:gd name="connsiteX13" fmla="*/ 118196 w 396314"/>
                  <a:gd name="connsiteY13" fmla="*/ 45691 h 145974"/>
                  <a:gd name="connsiteX14" fmla="*/ 167860 w 396314"/>
                  <a:gd name="connsiteY14" fmla="*/ 13906 h 145974"/>
                  <a:gd name="connsiteX15" fmla="*/ 182163 w 396314"/>
                  <a:gd name="connsiteY15" fmla="*/ 0 h 145974"/>
                  <a:gd name="connsiteX16" fmla="*/ 219908 w 396314"/>
                  <a:gd name="connsiteY16" fmla="*/ 7549 h 145974"/>
                  <a:gd name="connsiteX17" fmla="*/ 318839 w 396314"/>
                  <a:gd name="connsiteY17" fmla="*/ 30990 h 145974"/>
                  <a:gd name="connsiteX18" fmla="*/ 396314 w 396314"/>
                  <a:gd name="connsiteY18" fmla="*/ 59994 h 145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96314" h="145974">
                    <a:moveTo>
                      <a:pt x="395519" y="60789"/>
                    </a:moveTo>
                    <a:cubicBezTo>
                      <a:pt x="383601" y="79462"/>
                      <a:pt x="375654" y="97341"/>
                      <a:pt x="381614" y="119591"/>
                    </a:cubicBezTo>
                    <a:cubicBezTo>
                      <a:pt x="384395" y="130716"/>
                      <a:pt x="380024" y="137470"/>
                      <a:pt x="366516" y="137072"/>
                    </a:cubicBezTo>
                    <a:cubicBezTo>
                      <a:pt x="320428" y="136675"/>
                      <a:pt x="274737" y="147403"/>
                      <a:pt x="229841" y="145813"/>
                    </a:cubicBezTo>
                    <a:cubicBezTo>
                      <a:pt x="173025" y="144224"/>
                      <a:pt x="115812" y="143827"/>
                      <a:pt x="59394" y="133099"/>
                    </a:cubicBezTo>
                    <a:cubicBezTo>
                      <a:pt x="46680" y="130716"/>
                      <a:pt x="33569" y="131907"/>
                      <a:pt x="20458" y="131510"/>
                    </a:cubicBezTo>
                    <a:cubicBezTo>
                      <a:pt x="14895" y="131510"/>
                      <a:pt x="8538" y="129921"/>
                      <a:pt x="8141" y="124358"/>
                    </a:cubicBezTo>
                    <a:cubicBezTo>
                      <a:pt x="7744" y="118399"/>
                      <a:pt x="14100" y="117604"/>
                      <a:pt x="19266" y="115618"/>
                    </a:cubicBezTo>
                    <a:cubicBezTo>
                      <a:pt x="34761" y="109261"/>
                      <a:pt x="54626" y="111644"/>
                      <a:pt x="64957" y="93368"/>
                    </a:cubicBezTo>
                    <a:cubicBezTo>
                      <a:pt x="51448" y="83038"/>
                      <a:pt x="35953" y="85422"/>
                      <a:pt x="20855" y="84230"/>
                    </a:cubicBezTo>
                    <a:cubicBezTo>
                      <a:pt x="14100" y="83833"/>
                      <a:pt x="989" y="98136"/>
                      <a:pt x="195" y="78270"/>
                    </a:cubicBezTo>
                    <a:cubicBezTo>
                      <a:pt x="-600" y="63172"/>
                      <a:pt x="195" y="45691"/>
                      <a:pt x="19266" y="43704"/>
                    </a:cubicBezTo>
                    <a:cubicBezTo>
                      <a:pt x="40721" y="41718"/>
                      <a:pt x="61778" y="38142"/>
                      <a:pt x="83233" y="34169"/>
                    </a:cubicBezTo>
                    <a:cubicBezTo>
                      <a:pt x="93563" y="32182"/>
                      <a:pt x="105880" y="44102"/>
                      <a:pt x="118196" y="45691"/>
                    </a:cubicBezTo>
                    <a:cubicBezTo>
                      <a:pt x="158325" y="52048"/>
                      <a:pt x="166271" y="46485"/>
                      <a:pt x="167860" y="13906"/>
                    </a:cubicBezTo>
                    <a:cubicBezTo>
                      <a:pt x="168257" y="3576"/>
                      <a:pt x="172628" y="397"/>
                      <a:pt x="182163" y="0"/>
                    </a:cubicBezTo>
                    <a:cubicBezTo>
                      <a:pt x="195275" y="0"/>
                      <a:pt x="207989" y="0"/>
                      <a:pt x="219908" y="7549"/>
                    </a:cubicBezTo>
                    <a:cubicBezTo>
                      <a:pt x="250104" y="26620"/>
                      <a:pt x="283478" y="37347"/>
                      <a:pt x="318839" y="30990"/>
                    </a:cubicBezTo>
                    <a:cubicBezTo>
                      <a:pt x="351815" y="25031"/>
                      <a:pt x="371283" y="47677"/>
                      <a:pt x="396314" y="59994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3" name="Free-form: Shape 292">
                <a:extLst>
                  <a:ext uri="{FF2B5EF4-FFF2-40B4-BE49-F238E27FC236}">
                    <a16:creationId xmlns:a16="http://schemas.microsoft.com/office/drawing/2014/main" id="{649CF2F3-A44F-1160-1EA5-FF2F2A5E3E0B}"/>
                  </a:ext>
                </a:extLst>
              </p:cNvPr>
              <p:cNvSpPr/>
              <p:nvPr/>
            </p:nvSpPr>
            <p:spPr>
              <a:xfrm>
                <a:off x="7655108" y="5115960"/>
                <a:ext cx="248333" cy="284692"/>
              </a:xfrm>
              <a:custGeom>
                <a:avLst/>
                <a:gdLst>
                  <a:gd name="connsiteX0" fmla="*/ 78259 w 248333"/>
                  <a:gd name="connsiteY0" fmla="*/ 22505 h 284692"/>
                  <a:gd name="connsiteX1" fmla="*/ 78259 w 248333"/>
                  <a:gd name="connsiteY1" fmla="*/ 652 h 284692"/>
                  <a:gd name="connsiteX2" fmla="*/ 105674 w 248333"/>
                  <a:gd name="connsiteY2" fmla="*/ 20915 h 284692"/>
                  <a:gd name="connsiteX3" fmla="*/ 148583 w 248333"/>
                  <a:gd name="connsiteY3" fmla="*/ 70579 h 284692"/>
                  <a:gd name="connsiteX4" fmla="*/ 212153 w 248333"/>
                  <a:gd name="connsiteY4" fmla="*/ 87266 h 284692"/>
                  <a:gd name="connsiteX5" fmla="*/ 237978 w 248333"/>
                  <a:gd name="connsiteY5" fmla="*/ 97597 h 284692"/>
                  <a:gd name="connsiteX6" fmla="*/ 248308 w 248333"/>
                  <a:gd name="connsiteY6" fmla="*/ 114284 h 284692"/>
                  <a:gd name="connsiteX7" fmla="*/ 232813 w 248333"/>
                  <a:gd name="connsiteY7" fmla="*/ 124614 h 284692"/>
                  <a:gd name="connsiteX8" fmla="*/ 223278 w 248333"/>
                  <a:gd name="connsiteY8" fmla="*/ 146863 h 284692"/>
                  <a:gd name="connsiteX9" fmla="*/ 222880 w 248333"/>
                  <a:gd name="connsiteY9" fmla="*/ 161166 h 284692"/>
                  <a:gd name="connsiteX10" fmla="*/ 206193 w 248333"/>
                  <a:gd name="connsiteY10" fmla="*/ 161961 h 284692"/>
                  <a:gd name="connsiteX11" fmla="*/ 142624 w 248333"/>
                  <a:gd name="connsiteY11" fmla="*/ 177853 h 284692"/>
                  <a:gd name="connsiteX12" fmla="*/ 118785 w 248333"/>
                  <a:gd name="connsiteY12" fmla="*/ 266851 h 284692"/>
                  <a:gd name="connsiteX13" fmla="*/ 115606 w 248333"/>
                  <a:gd name="connsiteY13" fmla="*/ 283538 h 284692"/>
                  <a:gd name="connsiteX14" fmla="*/ 99316 w 248333"/>
                  <a:gd name="connsiteY14" fmla="*/ 274400 h 284692"/>
                  <a:gd name="connsiteX15" fmla="*/ 59585 w 248333"/>
                  <a:gd name="connsiteY15" fmla="*/ 229901 h 284692"/>
                  <a:gd name="connsiteX16" fmla="*/ 25814 w 248333"/>
                  <a:gd name="connsiteY16" fmla="*/ 206460 h 284692"/>
                  <a:gd name="connsiteX17" fmla="*/ 8729 w 248333"/>
                  <a:gd name="connsiteY17" fmla="*/ 171497 h 284692"/>
                  <a:gd name="connsiteX18" fmla="*/ 4359 w 248333"/>
                  <a:gd name="connsiteY18" fmla="*/ 105940 h 284692"/>
                  <a:gd name="connsiteX19" fmla="*/ 2770 w 248333"/>
                  <a:gd name="connsiteY19" fmla="*/ 90445 h 284692"/>
                  <a:gd name="connsiteX20" fmla="*/ 27403 w 248333"/>
                  <a:gd name="connsiteY20" fmla="*/ 54289 h 284692"/>
                  <a:gd name="connsiteX21" fmla="*/ 61572 w 248333"/>
                  <a:gd name="connsiteY21" fmla="*/ 40781 h 284692"/>
                  <a:gd name="connsiteX22" fmla="*/ 78656 w 248333"/>
                  <a:gd name="connsiteY22" fmla="*/ 22107 h 284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48333" h="284692">
                    <a:moveTo>
                      <a:pt x="78259" y="22505"/>
                    </a:moveTo>
                    <a:cubicBezTo>
                      <a:pt x="82232" y="16942"/>
                      <a:pt x="65148" y="4626"/>
                      <a:pt x="78259" y="652"/>
                    </a:cubicBezTo>
                    <a:cubicBezTo>
                      <a:pt x="91370" y="-3321"/>
                      <a:pt x="99316" y="11777"/>
                      <a:pt x="105674" y="20915"/>
                    </a:cubicBezTo>
                    <a:cubicBezTo>
                      <a:pt x="118388" y="38794"/>
                      <a:pt x="127923" y="57468"/>
                      <a:pt x="148583" y="70579"/>
                    </a:cubicBezTo>
                    <a:cubicBezTo>
                      <a:pt x="169243" y="84088"/>
                      <a:pt x="190698" y="83691"/>
                      <a:pt x="212153" y="87266"/>
                    </a:cubicBezTo>
                    <a:cubicBezTo>
                      <a:pt x="222086" y="88856"/>
                      <a:pt x="230032" y="92034"/>
                      <a:pt x="237978" y="97597"/>
                    </a:cubicBezTo>
                    <a:cubicBezTo>
                      <a:pt x="244335" y="101967"/>
                      <a:pt x="248706" y="107529"/>
                      <a:pt x="248308" y="114284"/>
                    </a:cubicBezTo>
                    <a:cubicBezTo>
                      <a:pt x="247911" y="123024"/>
                      <a:pt x="239965" y="123422"/>
                      <a:pt x="232813" y="124614"/>
                    </a:cubicBezTo>
                    <a:cubicBezTo>
                      <a:pt x="219304" y="126998"/>
                      <a:pt x="214934" y="134547"/>
                      <a:pt x="223278" y="146863"/>
                    </a:cubicBezTo>
                    <a:cubicBezTo>
                      <a:pt x="226853" y="152028"/>
                      <a:pt x="232019" y="156399"/>
                      <a:pt x="222880" y="161166"/>
                    </a:cubicBezTo>
                    <a:cubicBezTo>
                      <a:pt x="217318" y="164345"/>
                      <a:pt x="212948" y="165934"/>
                      <a:pt x="206193" y="161961"/>
                    </a:cubicBezTo>
                    <a:cubicBezTo>
                      <a:pt x="169243" y="139712"/>
                      <a:pt x="164476" y="140506"/>
                      <a:pt x="142624" y="177853"/>
                    </a:cubicBezTo>
                    <a:cubicBezTo>
                      <a:pt x="126731" y="204871"/>
                      <a:pt x="116003" y="234272"/>
                      <a:pt x="118785" y="266851"/>
                    </a:cubicBezTo>
                    <a:cubicBezTo>
                      <a:pt x="119182" y="272414"/>
                      <a:pt x="121566" y="280360"/>
                      <a:pt x="115606" y="283538"/>
                    </a:cubicBezTo>
                    <a:cubicBezTo>
                      <a:pt x="107263" y="287909"/>
                      <a:pt x="103290" y="278771"/>
                      <a:pt x="99316" y="274400"/>
                    </a:cubicBezTo>
                    <a:cubicBezTo>
                      <a:pt x="85808" y="259699"/>
                      <a:pt x="72697" y="244602"/>
                      <a:pt x="59585" y="229901"/>
                    </a:cubicBezTo>
                    <a:cubicBezTo>
                      <a:pt x="50050" y="219174"/>
                      <a:pt x="38925" y="211228"/>
                      <a:pt x="25814" y="206460"/>
                    </a:cubicBezTo>
                    <a:cubicBezTo>
                      <a:pt x="8332" y="200103"/>
                      <a:pt x="4359" y="181429"/>
                      <a:pt x="8729" y="171497"/>
                    </a:cubicBezTo>
                    <a:cubicBezTo>
                      <a:pt x="19457" y="147261"/>
                      <a:pt x="11113" y="127792"/>
                      <a:pt x="4359" y="105940"/>
                    </a:cubicBezTo>
                    <a:cubicBezTo>
                      <a:pt x="2770" y="101172"/>
                      <a:pt x="-3587" y="90445"/>
                      <a:pt x="2770" y="90445"/>
                    </a:cubicBezTo>
                    <a:cubicBezTo>
                      <a:pt x="31774" y="90445"/>
                      <a:pt x="19854" y="67004"/>
                      <a:pt x="27403" y="54289"/>
                    </a:cubicBezTo>
                    <a:cubicBezTo>
                      <a:pt x="32966" y="44754"/>
                      <a:pt x="38528" y="22505"/>
                      <a:pt x="61572" y="40781"/>
                    </a:cubicBezTo>
                    <a:cubicBezTo>
                      <a:pt x="76272" y="52700"/>
                      <a:pt x="75478" y="34027"/>
                      <a:pt x="78656" y="22107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4" name="Free-form: Shape 293">
                <a:extLst>
                  <a:ext uri="{FF2B5EF4-FFF2-40B4-BE49-F238E27FC236}">
                    <a16:creationId xmlns:a16="http://schemas.microsoft.com/office/drawing/2014/main" id="{D8BA0B65-4BE3-B9BE-285E-46A150DE4A48}"/>
                  </a:ext>
                </a:extLst>
              </p:cNvPr>
              <p:cNvSpPr/>
              <p:nvPr/>
            </p:nvSpPr>
            <p:spPr>
              <a:xfrm>
                <a:off x="7905471" y="5169853"/>
                <a:ext cx="214877" cy="215342"/>
              </a:xfrm>
              <a:custGeom>
                <a:avLst/>
                <a:gdLst>
                  <a:gd name="connsiteX0" fmla="*/ 85751 w 214877"/>
                  <a:gd name="connsiteY0" fmla="*/ 215343 h 215342"/>
                  <a:gd name="connsiteX1" fmla="*/ 28936 w 214877"/>
                  <a:gd name="connsiteY1" fmla="*/ 145813 h 215342"/>
                  <a:gd name="connsiteX2" fmla="*/ 329 w 214877"/>
                  <a:gd name="connsiteY2" fmla="*/ 101712 h 215342"/>
                  <a:gd name="connsiteX3" fmla="*/ 1124 w 214877"/>
                  <a:gd name="connsiteY3" fmla="*/ 94560 h 215342"/>
                  <a:gd name="connsiteX4" fmla="*/ 43636 w 214877"/>
                  <a:gd name="connsiteY4" fmla="*/ 55624 h 215342"/>
                  <a:gd name="connsiteX5" fmla="*/ 100451 w 214877"/>
                  <a:gd name="connsiteY5" fmla="*/ 0 h 215342"/>
                  <a:gd name="connsiteX6" fmla="*/ 146937 w 214877"/>
                  <a:gd name="connsiteY6" fmla="*/ 38142 h 215342"/>
                  <a:gd name="connsiteX7" fmla="*/ 208918 w 214877"/>
                  <a:gd name="connsiteY7" fmla="*/ 91779 h 215342"/>
                  <a:gd name="connsiteX8" fmla="*/ 214877 w 214877"/>
                  <a:gd name="connsiteY8" fmla="*/ 96149 h 215342"/>
                  <a:gd name="connsiteX9" fmla="*/ 199779 w 214877"/>
                  <a:gd name="connsiteY9" fmla="*/ 154952 h 215342"/>
                  <a:gd name="connsiteX10" fmla="*/ 158062 w 214877"/>
                  <a:gd name="connsiteY10" fmla="*/ 169255 h 215342"/>
                  <a:gd name="connsiteX11" fmla="*/ 98068 w 214877"/>
                  <a:gd name="connsiteY11" fmla="*/ 195080 h 215342"/>
                  <a:gd name="connsiteX12" fmla="*/ 85751 w 214877"/>
                  <a:gd name="connsiteY12" fmla="*/ 215343 h 215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14877" h="215342">
                    <a:moveTo>
                      <a:pt x="85751" y="215343"/>
                    </a:moveTo>
                    <a:cubicBezTo>
                      <a:pt x="73832" y="184750"/>
                      <a:pt x="67872" y="154554"/>
                      <a:pt x="28936" y="145813"/>
                    </a:cubicBezTo>
                    <a:cubicBezTo>
                      <a:pt x="14632" y="142635"/>
                      <a:pt x="7878" y="118002"/>
                      <a:pt x="329" y="101712"/>
                    </a:cubicBezTo>
                    <a:cubicBezTo>
                      <a:pt x="-465" y="99725"/>
                      <a:pt x="329" y="94560"/>
                      <a:pt x="1124" y="94560"/>
                    </a:cubicBezTo>
                    <a:cubicBezTo>
                      <a:pt x="22579" y="89395"/>
                      <a:pt x="23771" y="63172"/>
                      <a:pt x="43636" y="55624"/>
                    </a:cubicBezTo>
                    <a:cubicBezTo>
                      <a:pt x="70653" y="45691"/>
                      <a:pt x="93697" y="30990"/>
                      <a:pt x="100451" y="0"/>
                    </a:cubicBezTo>
                    <a:cubicBezTo>
                      <a:pt x="120715" y="7946"/>
                      <a:pt x="135018" y="22249"/>
                      <a:pt x="146937" y="38142"/>
                    </a:cubicBezTo>
                    <a:cubicBezTo>
                      <a:pt x="164022" y="60789"/>
                      <a:pt x="183092" y="79859"/>
                      <a:pt x="208918" y="91779"/>
                    </a:cubicBezTo>
                    <a:cubicBezTo>
                      <a:pt x="211302" y="92971"/>
                      <a:pt x="214877" y="94957"/>
                      <a:pt x="214877" y="96149"/>
                    </a:cubicBezTo>
                    <a:cubicBezTo>
                      <a:pt x="213685" y="116412"/>
                      <a:pt x="204945" y="135483"/>
                      <a:pt x="199779" y="154952"/>
                    </a:cubicBezTo>
                    <a:cubicBezTo>
                      <a:pt x="197793" y="162103"/>
                      <a:pt x="177530" y="175214"/>
                      <a:pt x="158062" y="169255"/>
                    </a:cubicBezTo>
                    <a:cubicBezTo>
                      <a:pt x="132236" y="161308"/>
                      <a:pt x="114755" y="179982"/>
                      <a:pt x="98068" y="195080"/>
                    </a:cubicBezTo>
                    <a:cubicBezTo>
                      <a:pt x="93300" y="199451"/>
                      <a:pt x="90916" y="206602"/>
                      <a:pt x="85751" y="215343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5" name="Free-form: Shape 294">
                <a:extLst>
                  <a:ext uri="{FF2B5EF4-FFF2-40B4-BE49-F238E27FC236}">
                    <a16:creationId xmlns:a16="http://schemas.microsoft.com/office/drawing/2014/main" id="{1A924408-5AA4-A61A-2049-58872A15BA2D}"/>
                  </a:ext>
                </a:extLst>
              </p:cNvPr>
              <p:cNvSpPr/>
              <p:nvPr/>
            </p:nvSpPr>
            <p:spPr>
              <a:xfrm>
                <a:off x="3840112" y="1718010"/>
                <a:ext cx="1348294" cy="2194080"/>
              </a:xfrm>
              <a:custGeom>
                <a:avLst/>
                <a:gdLst>
                  <a:gd name="connsiteX0" fmla="*/ 788663 w 1348294"/>
                  <a:gd name="connsiteY0" fmla="*/ 612654 h 2194080"/>
                  <a:gd name="connsiteX1" fmla="*/ 776744 w 1348294"/>
                  <a:gd name="connsiteY1" fmla="*/ 628150 h 2194080"/>
                  <a:gd name="connsiteX2" fmla="*/ 769990 w 1348294"/>
                  <a:gd name="connsiteY2" fmla="*/ 615038 h 2194080"/>
                  <a:gd name="connsiteX3" fmla="*/ 781512 w 1348294"/>
                  <a:gd name="connsiteY3" fmla="*/ 605106 h 2194080"/>
                  <a:gd name="connsiteX4" fmla="*/ 788266 w 1348294"/>
                  <a:gd name="connsiteY4" fmla="*/ 612654 h 2194080"/>
                  <a:gd name="connsiteX5" fmla="*/ 1093799 w 1348294"/>
                  <a:gd name="connsiteY5" fmla="*/ 279707 h 2194080"/>
                  <a:gd name="connsiteX6" fmla="*/ 1082277 w 1348294"/>
                  <a:gd name="connsiteY6" fmla="*/ 290037 h 2194080"/>
                  <a:gd name="connsiteX7" fmla="*/ 1072741 w 1348294"/>
                  <a:gd name="connsiteY7" fmla="*/ 280502 h 2194080"/>
                  <a:gd name="connsiteX8" fmla="*/ 1083071 w 1348294"/>
                  <a:gd name="connsiteY8" fmla="*/ 270172 h 2194080"/>
                  <a:gd name="connsiteX9" fmla="*/ 1093401 w 1348294"/>
                  <a:gd name="connsiteY9" fmla="*/ 280105 h 2194080"/>
                  <a:gd name="connsiteX10" fmla="*/ 853425 w 1348294"/>
                  <a:gd name="connsiteY10" fmla="*/ 528027 h 2194080"/>
                  <a:gd name="connsiteX11" fmla="*/ 815283 w 1348294"/>
                  <a:gd name="connsiteY11" fmla="*/ 551866 h 2194080"/>
                  <a:gd name="connsiteX12" fmla="*/ 853425 w 1348294"/>
                  <a:gd name="connsiteY12" fmla="*/ 528027 h 2194080"/>
                  <a:gd name="connsiteX13" fmla="*/ 237195 w 1348294"/>
                  <a:gd name="connsiteY13" fmla="*/ 1007980 h 2194080"/>
                  <a:gd name="connsiteX14" fmla="*/ 231235 w 1348294"/>
                  <a:gd name="connsiteY14" fmla="*/ 1002020 h 2194080"/>
                  <a:gd name="connsiteX15" fmla="*/ 262226 w 1348294"/>
                  <a:gd name="connsiteY15" fmla="*/ 983346 h 2194080"/>
                  <a:gd name="connsiteX16" fmla="*/ 237592 w 1348294"/>
                  <a:gd name="connsiteY16" fmla="*/ 1008377 h 2194080"/>
                  <a:gd name="connsiteX17" fmla="*/ 743370 w 1348294"/>
                  <a:gd name="connsiteY17" fmla="*/ 595173 h 2194080"/>
                  <a:gd name="connsiteX18" fmla="*/ 743370 w 1348294"/>
                  <a:gd name="connsiteY18" fmla="*/ 595173 h 2194080"/>
                  <a:gd name="connsiteX19" fmla="*/ 743370 w 1348294"/>
                  <a:gd name="connsiteY19" fmla="*/ 595173 h 2194080"/>
                  <a:gd name="connsiteX20" fmla="*/ 743370 w 1348294"/>
                  <a:gd name="connsiteY20" fmla="*/ 595173 h 2194080"/>
                  <a:gd name="connsiteX21" fmla="*/ 743370 w 1348294"/>
                  <a:gd name="connsiteY21" fmla="*/ 595173 h 2194080"/>
                  <a:gd name="connsiteX22" fmla="*/ 743370 w 1348294"/>
                  <a:gd name="connsiteY22" fmla="*/ 595173 h 2194080"/>
                  <a:gd name="connsiteX23" fmla="*/ 737013 w 1348294"/>
                  <a:gd name="connsiteY23" fmla="*/ 619011 h 2194080"/>
                  <a:gd name="connsiteX24" fmla="*/ 724299 w 1348294"/>
                  <a:gd name="connsiteY24" fmla="*/ 608284 h 2194080"/>
                  <a:gd name="connsiteX25" fmla="*/ 732642 w 1348294"/>
                  <a:gd name="connsiteY25" fmla="*/ 590008 h 2194080"/>
                  <a:gd name="connsiteX26" fmla="*/ 742973 w 1348294"/>
                  <a:gd name="connsiteY26" fmla="*/ 595173 h 2194080"/>
                  <a:gd name="connsiteX27" fmla="*/ 381022 w 1348294"/>
                  <a:gd name="connsiteY27" fmla="*/ 15495 h 2194080"/>
                  <a:gd name="connsiteX28" fmla="*/ 371884 w 1348294"/>
                  <a:gd name="connsiteY28" fmla="*/ 33374 h 2194080"/>
                  <a:gd name="connsiteX29" fmla="*/ 361156 w 1348294"/>
                  <a:gd name="connsiteY29" fmla="*/ 12317 h 2194080"/>
                  <a:gd name="connsiteX30" fmla="*/ 365924 w 1348294"/>
                  <a:gd name="connsiteY30" fmla="*/ 0 h 2194080"/>
                  <a:gd name="connsiteX31" fmla="*/ 381022 w 1348294"/>
                  <a:gd name="connsiteY31" fmla="*/ 15495 h 2194080"/>
                  <a:gd name="connsiteX32" fmla="*/ 297189 w 1348294"/>
                  <a:gd name="connsiteY32" fmla="*/ 935272 h 2194080"/>
                  <a:gd name="connsiteX33" fmla="*/ 284475 w 1348294"/>
                  <a:gd name="connsiteY33" fmla="*/ 943615 h 2194080"/>
                  <a:gd name="connsiteX34" fmla="*/ 268980 w 1348294"/>
                  <a:gd name="connsiteY34" fmla="*/ 928915 h 2194080"/>
                  <a:gd name="connsiteX35" fmla="*/ 286064 w 1348294"/>
                  <a:gd name="connsiteY35" fmla="*/ 920571 h 2194080"/>
                  <a:gd name="connsiteX36" fmla="*/ 297189 w 1348294"/>
                  <a:gd name="connsiteY36" fmla="*/ 935272 h 2194080"/>
                  <a:gd name="connsiteX37" fmla="*/ 1065589 w 1348294"/>
                  <a:gd name="connsiteY37" fmla="*/ 305930 h 2194080"/>
                  <a:gd name="connsiteX38" fmla="*/ 1041751 w 1348294"/>
                  <a:gd name="connsiteY38" fmla="*/ 317452 h 2194080"/>
                  <a:gd name="connsiteX39" fmla="*/ 1046916 w 1348294"/>
                  <a:gd name="connsiteY39" fmla="*/ 297984 h 2194080"/>
                  <a:gd name="connsiteX40" fmla="*/ 1056849 w 1348294"/>
                  <a:gd name="connsiteY40" fmla="*/ 283680 h 2194080"/>
                  <a:gd name="connsiteX41" fmla="*/ 1065589 w 1348294"/>
                  <a:gd name="connsiteY41" fmla="*/ 305930 h 2194080"/>
                  <a:gd name="connsiteX42" fmla="*/ 1041353 w 1348294"/>
                  <a:gd name="connsiteY42" fmla="*/ 317055 h 2194080"/>
                  <a:gd name="connsiteX43" fmla="*/ 1041353 w 1348294"/>
                  <a:gd name="connsiteY43" fmla="*/ 317055 h 2194080"/>
                  <a:gd name="connsiteX44" fmla="*/ 1041353 w 1348294"/>
                  <a:gd name="connsiteY44" fmla="*/ 317055 h 2194080"/>
                  <a:gd name="connsiteX45" fmla="*/ 1041353 w 1348294"/>
                  <a:gd name="connsiteY45" fmla="*/ 317055 h 2194080"/>
                  <a:gd name="connsiteX46" fmla="*/ 331755 w 1348294"/>
                  <a:gd name="connsiteY46" fmla="*/ 170844 h 2194080"/>
                  <a:gd name="connsiteX47" fmla="*/ 300765 w 1348294"/>
                  <a:gd name="connsiteY47" fmla="*/ 123961 h 2194080"/>
                  <a:gd name="connsiteX48" fmla="*/ 331755 w 1348294"/>
                  <a:gd name="connsiteY48" fmla="*/ 170844 h 2194080"/>
                  <a:gd name="connsiteX49" fmla="*/ 514518 w 1348294"/>
                  <a:gd name="connsiteY49" fmla="*/ 1407278 h 2194080"/>
                  <a:gd name="connsiteX50" fmla="*/ 504188 w 1348294"/>
                  <a:gd name="connsiteY50" fmla="*/ 1432706 h 2194080"/>
                  <a:gd name="connsiteX51" fmla="*/ 445386 w 1348294"/>
                  <a:gd name="connsiteY51" fmla="*/ 1454558 h 2194080"/>
                  <a:gd name="connsiteX52" fmla="*/ 482734 w 1348294"/>
                  <a:gd name="connsiteY52" fmla="*/ 1400921 h 2194080"/>
                  <a:gd name="connsiteX53" fmla="*/ 514121 w 1348294"/>
                  <a:gd name="connsiteY53" fmla="*/ 1407278 h 2194080"/>
                  <a:gd name="connsiteX54" fmla="*/ 813297 w 1348294"/>
                  <a:gd name="connsiteY54" fmla="*/ 586432 h 2194080"/>
                  <a:gd name="connsiteX55" fmla="*/ 796212 w 1348294"/>
                  <a:gd name="connsiteY55" fmla="*/ 600338 h 2194080"/>
                  <a:gd name="connsiteX56" fmla="*/ 742575 w 1348294"/>
                  <a:gd name="connsiteY56" fmla="*/ 595173 h 2194080"/>
                  <a:gd name="connsiteX57" fmla="*/ 732245 w 1348294"/>
                  <a:gd name="connsiteY57" fmla="*/ 590008 h 2194080"/>
                  <a:gd name="connsiteX58" fmla="*/ 738205 w 1348294"/>
                  <a:gd name="connsiteY58" fmla="*/ 556236 h 2194080"/>
                  <a:gd name="connsiteX59" fmla="*/ 767209 w 1348294"/>
                  <a:gd name="connsiteY59" fmla="*/ 568553 h 2194080"/>
                  <a:gd name="connsiteX60" fmla="*/ 797802 w 1348294"/>
                  <a:gd name="connsiteY60" fmla="*/ 579678 h 2194080"/>
                  <a:gd name="connsiteX61" fmla="*/ 813694 w 1348294"/>
                  <a:gd name="connsiteY61" fmla="*/ 586432 h 2194080"/>
                  <a:gd name="connsiteX62" fmla="*/ 732245 w 1348294"/>
                  <a:gd name="connsiteY62" fmla="*/ 590008 h 2194080"/>
                  <a:gd name="connsiteX63" fmla="*/ 732245 w 1348294"/>
                  <a:gd name="connsiteY63" fmla="*/ 590008 h 2194080"/>
                  <a:gd name="connsiteX64" fmla="*/ 732245 w 1348294"/>
                  <a:gd name="connsiteY64" fmla="*/ 590008 h 2194080"/>
                  <a:gd name="connsiteX65" fmla="*/ 732245 w 1348294"/>
                  <a:gd name="connsiteY65" fmla="*/ 590008 h 2194080"/>
                  <a:gd name="connsiteX66" fmla="*/ 732245 w 1348294"/>
                  <a:gd name="connsiteY66" fmla="*/ 590008 h 2194080"/>
                  <a:gd name="connsiteX67" fmla="*/ 191504 w 1348294"/>
                  <a:gd name="connsiteY67" fmla="*/ 817270 h 2194080"/>
                  <a:gd name="connsiteX68" fmla="*/ 175612 w 1348294"/>
                  <a:gd name="connsiteY68" fmla="*/ 844684 h 2194080"/>
                  <a:gd name="connsiteX69" fmla="*/ 169255 w 1348294"/>
                  <a:gd name="connsiteY69" fmla="*/ 848658 h 2194080"/>
                  <a:gd name="connsiteX70" fmla="*/ 161706 w 1348294"/>
                  <a:gd name="connsiteY70" fmla="*/ 913817 h 2194080"/>
                  <a:gd name="connsiteX71" fmla="*/ 141046 w 1348294"/>
                  <a:gd name="connsiteY71" fmla="*/ 904281 h 2194080"/>
                  <a:gd name="connsiteX72" fmla="*/ 156938 w 1348294"/>
                  <a:gd name="connsiteY72" fmla="*/ 838327 h 2194080"/>
                  <a:gd name="connsiteX73" fmla="*/ 138662 w 1348294"/>
                  <a:gd name="connsiteY73" fmla="*/ 826011 h 2194080"/>
                  <a:gd name="connsiteX74" fmla="*/ 161706 w 1348294"/>
                  <a:gd name="connsiteY74" fmla="*/ 810516 h 2194080"/>
                  <a:gd name="connsiteX75" fmla="*/ 191504 w 1348294"/>
                  <a:gd name="connsiteY75" fmla="*/ 817667 h 2194080"/>
                  <a:gd name="connsiteX76" fmla="*/ 354799 w 1348294"/>
                  <a:gd name="connsiteY76" fmla="*/ 1103732 h 2194080"/>
                  <a:gd name="connsiteX77" fmla="*/ 354799 w 1348294"/>
                  <a:gd name="connsiteY77" fmla="*/ 1103732 h 2194080"/>
                  <a:gd name="connsiteX78" fmla="*/ 354799 w 1348294"/>
                  <a:gd name="connsiteY78" fmla="*/ 1103732 h 2194080"/>
                  <a:gd name="connsiteX79" fmla="*/ 354799 w 1348294"/>
                  <a:gd name="connsiteY79" fmla="*/ 1103732 h 2194080"/>
                  <a:gd name="connsiteX80" fmla="*/ 354799 w 1348294"/>
                  <a:gd name="connsiteY80" fmla="*/ 1103732 h 2194080"/>
                  <a:gd name="connsiteX81" fmla="*/ 298381 w 1348294"/>
                  <a:gd name="connsiteY81" fmla="*/ 1159753 h 2194080"/>
                  <a:gd name="connsiteX82" fmla="*/ 269377 w 1348294"/>
                  <a:gd name="connsiteY82" fmla="*/ 1184386 h 2194080"/>
                  <a:gd name="connsiteX83" fmla="*/ 263815 w 1348294"/>
                  <a:gd name="connsiteY83" fmla="*/ 1160150 h 2194080"/>
                  <a:gd name="connsiteX84" fmla="*/ 244744 w 1348294"/>
                  <a:gd name="connsiteY84" fmla="*/ 1165712 h 2194080"/>
                  <a:gd name="connsiteX85" fmla="*/ 236798 w 1348294"/>
                  <a:gd name="connsiteY85" fmla="*/ 1157369 h 2194080"/>
                  <a:gd name="connsiteX86" fmla="*/ 273748 w 1348294"/>
                  <a:gd name="connsiteY86" fmla="*/ 1125584 h 2194080"/>
                  <a:gd name="connsiteX87" fmla="*/ 323809 w 1348294"/>
                  <a:gd name="connsiteY87" fmla="*/ 1101745 h 2194080"/>
                  <a:gd name="connsiteX88" fmla="*/ 352415 w 1348294"/>
                  <a:gd name="connsiteY88" fmla="*/ 1080688 h 2194080"/>
                  <a:gd name="connsiteX89" fmla="*/ 354799 w 1348294"/>
                  <a:gd name="connsiteY89" fmla="*/ 1103334 h 2194080"/>
                  <a:gd name="connsiteX90" fmla="*/ 262623 w 1348294"/>
                  <a:gd name="connsiteY90" fmla="*/ 57610 h 2194080"/>
                  <a:gd name="connsiteX91" fmla="*/ 267391 w 1348294"/>
                  <a:gd name="connsiteY91" fmla="*/ 42115 h 2194080"/>
                  <a:gd name="connsiteX92" fmla="*/ 272158 w 1348294"/>
                  <a:gd name="connsiteY92" fmla="*/ 25031 h 2194080"/>
                  <a:gd name="connsiteX93" fmla="*/ 278913 w 1348294"/>
                  <a:gd name="connsiteY93" fmla="*/ 9933 h 2194080"/>
                  <a:gd name="connsiteX94" fmla="*/ 345264 w 1348294"/>
                  <a:gd name="connsiteY94" fmla="*/ 23441 h 2194080"/>
                  <a:gd name="connsiteX95" fmla="*/ 348442 w 1348294"/>
                  <a:gd name="connsiteY95" fmla="*/ 52842 h 2194080"/>
                  <a:gd name="connsiteX96" fmla="*/ 314671 w 1348294"/>
                  <a:gd name="connsiteY96" fmla="*/ 67543 h 2194080"/>
                  <a:gd name="connsiteX97" fmla="*/ 285667 w 1348294"/>
                  <a:gd name="connsiteY97" fmla="*/ 57213 h 2194080"/>
                  <a:gd name="connsiteX98" fmla="*/ 277323 w 1348294"/>
                  <a:gd name="connsiteY98" fmla="*/ 59994 h 2194080"/>
                  <a:gd name="connsiteX99" fmla="*/ 262623 w 1348294"/>
                  <a:gd name="connsiteY99" fmla="*/ 57610 h 2194080"/>
                  <a:gd name="connsiteX100" fmla="*/ 1040956 w 1348294"/>
                  <a:gd name="connsiteY100" fmla="*/ 317849 h 2194080"/>
                  <a:gd name="connsiteX101" fmla="*/ 1032215 w 1348294"/>
                  <a:gd name="connsiteY101" fmla="*/ 408436 h 2194080"/>
                  <a:gd name="connsiteX102" fmla="*/ 1018309 w 1348294"/>
                  <a:gd name="connsiteY102" fmla="*/ 423137 h 2194080"/>
                  <a:gd name="connsiteX103" fmla="*/ 1006787 w 1348294"/>
                  <a:gd name="connsiteY103" fmla="*/ 424726 h 2194080"/>
                  <a:gd name="connsiteX104" fmla="*/ 1006390 w 1348294"/>
                  <a:gd name="connsiteY104" fmla="*/ 412807 h 2194080"/>
                  <a:gd name="connsiteX105" fmla="*/ 981757 w 1348294"/>
                  <a:gd name="connsiteY105" fmla="*/ 369897 h 2194080"/>
                  <a:gd name="connsiteX106" fmla="*/ 973016 w 1348294"/>
                  <a:gd name="connsiteY106" fmla="*/ 359170 h 2194080"/>
                  <a:gd name="connsiteX107" fmla="*/ 979770 w 1348294"/>
                  <a:gd name="connsiteY107" fmla="*/ 350031 h 2194080"/>
                  <a:gd name="connsiteX108" fmla="*/ 986922 w 1348294"/>
                  <a:gd name="connsiteY108" fmla="*/ 317452 h 2194080"/>
                  <a:gd name="connsiteX109" fmla="*/ 1007582 w 1348294"/>
                  <a:gd name="connsiteY109" fmla="*/ 306327 h 2194080"/>
                  <a:gd name="connsiteX110" fmla="*/ 1025064 w 1348294"/>
                  <a:gd name="connsiteY110" fmla="*/ 297586 h 2194080"/>
                  <a:gd name="connsiteX111" fmla="*/ 1025064 w 1348294"/>
                  <a:gd name="connsiteY111" fmla="*/ 313082 h 2194080"/>
                  <a:gd name="connsiteX112" fmla="*/ 1040161 w 1348294"/>
                  <a:gd name="connsiteY112" fmla="*/ 317452 h 2194080"/>
                  <a:gd name="connsiteX113" fmla="*/ 1040161 w 1348294"/>
                  <a:gd name="connsiteY113" fmla="*/ 317452 h 2194080"/>
                  <a:gd name="connsiteX114" fmla="*/ 1040161 w 1348294"/>
                  <a:gd name="connsiteY114" fmla="*/ 317452 h 2194080"/>
                  <a:gd name="connsiteX115" fmla="*/ 1040161 w 1348294"/>
                  <a:gd name="connsiteY115" fmla="*/ 317452 h 2194080"/>
                  <a:gd name="connsiteX116" fmla="*/ 1040161 w 1348294"/>
                  <a:gd name="connsiteY116" fmla="*/ 317452 h 2194080"/>
                  <a:gd name="connsiteX117" fmla="*/ 284078 w 1348294"/>
                  <a:gd name="connsiteY117" fmla="*/ 766017 h 2194080"/>
                  <a:gd name="connsiteX118" fmla="*/ 295997 w 1348294"/>
                  <a:gd name="connsiteY118" fmla="*/ 747343 h 2194080"/>
                  <a:gd name="connsiteX119" fmla="*/ 305533 w 1348294"/>
                  <a:gd name="connsiteY119" fmla="*/ 733040 h 2194080"/>
                  <a:gd name="connsiteX120" fmla="*/ 332152 w 1348294"/>
                  <a:gd name="connsiteY120" fmla="*/ 688938 h 2194080"/>
                  <a:gd name="connsiteX121" fmla="*/ 313082 w 1348294"/>
                  <a:gd name="connsiteY121" fmla="*/ 670265 h 2194080"/>
                  <a:gd name="connsiteX122" fmla="*/ 238387 w 1348294"/>
                  <a:gd name="connsiteY122" fmla="*/ 730656 h 2194080"/>
                  <a:gd name="connsiteX123" fmla="*/ 216535 w 1348294"/>
                  <a:gd name="connsiteY123" fmla="*/ 716750 h 2194080"/>
                  <a:gd name="connsiteX124" fmla="*/ 200642 w 1348294"/>
                  <a:gd name="connsiteY124" fmla="*/ 754892 h 2194080"/>
                  <a:gd name="connsiteX125" fmla="*/ 218919 w 1348294"/>
                  <a:gd name="connsiteY125" fmla="*/ 771976 h 2194080"/>
                  <a:gd name="connsiteX126" fmla="*/ 209780 w 1348294"/>
                  <a:gd name="connsiteY126" fmla="*/ 777539 h 2194080"/>
                  <a:gd name="connsiteX127" fmla="*/ 199053 w 1348294"/>
                  <a:gd name="connsiteY127" fmla="*/ 792239 h 2194080"/>
                  <a:gd name="connsiteX128" fmla="*/ 216932 w 1348294"/>
                  <a:gd name="connsiteY128" fmla="*/ 799391 h 2194080"/>
                  <a:gd name="connsiteX129" fmla="*/ 229249 w 1348294"/>
                  <a:gd name="connsiteY129" fmla="*/ 796213 h 2194080"/>
                  <a:gd name="connsiteX130" fmla="*/ 284078 w 1348294"/>
                  <a:gd name="connsiteY130" fmla="*/ 766017 h 2194080"/>
                  <a:gd name="connsiteX131" fmla="*/ 1082674 w 1348294"/>
                  <a:gd name="connsiteY131" fmla="*/ 1526074 h 2194080"/>
                  <a:gd name="connsiteX132" fmla="*/ 1114061 w 1348294"/>
                  <a:gd name="connsiteY132" fmla="*/ 1533226 h 2194080"/>
                  <a:gd name="connsiteX133" fmla="*/ 1122802 w 1348294"/>
                  <a:gd name="connsiteY133" fmla="*/ 1539185 h 2194080"/>
                  <a:gd name="connsiteX134" fmla="*/ 1120021 w 1348294"/>
                  <a:gd name="connsiteY134" fmla="*/ 1541966 h 2194080"/>
                  <a:gd name="connsiteX135" fmla="*/ 1112870 w 1348294"/>
                  <a:gd name="connsiteY135" fmla="*/ 1534417 h 2194080"/>
                  <a:gd name="connsiteX136" fmla="*/ 1083071 w 1348294"/>
                  <a:gd name="connsiteY136" fmla="*/ 1526074 h 2194080"/>
                  <a:gd name="connsiteX137" fmla="*/ 354402 w 1348294"/>
                  <a:gd name="connsiteY137" fmla="*/ 1103732 h 2194080"/>
                  <a:gd name="connsiteX138" fmla="*/ 334934 w 1348294"/>
                  <a:gd name="connsiteY138" fmla="*/ 1203854 h 2194080"/>
                  <a:gd name="connsiteX139" fmla="*/ 337715 w 1348294"/>
                  <a:gd name="connsiteY139" fmla="*/ 1231269 h 2194080"/>
                  <a:gd name="connsiteX140" fmla="*/ 365129 w 1348294"/>
                  <a:gd name="connsiteY140" fmla="*/ 1215774 h 2194080"/>
                  <a:gd name="connsiteX141" fmla="*/ 384200 w 1348294"/>
                  <a:gd name="connsiteY141" fmla="*/ 1180810 h 2194080"/>
                  <a:gd name="connsiteX142" fmla="*/ 389763 w 1348294"/>
                  <a:gd name="connsiteY142" fmla="*/ 1189948 h 2194080"/>
                  <a:gd name="connsiteX143" fmla="*/ 414396 w 1348294"/>
                  <a:gd name="connsiteY143" fmla="*/ 1211800 h 2194080"/>
                  <a:gd name="connsiteX144" fmla="*/ 429494 w 1348294"/>
                  <a:gd name="connsiteY144" fmla="*/ 1186770 h 2194080"/>
                  <a:gd name="connsiteX145" fmla="*/ 409231 w 1348294"/>
                  <a:gd name="connsiteY145" fmla="*/ 1155779 h 2194080"/>
                  <a:gd name="connsiteX146" fmla="*/ 399695 w 1348294"/>
                  <a:gd name="connsiteY146" fmla="*/ 1112472 h 2194080"/>
                  <a:gd name="connsiteX147" fmla="*/ 440221 w 1348294"/>
                  <a:gd name="connsiteY147" fmla="*/ 1163726 h 2194080"/>
                  <a:gd name="connsiteX148" fmla="*/ 457306 w 1348294"/>
                  <a:gd name="connsiteY148" fmla="*/ 1133927 h 2194080"/>
                  <a:gd name="connsiteX149" fmla="*/ 469622 w 1348294"/>
                  <a:gd name="connsiteY149" fmla="*/ 1170083 h 2194080"/>
                  <a:gd name="connsiteX150" fmla="*/ 467636 w 1348294"/>
                  <a:gd name="connsiteY150" fmla="*/ 1229679 h 2194080"/>
                  <a:gd name="connsiteX151" fmla="*/ 427110 w 1348294"/>
                  <a:gd name="connsiteY151" fmla="*/ 1285303 h 2194080"/>
                  <a:gd name="connsiteX152" fmla="*/ 419958 w 1348294"/>
                  <a:gd name="connsiteY152" fmla="*/ 1289276 h 2194080"/>
                  <a:gd name="connsiteX153" fmla="*/ 406847 w 1348294"/>
                  <a:gd name="connsiteY153" fmla="*/ 1313512 h 2194080"/>
                  <a:gd name="connsiteX154" fmla="*/ 441810 w 1348294"/>
                  <a:gd name="connsiteY154" fmla="*/ 1346886 h 2194080"/>
                  <a:gd name="connsiteX155" fmla="*/ 443400 w 1348294"/>
                  <a:gd name="connsiteY155" fmla="*/ 1345694 h 2194080"/>
                  <a:gd name="connsiteX156" fmla="*/ 481939 w 1348294"/>
                  <a:gd name="connsiteY156" fmla="*/ 1329405 h 2194080"/>
                  <a:gd name="connsiteX157" fmla="*/ 519286 w 1348294"/>
                  <a:gd name="connsiteY157" fmla="*/ 1311526 h 2194080"/>
                  <a:gd name="connsiteX158" fmla="*/ 585240 w 1348294"/>
                  <a:gd name="connsiteY158" fmla="*/ 1321061 h 2194080"/>
                  <a:gd name="connsiteX159" fmla="*/ 690130 w 1348294"/>
                  <a:gd name="connsiteY159" fmla="*/ 1296428 h 2194080"/>
                  <a:gd name="connsiteX160" fmla="*/ 667483 w 1348294"/>
                  <a:gd name="connsiteY160" fmla="*/ 1307155 h 2194080"/>
                  <a:gd name="connsiteX161" fmla="*/ 626560 w 1348294"/>
                  <a:gd name="connsiteY161" fmla="*/ 1394961 h 2194080"/>
                  <a:gd name="connsiteX162" fmla="*/ 671854 w 1348294"/>
                  <a:gd name="connsiteY162" fmla="*/ 1452571 h 2194080"/>
                  <a:gd name="connsiteX163" fmla="*/ 694103 w 1348294"/>
                  <a:gd name="connsiteY163" fmla="*/ 1438665 h 2194080"/>
                  <a:gd name="connsiteX164" fmla="*/ 696487 w 1348294"/>
                  <a:gd name="connsiteY164" fmla="*/ 1439460 h 2194080"/>
                  <a:gd name="connsiteX165" fmla="*/ 710790 w 1348294"/>
                  <a:gd name="connsiteY165" fmla="*/ 1443036 h 2194080"/>
                  <a:gd name="connsiteX166" fmla="*/ 702844 w 1348294"/>
                  <a:gd name="connsiteY166" fmla="*/ 1469258 h 2194080"/>
                  <a:gd name="connsiteX167" fmla="*/ 686157 w 1348294"/>
                  <a:gd name="connsiteY167" fmla="*/ 1523293 h 2194080"/>
                  <a:gd name="connsiteX168" fmla="*/ 676622 w 1348294"/>
                  <a:gd name="connsiteY168" fmla="*/ 1568586 h 2194080"/>
                  <a:gd name="connsiteX169" fmla="*/ 634109 w 1348294"/>
                  <a:gd name="connsiteY169" fmla="*/ 1588452 h 2194080"/>
                  <a:gd name="connsiteX170" fmla="*/ 577691 w 1348294"/>
                  <a:gd name="connsiteY170" fmla="*/ 1592425 h 2194080"/>
                  <a:gd name="connsiteX171" fmla="*/ 514916 w 1348294"/>
                  <a:gd name="connsiteY171" fmla="*/ 1580903 h 2194080"/>
                  <a:gd name="connsiteX172" fmla="*/ 466046 w 1348294"/>
                  <a:gd name="connsiteY172" fmla="*/ 1574546 h 2194080"/>
                  <a:gd name="connsiteX173" fmla="*/ 458895 w 1348294"/>
                  <a:gd name="connsiteY173" fmla="*/ 1599974 h 2194080"/>
                  <a:gd name="connsiteX174" fmla="*/ 493064 w 1348294"/>
                  <a:gd name="connsiteY174" fmla="*/ 1622621 h 2194080"/>
                  <a:gd name="connsiteX175" fmla="*/ 463265 w 1348294"/>
                  <a:gd name="connsiteY175" fmla="*/ 1645267 h 2194080"/>
                  <a:gd name="connsiteX176" fmla="*/ 434261 w 1348294"/>
                  <a:gd name="connsiteY176" fmla="*/ 1671887 h 2194080"/>
                  <a:gd name="connsiteX177" fmla="*/ 428699 w 1348294"/>
                  <a:gd name="connsiteY177" fmla="*/ 1682615 h 2194080"/>
                  <a:gd name="connsiteX178" fmla="*/ 442208 w 1348294"/>
                  <a:gd name="connsiteY178" fmla="*/ 1686190 h 2194080"/>
                  <a:gd name="connsiteX179" fmla="*/ 483131 w 1348294"/>
                  <a:gd name="connsiteY179" fmla="*/ 1669901 h 2194080"/>
                  <a:gd name="connsiteX180" fmla="*/ 517300 w 1348294"/>
                  <a:gd name="connsiteY180" fmla="*/ 1686985 h 2194080"/>
                  <a:gd name="connsiteX181" fmla="*/ 516505 w 1348294"/>
                  <a:gd name="connsiteY181" fmla="*/ 1716784 h 2194080"/>
                  <a:gd name="connsiteX182" fmla="*/ 472801 w 1348294"/>
                  <a:gd name="connsiteY182" fmla="*/ 1787505 h 2194080"/>
                  <a:gd name="connsiteX183" fmla="*/ 387379 w 1348294"/>
                  <a:gd name="connsiteY183" fmla="*/ 1818098 h 2194080"/>
                  <a:gd name="connsiteX184" fmla="*/ 348045 w 1348294"/>
                  <a:gd name="connsiteY184" fmla="*/ 1842731 h 2194080"/>
                  <a:gd name="connsiteX185" fmla="*/ 356388 w 1348294"/>
                  <a:gd name="connsiteY185" fmla="*/ 1868557 h 2194080"/>
                  <a:gd name="connsiteX186" fmla="*/ 354402 w 1348294"/>
                  <a:gd name="connsiteY186" fmla="*/ 1876105 h 2194080"/>
                  <a:gd name="connsiteX187" fmla="*/ 379432 w 1348294"/>
                  <a:gd name="connsiteY187" fmla="*/ 1897560 h 2194080"/>
                  <a:gd name="connsiteX188" fmla="*/ 442208 w 1348294"/>
                  <a:gd name="connsiteY188" fmla="*/ 1884052 h 2194080"/>
                  <a:gd name="connsiteX189" fmla="*/ 478760 w 1348294"/>
                  <a:gd name="connsiteY189" fmla="*/ 1897560 h 2194080"/>
                  <a:gd name="connsiteX190" fmla="*/ 506175 w 1348294"/>
                  <a:gd name="connsiteY190" fmla="*/ 1911069 h 2194080"/>
                  <a:gd name="connsiteX191" fmla="*/ 561798 w 1348294"/>
                  <a:gd name="connsiteY191" fmla="*/ 1924180 h 2194080"/>
                  <a:gd name="connsiteX192" fmla="*/ 632520 w 1348294"/>
                  <a:gd name="connsiteY192" fmla="*/ 1930140 h 2194080"/>
                  <a:gd name="connsiteX193" fmla="*/ 699666 w 1348294"/>
                  <a:gd name="connsiteY193" fmla="*/ 1908288 h 2194080"/>
                  <a:gd name="connsiteX194" fmla="*/ 645234 w 1348294"/>
                  <a:gd name="connsiteY194" fmla="*/ 1965500 h 2194080"/>
                  <a:gd name="connsiteX195" fmla="*/ 631328 w 1348294"/>
                  <a:gd name="connsiteY195" fmla="*/ 1969871 h 2194080"/>
                  <a:gd name="connsiteX196" fmla="*/ 574115 w 1348294"/>
                  <a:gd name="connsiteY196" fmla="*/ 1966692 h 2194080"/>
                  <a:gd name="connsiteX197" fmla="*/ 465649 w 1348294"/>
                  <a:gd name="connsiteY197" fmla="*/ 1998875 h 2194080"/>
                  <a:gd name="connsiteX198" fmla="*/ 449757 w 1348294"/>
                  <a:gd name="connsiteY198" fmla="*/ 2006026 h 2194080"/>
                  <a:gd name="connsiteX199" fmla="*/ 423137 w 1348294"/>
                  <a:gd name="connsiteY199" fmla="*/ 2028276 h 2194080"/>
                  <a:gd name="connsiteX200" fmla="*/ 357978 w 1348294"/>
                  <a:gd name="connsiteY200" fmla="*/ 2091846 h 2194080"/>
                  <a:gd name="connsiteX201" fmla="*/ 348840 w 1348294"/>
                  <a:gd name="connsiteY201" fmla="*/ 2100189 h 2194080"/>
                  <a:gd name="connsiteX202" fmla="*/ 298381 w 1348294"/>
                  <a:gd name="connsiteY202" fmla="*/ 2137934 h 2194080"/>
                  <a:gd name="connsiteX203" fmla="*/ 256663 w 1348294"/>
                  <a:gd name="connsiteY203" fmla="*/ 2158991 h 2194080"/>
                  <a:gd name="connsiteX204" fmla="*/ 248717 w 1348294"/>
                  <a:gd name="connsiteY204" fmla="*/ 2177268 h 2194080"/>
                  <a:gd name="connsiteX205" fmla="*/ 260239 w 1348294"/>
                  <a:gd name="connsiteY205" fmla="*/ 2184817 h 2194080"/>
                  <a:gd name="connsiteX206" fmla="*/ 315068 w 1348294"/>
                  <a:gd name="connsiteY206" fmla="*/ 2193955 h 2194080"/>
                  <a:gd name="connsiteX207" fmla="*/ 326987 w 1348294"/>
                  <a:gd name="connsiteY207" fmla="*/ 2190379 h 2194080"/>
                  <a:gd name="connsiteX208" fmla="*/ 355991 w 1348294"/>
                  <a:gd name="connsiteY208" fmla="*/ 2168924 h 2194080"/>
                  <a:gd name="connsiteX209" fmla="*/ 433070 w 1348294"/>
                  <a:gd name="connsiteY209" fmla="*/ 2132372 h 2194080"/>
                  <a:gd name="connsiteX210" fmla="*/ 460484 w 1348294"/>
                  <a:gd name="connsiteY210" fmla="*/ 2125617 h 2194080"/>
                  <a:gd name="connsiteX211" fmla="*/ 478363 w 1348294"/>
                  <a:gd name="connsiteY211" fmla="*/ 2128796 h 2194080"/>
                  <a:gd name="connsiteX212" fmla="*/ 575307 w 1348294"/>
                  <a:gd name="connsiteY212" fmla="*/ 2106944 h 2194080"/>
                  <a:gd name="connsiteX213" fmla="*/ 579677 w 1348294"/>
                  <a:gd name="connsiteY213" fmla="*/ 2089462 h 2194080"/>
                  <a:gd name="connsiteX214" fmla="*/ 588816 w 1348294"/>
                  <a:gd name="connsiteY214" fmla="*/ 2078734 h 2194080"/>
                  <a:gd name="connsiteX215" fmla="*/ 640863 w 1348294"/>
                  <a:gd name="connsiteY215" fmla="*/ 2065623 h 2194080"/>
                  <a:gd name="connsiteX216" fmla="*/ 691322 w 1348294"/>
                  <a:gd name="connsiteY216" fmla="*/ 2069596 h 2194080"/>
                  <a:gd name="connsiteX217" fmla="*/ 753303 w 1348294"/>
                  <a:gd name="connsiteY217" fmla="*/ 2081118 h 2194080"/>
                  <a:gd name="connsiteX218" fmla="*/ 791047 w 1348294"/>
                  <a:gd name="connsiteY218" fmla="*/ 2077542 h 2194080"/>
                  <a:gd name="connsiteX219" fmla="*/ 860974 w 1348294"/>
                  <a:gd name="connsiteY219" fmla="*/ 2059266 h 2194080"/>
                  <a:gd name="connsiteX220" fmla="*/ 871702 w 1348294"/>
                  <a:gd name="connsiteY220" fmla="*/ 2055293 h 2194080"/>
                  <a:gd name="connsiteX221" fmla="*/ 873291 w 1348294"/>
                  <a:gd name="connsiteY221" fmla="*/ 2057280 h 2194080"/>
                  <a:gd name="connsiteX222" fmla="*/ 862166 w 1348294"/>
                  <a:gd name="connsiteY222" fmla="*/ 2061253 h 2194080"/>
                  <a:gd name="connsiteX223" fmla="*/ 912625 w 1348294"/>
                  <a:gd name="connsiteY223" fmla="*/ 2083502 h 2194080"/>
                  <a:gd name="connsiteX224" fmla="*/ 926928 w 1348294"/>
                  <a:gd name="connsiteY224" fmla="*/ 2066418 h 2194080"/>
                  <a:gd name="connsiteX225" fmla="*/ 906268 w 1348294"/>
                  <a:gd name="connsiteY225" fmla="*/ 2055293 h 2194080"/>
                  <a:gd name="connsiteX226" fmla="*/ 884415 w 1348294"/>
                  <a:gd name="connsiteY226" fmla="*/ 2055293 h 2194080"/>
                  <a:gd name="connsiteX227" fmla="*/ 951561 w 1348294"/>
                  <a:gd name="connsiteY227" fmla="*/ 2046552 h 2194080"/>
                  <a:gd name="connsiteX228" fmla="*/ 971824 w 1348294"/>
                  <a:gd name="connsiteY228" fmla="*/ 2055293 h 2194080"/>
                  <a:gd name="connsiteX229" fmla="*/ 1105718 w 1348294"/>
                  <a:gd name="connsiteY229" fmla="*/ 2054498 h 2194080"/>
                  <a:gd name="connsiteX230" fmla="*/ 1285700 w 1348294"/>
                  <a:gd name="connsiteY230" fmla="*/ 1977817 h 2194080"/>
                  <a:gd name="connsiteX231" fmla="*/ 1276959 w 1348294"/>
                  <a:gd name="connsiteY231" fmla="*/ 1947224 h 2194080"/>
                  <a:gd name="connsiteX232" fmla="*/ 1200278 w 1348294"/>
                  <a:gd name="connsiteY232" fmla="*/ 1934510 h 2194080"/>
                  <a:gd name="connsiteX233" fmla="*/ 1191140 w 1348294"/>
                  <a:gd name="connsiteY233" fmla="*/ 1927359 h 2194080"/>
                  <a:gd name="connsiteX234" fmla="*/ 1199086 w 1348294"/>
                  <a:gd name="connsiteY234" fmla="*/ 1919015 h 2194080"/>
                  <a:gd name="connsiteX235" fmla="*/ 1216965 w 1348294"/>
                  <a:gd name="connsiteY235" fmla="*/ 1885244 h 2194080"/>
                  <a:gd name="connsiteX236" fmla="*/ 1228884 w 1348294"/>
                  <a:gd name="connsiteY236" fmla="*/ 1867762 h 2194080"/>
                  <a:gd name="connsiteX237" fmla="*/ 1255107 w 1348294"/>
                  <a:gd name="connsiteY237" fmla="*/ 1866967 h 2194080"/>
                  <a:gd name="connsiteX238" fmla="*/ 1273383 w 1348294"/>
                  <a:gd name="connsiteY238" fmla="*/ 1854253 h 2194080"/>
                  <a:gd name="connsiteX239" fmla="*/ 1295236 w 1348294"/>
                  <a:gd name="connsiteY239" fmla="*/ 1829223 h 2194080"/>
                  <a:gd name="connsiteX240" fmla="*/ 1311128 w 1348294"/>
                  <a:gd name="connsiteY240" fmla="*/ 1816906 h 2194080"/>
                  <a:gd name="connsiteX241" fmla="*/ 1344900 w 1348294"/>
                  <a:gd name="connsiteY241" fmla="*/ 1752939 h 2194080"/>
                  <a:gd name="connsiteX242" fmla="*/ 1309936 w 1348294"/>
                  <a:gd name="connsiteY242" fmla="*/ 1669901 h 2194080"/>
                  <a:gd name="connsiteX243" fmla="*/ 1248750 w 1348294"/>
                  <a:gd name="connsiteY243" fmla="*/ 1648843 h 2194080"/>
                  <a:gd name="connsiteX244" fmla="*/ 1164123 w 1348294"/>
                  <a:gd name="connsiteY244" fmla="*/ 1675860 h 2194080"/>
                  <a:gd name="connsiteX245" fmla="*/ 1131941 w 1348294"/>
                  <a:gd name="connsiteY245" fmla="*/ 1679834 h 2194080"/>
                  <a:gd name="connsiteX246" fmla="*/ 1111678 w 1348294"/>
                  <a:gd name="connsiteY246" fmla="*/ 1661557 h 2194080"/>
                  <a:gd name="connsiteX247" fmla="*/ 1147038 w 1348294"/>
                  <a:gd name="connsiteY247" fmla="*/ 1630170 h 2194080"/>
                  <a:gd name="connsiteX248" fmla="*/ 1154985 w 1348294"/>
                  <a:gd name="connsiteY248" fmla="*/ 1602755 h 2194080"/>
                  <a:gd name="connsiteX249" fmla="*/ 1109294 w 1348294"/>
                  <a:gd name="connsiteY249" fmla="*/ 1503825 h 2194080"/>
                  <a:gd name="connsiteX250" fmla="*/ 1105718 w 1348294"/>
                  <a:gd name="connsiteY250" fmla="*/ 1445817 h 2194080"/>
                  <a:gd name="connsiteX251" fmla="*/ 1065987 w 1348294"/>
                  <a:gd name="connsiteY251" fmla="*/ 1407278 h 2194080"/>
                  <a:gd name="connsiteX252" fmla="*/ 992087 w 1348294"/>
                  <a:gd name="connsiteY252" fmla="*/ 1364368 h 2194080"/>
                  <a:gd name="connsiteX253" fmla="*/ 939642 w 1348294"/>
                  <a:gd name="connsiteY253" fmla="*/ 1329007 h 2194080"/>
                  <a:gd name="connsiteX254" fmla="*/ 918187 w 1348294"/>
                  <a:gd name="connsiteY254" fmla="*/ 1241202 h 2194080"/>
                  <a:gd name="connsiteX255" fmla="*/ 874483 w 1348294"/>
                  <a:gd name="connsiteY255" fmla="*/ 1150217 h 2194080"/>
                  <a:gd name="connsiteX256" fmla="*/ 764825 w 1348294"/>
                  <a:gd name="connsiteY256" fmla="*/ 1097772 h 2194080"/>
                  <a:gd name="connsiteX257" fmla="*/ 752508 w 1348294"/>
                  <a:gd name="connsiteY257" fmla="*/ 1099361 h 2194080"/>
                  <a:gd name="connsiteX258" fmla="*/ 661921 w 1348294"/>
                  <a:gd name="connsiteY258" fmla="*/ 1111280 h 2194080"/>
                  <a:gd name="connsiteX259" fmla="*/ 751316 w 1348294"/>
                  <a:gd name="connsiteY259" fmla="*/ 1078304 h 2194080"/>
                  <a:gd name="connsiteX260" fmla="*/ 763235 w 1348294"/>
                  <a:gd name="connsiteY260" fmla="*/ 1041354 h 2194080"/>
                  <a:gd name="connsiteX261" fmla="*/ 754097 w 1348294"/>
                  <a:gd name="connsiteY261" fmla="*/ 1030626 h 2194080"/>
                  <a:gd name="connsiteX262" fmla="*/ 870509 w 1348294"/>
                  <a:gd name="connsiteY262" fmla="*/ 906268 h 2194080"/>
                  <a:gd name="connsiteX263" fmla="*/ 893951 w 1348294"/>
                  <a:gd name="connsiteY263" fmla="*/ 876072 h 2194080"/>
                  <a:gd name="connsiteX264" fmla="*/ 912227 w 1348294"/>
                  <a:gd name="connsiteY264" fmla="*/ 836738 h 2194080"/>
                  <a:gd name="connsiteX265" fmla="*/ 872099 w 1348294"/>
                  <a:gd name="connsiteY265" fmla="*/ 808926 h 2194080"/>
                  <a:gd name="connsiteX266" fmla="*/ 817270 w 1348294"/>
                  <a:gd name="connsiteY266" fmla="*/ 808926 h 2194080"/>
                  <a:gd name="connsiteX267" fmla="*/ 737013 w 1348294"/>
                  <a:gd name="connsiteY267" fmla="*/ 812502 h 2194080"/>
                  <a:gd name="connsiteX268" fmla="*/ 648015 w 1348294"/>
                  <a:gd name="connsiteY268" fmla="*/ 820051 h 2194080"/>
                  <a:gd name="connsiteX269" fmla="*/ 604311 w 1348294"/>
                  <a:gd name="connsiteY269" fmla="*/ 835149 h 2194080"/>
                  <a:gd name="connsiteX270" fmla="*/ 599146 w 1348294"/>
                  <a:gd name="connsiteY270" fmla="*/ 838725 h 2194080"/>
                  <a:gd name="connsiteX271" fmla="*/ 597159 w 1348294"/>
                  <a:gd name="connsiteY271" fmla="*/ 835944 h 2194080"/>
                  <a:gd name="connsiteX272" fmla="*/ 603516 w 1348294"/>
                  <a:gd name="connsiteY272" fmla="*/ 833162 h 2194080"/>
                  <a:gd name="connsiteX273" fmla="*/ 624176 w 1348294"/>
                  <a:gd name="connsiteY273" fmla="*/ 808529 h 2194080"/>
                  <a:gd name="connsiteX274" fmla="*/ 634507 w 1348294"/>
                  <a:gd name="connsiteY274" fmla="*/ 793034 h 2194080"/>
                  <a:gd name="connsiteX275" fmla="*/ 619011 w 1348294"/>
                  <a:gd name="connsiteY275" fmla="*/ 787472 h 2194080"/>
                  <a:gd name="connsiteX276" fmla="*/ 606297 w 1348294"/>
                  <a:gd name="connsiteY276" fmla="*/ 781909 h 2194080"/>
                  <a:gd name="connsiteX277" fmla="*/ 615833 w 1348294"/>
                  <a:gd name="connsiteY277" fmla="*/ 771182 h 2194080"/>
                  <a:gd name="connsiteX278" fmla="*/ 661524 w 1348294"/>
                  <a:gd name="connsiteY278" fmla="*/ 746549 h 2194080"/>
                  <a:gd name="connsiteX279" fmla="*/ 754097 w 1348294"/>
                  <a:gd name="connsiteY279" fmla="*/ 677416 h 2194080"/>
                  <a:gd name="connsiteX280" fmla="*/ 760057 w 1348294"/>
                  <a:gd name="connsiteY280" fmla="*/ 651194 h 2194080"/>
                  <a:gd name="connsiteX281" fmla="*/ 737807 w 1348294"/>
                  <a:gd name="connsiteY281" fmla="*/ 640864 h 2194080"/>
                  <a:gd name="connsiteX282" fmla="*/ 671456 w 1348294"/>
                  <a:gd name="connsiteY282" fmla="*/ 649604 h 2194080"/>
                  <a:gd name="connsiteX283" fmla="*/ 538754 w 1348294"/>
                  <a:gd name="connsiteY283" fmla="*/ 662318 h 2194080"/>
                  <a:gd name="connsiteX284" fmla="*/ 518094 w 1348294"/>
                  <a:gd name="connsiteY284" fmla="*/ 656756 h 2194080"/>
                  <a:gd name="connsiteX285" fmla="*/ 484720 w 1348294"/>
                  <a:gd name="connsiteY285" fmla="*/ 668278 h 2194080"/>
                  <a:gd name="connsiteX286" fmla="*/ 466046 w 1348294"/>
                  <a:gd name="connsiteY286" fmla="*/ 708009 h 2194080"/>
                  <a:gd name="connsiteX287" fmla="*/ 441413 w 1348294"/>
                  <a:gd name="connsiteY287" fmla="*/ 739000 h 2194080"/>
                  <a:gd name="connsiteX288" fmla="*/ 449757 w 1348294"/>
                  <a:gd name="connsiteY288" fmla="*/ 777141 h 2194080"/>
                  <a:gd name="connsiteX289" fmla="*/ 419561 w 1348294"/>
                  <a:gd name="connsiteY289" fmla="*/ 777141 h 2194080"/>
                  <a:gd name="connsiteX290" fmla="*/ 374665 w 1348294"/>
                  <a:gd name="connsiteY290" fmla="*/ 818859 h 2194080"/>
                  <a:gd name="connsiteX291" fmla="*/ 372281 w 1348294"/>
                  <a:gd name="connsiteY291" fmla="*/ 831176 h 2194080"/>
                  <a:gd name="connsiteX292" fmla="*/ 382611 w 1348294"/>
                  <a:gd name="connsiteY292" fmla="*/ 874880 h 2194080"/>
                  <a:gd name="connsiteX293" fmla="*/ 340099 w 1348294"/>
                  <a:gd name="connsiteY293" fmla="*/ 884018 h 2194080"/>
                  <a:gd name="connsiteX294" fmla="*/ 342482 w 1348294"/>
                  <a:gd name="connsiteY294" fmla="*/ 851836 h 2194080"/>
                  <a:gd name="connsiteX295" fmla="*/ 334536 w 1348294"/>
                  <a:gd name="connsiteY295" fmla="*/ 839917 h 2194080"/>
                  <a:gd name="connsiteX296" fmla="*/ 324603 w 1348294"/>
                  <a:gd name="connsiteY296" fmla="*/ 862961 h 2194080"/>
                  <a:gd name="connsiteX297" fmla="*/ 311492 w 1348294"/>
                  <a:gd name="connsiteY297" fmla="*/ 821243 h 2194080"/>
                  <a:gd name="connsiteX298" fmla="*/ 293216 w 1348294"/>
                  <a:gd name="connsiteY298" fmla="*/ 818065 h 2194080"/>
                  <a:gd name="connsiteX299" fmla="*/ 248320 w 1348294"/>
                  <a:gd name="connsiteY299" fmla="*/ 849850 h 2194080"/>
                  <a:gd name="connsiteX300" fmla="*/ 238784 w 1348294"/>
                  <a:gd name="connsiteY300" fmla="*/ 859782 h 2194080"/>
                  <a:gd name="connsiteX301" fmla="*/ 247128 w 1348294"/>
                  <a:gd name="connsiteY301" fmla="*/ 874483 h 2194080"/>
                  <a:gd name="connsiteX302" fmla="*/ 279707 w 1348294"/>
                  <a:gd name="connsiteY302" fmla="*/ 896335 h 2194080"/>
                  <a:gd name="connsiteX303" fmla="*/ 327385 w 1348294"/>
                  <a:gd name="connsiteY303" fmla="*/ 907460 h 2194080"/>
                  <a:gd name="connsiteX304" fmla="*/ 332947 w 1348294"/>
                  <a:gd name="connsiteY304" fmla="*/ 903884 h 2194080"/>
                  <a:gd name="connsiteX305" fmla="*/ 334934 w 1348294"/>
                  <a:gd name="connsiteY305" fmla="*/ 906665 h 2194080"/>
                  <a:gd name="connsiteX306" fmla="*/ 328577 w 1348294"/>
                  <a:gd name="connsiteY306" fmla="*/ 909446 h 2194080"/>
                  <a:gd name="connsiteX307" fmla="*/ 350826 w 1348294"/>
                  <a:gd name="connsiteY307" fmla="*/ 925339 h 2194080"/>
                  <a:gd name="connsiteX308" fmla="*/ 364335 w 1348294"/>
                  <a:gd name="connsiteY308" fmla="*/ 918982 h 2194080"/>
                  <a:gd name="connsiteX309" fmla="*/ 373075 w 1348294"/>
                  <a:gd name="connsiteY309" fmla="*/ 906665 h 2194080"/>
                  <a:gd name="connsiteX310" fmla="*/ 382611 w 1348294"/>
                  <a:gd name="connsiteY310" fmla="*/ 888389 h 2194080"/>
                  <a:gd name="connsiteX311" fmla="*/ 386187 w 1348294"/>
                  <a:gd name="connsiteY311" fmla="*/ 897527 h 2194080"/>
                  <a:gd name="connsiteX312" fmla="*/ 372281 w 1348294"/>
                  <a:gd name="connsiteY312" fmla="*/ 918982 h 2194080"/>
                  <a:gd name="connsiteX313" fmla="*/ 364732 w 1348294"/>
                  <a:gd name="connsiteY313" fmla="*/ 918982 h 2194080"/>
                  <a:gd name="connsiteX314" fmla="*/ 360759 w 1348294"/>
                  <a:gd name="connsiteY314" fmla="*/ 930901 h 2194080"/>
                  <a:gd name="connsiteX315" fmla="*/ 302354 w 1348294"/>
                  <a:gd name="connsiteY315" fmla="*/ 977386 h 2194080"/>
                  <a:gd name="connsiteX316" fmla="*/ 294011 w 1348294"/>
                  <a:gd name="connsiteY316" fmla="*/ 987717 h 2194080"/>
                  <a:gd name="connsiteX317" fmla="*/ 307519 w 1348294"/>
                  <a:gd name="connsiteY317" fmla="*/ 991690 h 2194080"/>
                  <a:gd name="connsiteX318" fmla="*/ 346456 w 1348294"/>
                  <a:gd name="connsiteY318" fmla="*/ 989306 h 2194080"/>
                  <a:gd name="connsiteX319" fmla="*/ 290037 w 1348294"/>
                  <a:gd name="connsiteY319" fmla="*/ 1002020 h 2194080"/>
                  <a:gd name="connsiteX320" fmla="*/ 277721 w 1348294"/>
                  <a:gd name="connsiteY320" fmla="*/ 1010363 h 2194080"/>
                  <a:gd name="connsiteX321" fmla="*/ 287256 w 1348294"/>
                  <a:gd name="connsiteY321" fmla="*/ 1020693 h 2194080"/>
                  <a:gd name="connsiteX322" fmla="*/ 292819 w 1348294"/>
                  <a:gd name="connsiteY322" fmla="*/ 1043340 h 2194080"/>
                  <a:gd name="connsiteX323" fmla="*/ 284872 w 1348294"/>
                  <a:gd name="connsiteY323" fmla="*/ 1064795 h 2194080"/>
                  <a:gd name="connsiteX324" fmla="*/ 356388 w 1348294"/>
                  <a:gd name="connsiteY324" fmla="*/ 1047711 h 2194080"/>
                  <a:gd name="connsiteX325" fmla="*/ 363540 w 1348294"/>
                  <a:gd name="connsiteY325" fmla="*/ 1040956 h 2194080"/>
                  <a:gd name="connsiteX326" fmla="*/ 390160 w 1348294"/>
                  <a:gd name="connsiteY326" fmla="*/ 1010761 h 2194080"/>
                  <a:gd name="connsiteX327" fmla="*/ 406450 w 1348294"/>
                  <a:gd name="connsiteY327" fmla="*/ 1009569 h 2194080"/>
                  <a:gd name="connsiteX328" fmla="*/ 401682 w 1348294"/>
                  <a:gd name="connsiteY328" fmla="*/ 1028640 h 2194080"/>
                  <a:gd name="connsiteX329" fmla="*/ 374268 w 1348294"/>
                  <a:gd name="connsiteY329" fmla="*/ 1072344 h 2194080"/>
                  <a:gd name="connsiteX330" fmla="*/ 354402 w 1348294"/>
                  <a:gd name="connsiteY330" fmla="*/ 1106910 h 2194080"/>
                  <a:gd name="connsiteX331" fmla="*/ 354402 w 1348294"/>
                  <a:gd name="connsiteY331" fmla="*/ 1106910 h 2194080"/>
                  <a:gd name="connsiteX332" fmla="*/ 320233 w 1348294"/>
                  <a:gd name="connsiteY332" fmla="*/ 1340132 h 2194080"/>
                  <a:gd name="connsiteX333" fmla="*/ 363143 w 1348294"/>
                  <a:gd name="connsiteY333" fmla="*/ 1373109 h 2194080"/>
                  <a:gd name="connsiteX334" fmla="*/ 333344 w 1348294"/>
                  <a:gd name="connsiteY334" fmla="*/ 1416018 h 2194080"/>
                  <a:gd name="connsiteX335" fmla="*/ 284078 w 1348294"/>
                  <a:gd name="connsiteY335" fmla="*/ 1453366 h 2194080"/>
                  <a:gd name="connsiteX336" fmla="*/ 261828 w 1348294"/>
                  <a:gd name="connsiteY336" fmla="*/ 1454955 h 2194080"/>
                  <a:gd name="connsiteX337" fmla="*/ 221700 w 1348294"/>
                  <a:gd name="connsiteY337" fmla="*/ 1438665 h 2194080"/>
                  <a:gd name="connsiteX338" fmla="*/ 172036 w 1348294"/>
                  <a:gd name="connsiteY338" fmla="*/ 1406483 h 2194080"/>
                  <a:gd name="connsiteX339" fmla="*/ 137072 w 1348294"/>
                  <a:gd name="connsiteY339" fmla="*/ 1381850 h 2194080"/>
                  <a:gd name="connsiteX340" fmla="*/ 102109 w 1348294"/>
                  <a:gd name="connsiteY340" fmla="*/ 1412840 h 2194080"/>
                  <a:gd name="connsiteX341" fmla="*/ 81449 w 1348294"/>
                  <a:gd name="connsiteY341" fmla="*/ 1429130 h 2194080"/>
                  <a:gd name="connsiteX342" fmla="*/ 0 w 1348294"/>
                  <a:gd name="connsiteY342" fmla="*/ 1388604 h 2194080"/>
                  <a:gd name="connsiteX343" fmla="*/ 10727 w 1348294"/>
                  <a:gd name="connsiteY343" fmla="*/ 1382247 h 2194080"/>
                  <a:gd name="connsiteX344" fmla="*/ 81052 w 1348294"/>
                  <a:gd name="connsiteY344" fmla="*/ 1324240 h 2194080"/>
                  <a:gd name="connsiteX345" fmla="*/ 150184 w 1348294"/>
                  <a:gd name="connsiteY345" fmla="*/ 1266232 h 2194080"/>
                  <a:gd name="connsiteX346" fmla="*/ 181969 w 1348294"/>
                  <a:gd name="connsiteY346" fmla="*/ 1247956 h 2194080"/>
                  <a:gd name="connsiteX347" fmla="*/ 239182 w 1348294"/>
                  <a:gd name="connsiteY347" fmla="*/ 1239612 h 2194080"/>
                  <a:gd name="connsiteX348" fmla="*/ 300368 w 1348294"/>
                  <a:gd name="connsiteY348" fmla="*/ 1276165 h 2194080"/>
                  <a:gd name="connsiteX349" fmla="*/ 326987 w 1348294"/>
                  <a:gd name="connsiteY349" fmla="*/ 1313512 h 2194080"/>
                  <a:gd name="connsiteX350" fmla="*/ 319438 w 1348294"/>
                  <a:gd name="connsiteY350" fmla="*/ 1339338 h 2194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</a:cxnLst>
                <a:rect l="l" t="t" r="r" b="b"/>
                <a:pathLst>
                  <a:path w="1348294" h="2194080">
                    <a:moveTo>
                      <a:pt x="788663" y="612654"/>
                    </a:moveTo>
                    <a:cubicBezTo>
                      <a:pt x="786279" y="618614"/>
                      <a:pt x="785485" y="626560"/>
                      <a:pt x="776744" y="628150"/>
                    </a:cubicBezTo>
                    <a:cubicBezTo>
                      <a:pt x="771182" y="625368"/>
                      <a:pt x="769990" y="620998"/>
                      <a:pt x="769990" y="615038"/>
                    </a:cubicBezTo>
                    <a:cubicBezTo>
                      <a:pt x="769990" y="607092"/>
                      <a:pt x="774360" y="604311"/>
                      <a:pt x="781512" y="605106"/>
                    </a:cubicBezTo>
                    <a:cubicBezTo>
                      <a:pt x="786279" y="605106"/>
                      <a:pt x="791047" y="607092"/>
                      <a:pt x="788266" y="612654"/>
                    </a:cubicBezTo>
                    <a:moveTo>
                      <a:pt x="1093799" y="279707"/>
                    </a:moveTo>
                    <a:cubicBezTo>
                      <a:pt x="1093799" y="287654"/>
                      <a:pt x="1089428" y="290435"/>
                      <a:pt x="1082277" y="290037"/>
                    </a:cubicBezTo>
                    <a:cubicBezTo>
                      <a:pt x="1076317" y="289640"/>
                      <a:pt x="1072344" y="286859"/>
                      <a:pt x="1072741" y="280502"/>
                    </a:cubicBezTo>
                    <a:cubicBezTo>
                      <a:pt x="1073138" y="273350"/>
                      <a:pt x="1076714" y="268980"/>
                      <a:pt x="1083071" y="270172"/>
                    </a:cubicBezTo>
                    <a:cubicBezTo>
                      <a:pt x="1091017" y="270172"/>
                      <a:pt x="1093401" y="274145"/>
                      <a:pt x="1093401" y="280105"/>
                    </a:cubicBezTo>
                    <a:moveTo>
                      <a:pt x="853425" y="528027"/>
                    </a:moveTo>
                    <a:cubicBezTo>
                      <a:pt x="840711" y="538357"/>
                      <a:pt x="831176" y="545906"/>
                      <a:pt x="815283" y="551866"/>
                    </a:cubicBezTo>
                    <a:cubicBezTo>
                      <a:pt x="822038" y="531603"/>
                      <a:pt x="832368" y="525246"/>
                      <a:pt x="853425" y="528027"/>
                    </a:cubicBezTo>
                    <a:moveTo>
                      <a:pt x="237195" y="1007980"/>
                    </a:moveTo>
                    <a:cubicBezTo>
                      <a:pt x="233619" y="1008774"/>
                      <a:pt x="229646" y="1005596"/>
                      <a:pt x="231235" y="1002020"/>
                    </a:cubicBezTo>
                    <a:cubicBezTo>
                      <a:pt x="236003" y="990895"/>
                      <a:pt x="245539" y="985730"/>
                      <a:pt x="262226" y="983346"/>
                    </a:cubicBezTo>
                    <a:cubicBezTo>
                      <a:pt x="255869" y="997649"/>
                      <a:pt x="249512" y="1005993"/>
                      <a:pt x="237592" y="1008377"/>
                    </a:cubicBezTo>
                    <a:moveTo>
                      <a:pt x="743370" y="595173"/>
                    </a:moveTo>
                    <a:cubicBezTo>
                      <a:pt x="743370" y="595173"/>
                      <a:pt x="743370" y="595173"/>
                      <a:pt x="743370" y="595173"/>
                    </a:cubicBezTo>
                    <a:cubicBezTo>
                      <a:pt x="743370" y="595173"/>
                      <a:pt x="743370" y="595173"/>
                      <a:pt x="743370" y="595173"/>
                    </a:cubicBezTo>
                    <a:cubicBezTo>
                      <a:pt x="743370" y="595173"/>
                      <a:pt x="743370" y="595173"/>
                      <a:pt x="743370" y="595173"/>
                    </a:cubicBezTo>
                    <a:cubicBezTo>
                      <a:pt x="743370" y="595173"/>
                      <a:pt x="743370" y="595173"/>
                      <a:pt x="743370" y="595173"/>
                    </a:cubicBezTo>
                    <a:moveTo>
                      <a:pt x="743370" y="595173"/>
                    </a:moveTo>
                    <a:cubicBezTo>
                      <a:pt x="741383" y="603516"/>
                      <a:pt x="748932" y="615038"/>
                      <a:pt x="737013" y="619011"/>
                    </a:cubicBezTo>
                    <a:cubicBezTo>
                      <a:pt x="732245" y="620601"/>
                      <a:pt x="726286" y="613449"/>
                      <a:pt x="724299" y="608284"/>
                    </a:cubicBezTo>
                    <a:cubicBezTo>
                      <a:pt x="721518" y="600338"/>
                      <a:pt x="719134" y="590802"/>
                      <a:pt x="732642" y="590008"/>
                    </a:cubicBezTo>
                    <a:cubicBezTo>
                      <a:pt x="734629" y="594775"/>
                      <a:pt x="738999" y="594775"/>
                      <a:pt x="742973" y="595173"/>
                    </a:cubicBezTo>
                    <a:moveTo>
                      <a:pt x="381022" y="15495"/>
                    </a:moveTo>
                    <a:cubicBezTo>
                      <a:pt x="382214" y="23044"/>
                      <a:pt x="381022" y="29401"/>
                      <a:pt x="371884" y="33374"/>
                    </a:cubicBezTo>
                    <a:cubicBezTo>
                      <a:pt x="363143" y="29401"/>
                      <a:pt x="363937" y="19468"/>
                      <a:pt x="361156" y="12317"/>
                    </a:cubicBezTo>
                    <a:cubicBezTo>
                      <a:pt x="359567" y="8344"/>
                      <a:pt x="358772" y="0"/>
                      <a:pt x="365924" y="0"/>
                    </a:cubicBezTo>
                    <a:cubicBezTo>
                      <a:pt x="374268" y="0"/>
                      <a:pt x="379432" y="7152"/>
                      <a:pt x="381022" y="15495"/>
                    </a:cubicBezTo>
                    <a:moveTo>
                      <a:pt x="297189" y="935272"/>
                    </a:moveTo>
                    <a:cubicBezTo>
                      <a:pt x="294805" y="941231"/>
                      <a:pt x="291229" y="947588"/>
                      <a:pt x="284475" y="943615"/>
                    </a:cubicBezTo>
                    <a:cubicBezTo>
                      <a:pt x="278515" y="940039"/>
                      <a:pt x="267788" y="937655"/>
                      <a:pt x="268980" y="928915"/>
                    </a:cubicBezTo>
                    <a:cubicBezTo>
                      <a:pt x="269775" y="922955"/>
                      <a:pt x="278515" y="919776"/>
                      <a:pt x="286064" y="920571"/>
                    </a:cubicBezTo>
                    <a:cubicBezTo>
                      <a:pt x="294011" y="921366"/>
                      <a:pt x="297586" y="926928"/>
                      <a:pt x="297189" y="935272"/>
                    </a:cubicBezTo>
                    <a:moveTo>
                      <a:pt x="1065589" y="305930"/>
                    </a:moveTo>
                    <a:cubicBezTo>
                      <a:pt x="1061219" y="316657"/>
                      <a:pt x="1056054" y="326987"/>
                      <a:pt x="1041751" y="317452"/>
                    </a:cubicBezTo>
                    <a:cubicBezTo>
                      <a:pt x="1043340" y="311095"/>
                      <a:pt x="1044532" y="304341"/>
                      <a:pt x="1046916" y="297984"/>
                    </a:cubicBezTo>
                    <a:cubicBezTo>
                      <a:pt x="1048902" y="292421"/>
                      <a:pt x="1041751" y="279310"/>
                      <a:pt x="1056849" y="283680"/>
                    </a:cubicBezTo>
                    <a:cubicBezTo>
                      <a:pt x="1068768" y="286859"/>
                      <a:pt x="1069960" y="295997"/>
                      <a:pt x="1065589" y="305930"/>
                    </a:cubicBezTo>
                    <a:moveTo>
                      <a:pt x="1041353" y="317055"/>
                    </a:moveTo>
                    <a:cubicBezTo>
                      <a:pt x="1041353" y="317055"/>
                      <a:pt x="1041353" y="317055"/>
                      <a:pt x="1041353" y="317055"/>
                    </a:cubicBezTo>
                    <a:cubicBezTo>
                      <a:pt x="1041353" y="317055"/>
                      <a:pt x="1041353" y="317055"/>
                      <a:pt x="1041353" y="317055"/>
                    </a:cubicBezTo>
                    <a:lnTo>
                      <a:pt x="1041353" y="317055"/>
                    </a:lnTo>
                    <a:close/>
                    <a:moveTo>
                      <a:pt x="331755" y="170844"/>
                    </a:moveTo>
                    <a:cubicBezTo>
                      <a:pt x="303546" y="151773"/>
                      <a:pt x="301162" y="148197"/>
                      <a:pt x="300765" y="123961"/>
                    </a:cubicBezTo>
                    <a:cubicBezTo>
                      <a:pt x="318644" y="134689"/>
                      <a:pt x="341291" y="140251"/>
                      <a:pt x="331755" y="170844"/>
                    </a:cubicBezTo>
                    <a:moveTo>
                      <a:pt x="514518" y="1407278"/>
                    </a:moveTo>
                    <a:cubicBezTo>
                      <a:pt x="522862" y="1419594"/>
                      <a:pt x="512134" y="1427143"/>
                      <a:pt x="504188" y="1432706"/>
                    </a:cubicBezTo>
                    <a:cubicBezTo>
                      <a:pt x="487899" y="1445022"/>
                      <a:pt x="468828" y="1452571"/>
                      <a:pt x="445386" y="1454558"/>
                    </a:cubicBezTo>
                    <a:cubicBezTo>
                      <a:pt x="454922" y="1431911"/>
                      <a:pt x="462868" y="1412443"/>
                      <a:pt x="482734" y="1400921"/>
                    </a:cubicBezTo>
                    <a:cubicBezTo>
                      <a:pt x="495447" y="1393372"/>
                      <a:pt x="506175" y="1395358"/>
                      <a:pt x="514121" y="1407278"/>
                    </a:cubicBezTo>
                    <a:moveTo>
                      <a:pt x="813297" y="586432"/>
                    </a:moveTo>
                    <a:cubicBezTo>
                      <a:pt x="812899" y="593981"/>
                      <a:pt x="804953" y="599146"/>
                      <a:pt x="796212" y="600338"/>
                    </a:cubicBezTo>
                    <a:cubicBezTo>
                      <a:pt x="777936" y="602722"/>
                      <a:pt x="760057" y="597954"/>
                      <a:pt x="742575" y="595173"/>
                    </a:cubicBezTo>
                    <a:cubicBezTo>
                      <a:pt x="740191" y="590802"/>
                      <a:pt x="737013" y="588418"/>
                      <a:pt x="732245" y="590008"/>
                    </a:cubicBezTo>
                    <a:cubicBezTo>
                      <a:pt x="729861" y="578088"/>
                      <a:pt x="721915" y="564977"/>
                      <a:pt x="738205" y="556236"/>
                    </a:cubicBezTo>
                    <a:cubicBezTo>
                      <a:pt x="752905" y="548687"/>
                      <a:pt x="759262" y="557826"/>
                      <a:pt x="767209" y="568553"/>
                    </a:cubicBezTo>
                    <a:cubicBezTo>
                      <a:pt x="773963" y="578088"/>
                      <a:pt x="785882" y="579678"/>
                      <a:pt x="797802" y="579678"/>
                    </a:cubicBezTo>
                    <a:cubicBezTo>
                      <a:pt x="803761" y="579678"/>
                      <a:pt x="814489" y="575307"/>
                      <a:pt x="813694" y="586432"/>
                    </a:cubicBezTo>
                    <a:moveTo>
                      <a:pt x="732245" y="590008"/>
                    </a:moveTo>
                    <a:cubicBezTo>
                      <a:pt x="732245" y="590008"/>
                      <a:pt x="732245" y="590008"/>
                      <a:pt x="732245" y="590008"/>
                    </a:cubicBezTo>
                    <a:cubicBezTo>
                      <a:pt x="732245" y="590008"/>
                      <a:pt x="732245" y="590008"/>
                      <a:pt x="732245" y="590008"/>
                    </a:cubicBezTo>
                    <a:cubicBezTo>
                      <a:pt x="732245" y="590008"/>
                      <a:pt x="732245" y="590008"/>
                      <a:pt x="732245" y="590008"/>
                    </a:cubicBezTo>
                    <a:cubicBezTo>
                      <a:pt x="732245" y="590008"/>
                      <a:pt x="732245" y="590008"/>
                      <a:pt x="732245" y="590008"/>
                    </a:cubicBezTo>
                    <a:moveTo>
                      <a:pt x="191504" y="817270"/>
                    </a:moveTo>
                    <a:cubicBezTo>
                      <a:pt x="196272" y="830381"/>
                      <a:pt x="183558" y="836738"/>
                      <a:pt x="175612" y="844684"/>
                    </a:cubicBezTo>
                    <a:cubicBezTo>
                      <a:pt x="173625" y="846274"/>
                      <a:pt x="169255" y="848658"/>
                      <a:pt x="169255" y="848658"/>
                    </a:cubicBezTo>
                    <a:cubicBezTo>
                      <a:pt x="181969" y="872099"/>
                      <a:pt x="154554" y="890773"/>
                      <a:pt x="161706" y="913817"/>
                    </a:cubicBezTo>
                    <a:cubicBezTo>
                      <a:pt x="152170" y="916200"/>
                      <a:pt x="143032" y="915009"/>
                      <a:pt x="141046" y="904281"/>
                    </a:cubicBezTo>
                    <a:cubicBezTo>
                      <a:pt x="136675" y="880443"/>
                      <a:pt x="148197" y="860577"/>
                      <a:pt x="156938" y="838327"/>
                    </a:cubicBezTo>
                    <a:cubicBezTo>
                      <a:pt x="153362" y="832368"/>
                      <a:pt x="135881" y="841506"/>
                      <a:pt x="138662" y="826011"/>
                    </a:cubicBezTo>
                    <a:cubicBezTo>
                      <a:pt x="140648" y="813694"/>
                      <a:pt x="149389" y="808529"/>
                      <a:pt x="161706" y="810516"/>
                    </a:cubicBezTo>
                    <a:cubicBezTo>
                      <a:pt x="172036" y="812105"/>
                      <a:pt x="186339" y="803364"/>
                      <a:pt x="191504" y="817667"/>
                    </a:cubicBezTo>
                    <a:moveTo>
                      <a:pt x="354799" y="1103732"/>
                    </a:moveTo>
                    <a:cubicBezTo>
                      <a:pt x="354799" y="1103732"/>
                      <a:pt x="354799" y="1103732"/>
                      <a:pt x="354799" y="1103732"/>
                    </a:cubicBezTo>
                    <a:lnTo>
                      <a:pt x="354799" y="1103732"/>
                    </a:lnTo>
                    <a:cubicBezTo>
                      <a:pt x="354799" y="1103732"/>
                      <a:pt x="354799" y="1103732"/>
                      <a:pt x="354799" y="1103732"/>
                    </a:cubicBezTo>
                    <a:moveTo>
                      <a:pt x="354799" y="1103732"/>
                    </a:moveTo>
                    <a:cubicBezTo>
                      <a:pt x="332550" y="1118432"/>
                      <a:pt x="317452" y="1141079"/>
                      <a:pt x="298381" y="1159753"/>
                    </a:cubicBezTo>
                    <a:cubicBezTo>
                      <a:pt x="289243" y="1168891"/>
                      <a:pt x="283283" y="1180810"/>
                      <a:pt x="269377" y="1184386"/>
                    </a:cubicBezTo>
                    <a:cubicBezTo>
                      <a:pt x="261828" y="1177631"/>
                      <a:pt x="268980" y="1167699"/>
                      <a:pt x="263815" y="1160150"/>
                    </a:cubicBezTo>
                    <a:cubicBezTo>
                      <a:pt x="256663" y="1158561"/>
                      <a:pt x="251498" y="1164917"/>
                      <a:pt x="244744" y="1165712"/>
                    </a:cubicBezTo>
                    <a:cubicBezTo>
                      <a:pt x="238784" y="1166507"/>
                      <a:pt x="233222" y="1164520"/>
                      <a:pt x="236798" y="1157369"/>
                    </a:cubicBezTo>
                    <a:cubicBezTo>
                      <a:pt x="244347" y="1141079"/>
                      <a:pt x="250306" y="1118035"/>
                      <a:pt x="273748" y="1125584"/>
                    </a:cubicBezTo>
                    <a:cubicBezTo>
                      <a:pt x="300765" y="1134325"/>
                      <a:pt x="310698" y="1116446"/>
                      <a:pt x="323809" y="1101745"/>
                    </a:cubicBezTo>
                    <a:cubicBezTo>
                      <a:pt x="331755" y="1092607"/>
                      <a:pt x="338509" y="1081880"/>
                      <a:pt x="352415" y="1080688"/>
                    </a:cubicBezTo>
                    <a:cubicBezTo>
                      <a:pt x="357183" y="1087839"/>
                      <a:pt x="352813" y="1096183"/>
                      <a:pt x="354799" y="1103334"/>
                    </a:cubicBezTo>
                    <a:moveTo>
                      <a:pt x="262623" y="57610"/>
                    </a:moveTo>
                    <a:cubicBezTo>
                      <a:pt x="258650" y="51650"/>
                      <a:pt x="261431" y="45293"/>
                      <a:pt x="267391" y="42115"/>
                    </a:cubicBezTo>
                    <a:cubicBezTo>
                      <a:pt x="275337" y="37745"/>
                      <a:pt x="275337" y="32977"/>
                      <a:pt x="272158" y="25031"/>
                    </a:cubicBezTo>
                    <a:cubicBezTo>
                      <a:pt x="269377" y="18674"/>
                      <a:pt x="272556" y="12714"/>
                      <a:pt x="278913" y="9933"/>
                    </a:cubicBezTo>
                    <a:cubicBezTo>
                      <a:pt x="292819" y="3178"/>
                      <a:pt x="334934" y="10727"/>
                      <a:pt x="345264" y="23441"/>
                    </a:cubicBezTo>
                    <a:cubicBezTo>
                      <a:pt x="352018" y="31785"/>
                      <a:pt x="361156" y="42512"/>
                      <a:pt x="348442" y="52842"/>
                    </a:cubicBezTo>
                    <a:cubicBezTo>
                      <a:pt x="338907" y="60391"/>
                      <a:pt x="336920" y="86217"/>
                      <a:pt x="314671" y="67543"/>
                    </a:cubicBezTo>
                    <a:cubicBezTo>
                      <a:pt x="308711" y="62775"/>
                      <a:pt x="302354" y="54432"/>
                      <a:pt x="285667" y="57213"/>
                    </a:cubicBezTo>
                    <a:cubicBezTo>
                      <a:pt x="285270" y="57213"/>
                      <a:pt x="281297" y="58802"/>
                      <a:pt x="277323" y="59994"/>
                    </a:cubicBezTo>
                    <a:cubicBezTo>
                      <a:pt x="272158" y="61186"/>
                      <a:pt x="266199" y="62378"/>
                      <a:pt x="262623" y="57610"/>
                    </a:cubicBezTo>
                    <a:moveTo>
                      <a:pt x="1040956" y="317849"/>
                    </a:moveTo>
                    <a:cubicBezTo>
                      <a:pt x="1062014" y="350429"/>
                      <a:pt x="1045724" y="379035"/>
                      <a:pt x="1032215" y="408436"/>
                    </a:cubicBezTo>
                    <a:cubicBezTo>
                      <a:pt x="1029037" y="414793"/>
                      <a:pt x="1025858" y="420753"/>
                      <a:pt x="1018309" y="423137"/>
                    </a:cubicBezTo>
                    <a:cubicBezTo>
                      <a:pt x="1014336" y="424329"/>
                      <a:pt x="1010761" y="429097"/>
                      <a:pt x="1006787" y="424726"/>
                    </a:cubicBezTo>
                    <a:cubicBezTo>
                      <a:pt x="1003212" y="421150"/>
                      <a:pt x="1005198" y="416780"/>
                      <a:pt x="1006390" y="412807"/>
                    </a:cubicBezTo>
                    <a:cubicBezTo>
                      <a:pt x="1016323" y="380624"/>
                      <a:pt x="1016323" y="380624"/>
                      <a:pt x="981757" y="369897"/>
                    </a:cubicBezTo>
                    <a:cubicBezTo>
                      <a:pt x="975797" y="367910"/>
                      <a:pt x="973016" y="365129"/>
                      <a:pt x="973016" y="359170"/>
                    </a:cubicBezTo>
                    <a:cubicBezTo>
                      <a:pt x="973016" y="354402"/>
                      <a:pt x="974605" y="349634"/>
                      <a:pt x="979770" y="350031"/>
                    </a:cubicBezTo>
                    <a:cubicBezTo>
                      <a:pt x="1023474" y="351223"/>
                      <a:pt x="1000033" y="332947"/>
                      <a:pt x="986922" y="317452"/>
                    </a:cubicBezTo>
                    <a:cubicBezTo>
                      <a:pt x="996060" y="315465"/>
                      <a:pt x="1002417" y="312287"/>
                      <a:pt x="1007582" y="306327"/>
                    </a:cubicBezTo>
                    <a:cubicBezTo>
                      <a:pt x="1011952" y="301162"/>
                      <a:pt x="1017118" y="294408"/>
                      <a:pt x="1025064" y="297586"/>
                    </a:cubicBezTo>
                    <a:cubicBezTo>
                      <a:pt x="1034599" y="301560"/>
                      <a:pt x="1025064" y="307917"/>
                      <a:pt x="1025064" y="313082"/>
                    </a:cubicBezTo>
                    <a:cubicBezTo>
                      <a:pt x="1026653" y="326987"/>
                      <a:pt x="1035791" y="314273"/>
                      <a:pt x="1040161" y="317452"/>
                    </a:cubicBezTo>
                    <a:moveTo>
                      <a:pt x="1040161" y="317452"/>
                    </a:moveTo>
                    <a:lnTo>
                      <a:pt x="1040161" y="317452"/>
                    </a:lnTo>
                    <a:cubicBezTo>
                      <a:pt x="1040161" y="317452"/>
                      <a:pt x="1040161" y="317452"/>
                      <a:pt x="1040161" y="317452"/>
                    </a:cubicBezTo>
                    <a:cubicBezTo>
                      <a:pt x="1040161" y="317452"/>
                      <a:pt x="1040161" y="317452"/>
                      <a:pt x="1040161" y="317452"/>
                    </a:cubicBezTo>
                    <a:moveTo>
                      <a:pt x="284078" y="766017"/>
                    </a:moveTo>
                    <a:cubicBezTo>
                      <a:pt x="290435" y="766414"/>
                      <a:pt x="293613" y="754495"/>
                      <a:pt x="295997" y="747343"/>
                    </a:cubicBezTo>
                    <a:cubicBezTo>
                      <a:pt x="297984" y="741383"/>
                      <a:pt x="299176" y="734232"/>
                      <a:pt x="305533" y="733040"/>
                    </a:cubicBezTo>
                    <a:cubicBezTo>
                      <a:pt x="330563" y="728272"/>
                      <a:pt x="326193" y="704831"/>
                      <a:pt x="332152" y="688938"/>
                    </a:cubicBezTo>
                    <a:cubicBezTo>
                      <a:pt x="338112" y="673840"/>
                      <a:pt x="327385" y="663113"/>
                      <a:pt x="313082" y="670265"/>
                    </a:cubicBezTo>
                    <a:cubicBezTo>
                      <a:pt x="284872" y="684568"/>
                      <a:pt x="244347" y="684965"/>
                      <a:pt x="238387" y="730656"/>
                    </a:cubicBezTo>
                    <a:cubicBezTo>
                      <a:pt x="234017" y="719134"/>
                      <a:pt x="228057" y="714764"/>
                      <a:pt x="216535" y="716750"/>
                    </a:cubicBezTo>
                    <a:cubicBezTo>
                      <a:pt x="192696" y="721915"/>
                      <a:pt x="205410" y="742178"/>
                      <a:pt x="200642" y="754892"/>
                    </a:cubicBezTo>
                    <a:cubicBezTo>
                      <a:pt x="196272" y="767606"/>
                      <a:pt x="215343" y="761646"/>
                      <a:pt x="218919" y="771976"/>
                    </a:cubicBezTo>
                    <a:cubicBezTo>
                      <a:pt x="215740" y="773963"/>
                      <a:pt x="212959" y="775950"/>
                      <a:pt x="209780" y="777539"/>
                    </a:cubicBezTo>
                    <a:cubicBezTo>
                      <a:pt x="203821" y="780717"/>
                      <a:pt x="195477" y="783498"/>
                      <a:pt x="199053" y="792239"/>
                    </a:cubicBezTo>
                    <a:cubicBezTo>
                      <a:pt x="201834" y="799788"/>
                      <a:pt x="209780" y="800186"/>
                      <a:pt x="216932" y="799391"/>
                    </a:cubicBezTo>
                    <a:cubicBezTo>
                      <a:pt x="220905" y="798994"/>
                      <a:pt x="226070" y="798199"/>
                      <a:pt x="229249" y="796213"/>
                    </a:cubicBezTo>
                    <a:cubicBezTo>
                      <a:pt x="246333" y="783896"/>
                      <a:pt x="258252" y="764030"/>
                      <a:pt x="284078" y="766017"/>
                    </a:cubicBezTo>
                    <a:moveTo>
                      <a:pt x="1082674" y="1526074"/>
                    </a:moveTo>
                    <a:cubicBezTo>
                      <a:pt x="1097772" y="1520512"/>
                      <a:pt x="1106115" y="1526074"/>
                      <a:pt x="1114061" y="1533226"/>
                    </a:cubicBezTo>
                    <a:cubicBezTo>
                      <a:pt x="1117637" y="1534417"/>
                      <a:pt x="1122802" y="1533226"/>
                      <a:pt x="1122802" y="1539185"/>
                    </a:cubicBezTo>
                    <a:cubicBezTo>
                      <a:pt x="1122802" y="1540377"/>
                      <a:pt x="1120816" y="1541966"/>
                      <a:pt x="1120021" y="1541966"/>
                    </a:cubicBezTo>
                    <a:cubicBezTo>
                      <a:pt x="1114459" y="1542364"/>
                      <a:pt x="1113664" y="1537993"/>
                      <a:pt x="1112870" y="1534417"/>
                    </a:cubicBezTo>
                    <a:cubicBezTo>
                      <a:pt x="1104129" y="1532034"/>
                      <a:pt x="1095388" y="1529650"/>
                      <a:pt x="1083071" y="1526074"/>
                    </a:cubicBezTo>
                    <a:moveTo>
                      <a:pt x="354402" y="1103732"/>
                    </a:moveTo>
                    <a:cubicBezTo>
                      <a:pt x="360759" y="1139490"/>
                      <a:pt x="355991" y="1173261"/>
                      <a:pt x="334934" y="1203854"/>
                    </a:cubicBezTo>
                    <a:cubicBezTo>
                      <a:pt x="327782" y="1214184"/>
                      <a:pt x="321822" y="1224514"/>
                      <a:pt x="337715" y="1231269"/>
                    </a:cubicBezTo>
                    <a:cubicBezTo>
                      <a:pt x="351621" y="1236831"/>
                      <a:pt x="360362" y="1229282"/>
                      <a:pt x="365129" y="1215774"/>
                    </a:cubicBezTo>
                    <a:cubicBezTo>
                      <a:pt x="369500" y="1203060"/>
                      <a:pt x="372281" y="1189551"/>
                      <a:pt x="384200" y="1180810"/>
                    </a:cubicBezTo>
                    <a:cubicBezTo>
                      <a:pt x="386187" y="1183989"/>
                      <a:pt x="388173" y="1186770"/>
                      <a:pt x="389763" y="1189948"/>
                    </a:cubicBezTo>
                    <a:cubicBezTo>
                      <a:pt x="394928" y="1200676"/>
                      <a:pt x="399298" y="1214581"/>
                      <a:pt x="414396" y="1211800"/>
                    </a:cubicBezTo>
                    <a:cubicBezTo>
                      <a:pt x="425918" y="1209814"/>
                      <a:pt x="430288" y="1196703"/>
                      <a:pt x="429494" y="1186770"/>
                    </a:cubicBezTo>
                    <a:cubicBezTo>
                      <a:pt x="428302" y="1174453"/>
                      <a:pt x="429494" y="1158561"/>
                      <a:pt x="409231" y="1155779"/>
                    </a:cubicBezTo>
                    <a:cubicBezTo>
                      <a:pt x="394133" y="1153396"/>
                      <a:pt x="389763" y="1133133"/>
                      <a:pt x="399695" y="1112472"/>
                    </a:cubicBezTo>
                    <a:cubicBezTo>
                      <a:pt x="400490" y="1140284"/>
                      <a:pt x="430288" y="1140284"/>
                      <a:pt x="440221" y="1163726"/>
                    </a:cubicBezTo>
                    <a:cubicBezTo>
                      <a:pt x="444989" y="1149422"/>
                      <a:pt x="439029" y="1133927"/>
                      <a:pt x="457306" y="1133927"/>
                    </a:cubicBezTo>
                    <a:cubicBezTo>
                      <a:pt x="459292" y="1146641"/>
                      <a:pt x="460484" y="1159355"/>
                      <a:pt x="469622" y="1170083"/>
                    </a:cubicBezTo>
                    <a:cubicBezTo>
                      <a:pt x="491077" y="1195908"/>
                      <a:pt x="489885" y="1205443"/>
                      <a:pt x="467636" y="1229679"/>
                    </a:cubicBezTo>
                    <a:cubicBezTo>
                      <a:pt x="452141" y="1246366"/>
                      <a:pt x="429096" y="1258286"/>
                      <a:pt x="427110" y="1285303"/>
                    </a:cubicBezTo>
                    <a:cubicBezTo>
                      <a:pt x="426713" y="1290071"/>
                      <a:pt x="423931" y="1290071"/>
                      <a:pt x="419958" y="1289276"/>
                    </a:cubicBezTo>
                    <a:cubicBezTo>
                      <a:pt x="387379" y="1281727"/>
                      <a:pt x="401285" y="1303182"/>
                      <a:pt x="406847" y="1313512"/>
                    </a:cubicBezTo>
                    <a:cubicBezTo>
                      <a:pt x="414396" y="1327815"/>
                      <a:pt x="425521" y="1340529"/>
                      <a:pt x="441810" y="1346886"/>
                    </a:cubicBezTo>
                    <a:lnTo>
                      <a:pt x="443400" y="1345694"/>
                    </a:lnTo>
                    <a:cubicBezTo>
                      <a:pt x="444989" y="1316691"/>
                      <a:pt x="448962" y="1313909"/>
                      <a:pt x="481939" y="1329405"/>
                    </a:cubicBezTo>
                    <a:cubicBezTo>
                      <a:pt x="502996" y="1339338"/>
                      <a:pt x="515710" y="1336953"/>
                      <a:pt x="519286" y="1311526"/>
                    </a:cubicBezTo>
                    <a:cubicBezTo>
                      <a:pt x="540741" y="1328213"/>
                      <a:pt x="561798" y="1325829"/>
                      <a:pt x="585240" y="1321061"/>
                    </a:cubicBezTo>
                    <a:cubicBezTo>
                      <a:pt x="620203" y="1313909"/>
                      <a:pt x="648810" y="1279741"/>
                      <a:pt x="690130" y="1296428"/>
                    </a:cubicBezTo>
                    <a:cubicBezTo>
                      <a:pt x="684965" y="1304374"/>
                      <a:pt x="675032" y="1303579"/>
                      <a:pt x="667483" y="1307155"/>
                    </a:cubicBezTo>
                    <a:cubicBezTo>
                      <a:pt x="625368" y="1326623"/>
                      <a:pt x="615038" y="1352052"/>
                      <a:pt x="626560" y="1394961"/>
                    </a:cubicBezTo>
                    <a:cubicBezTo>
                      <a:pt x="633712" y="1421184"/>
                      <a:pt x="660729" y="1429130"/>
                      <a:pt x="671854" y="1452571"/>
                    </a:cubicBezTo>
                    <a:cubicBezTo>
                      <a:pt x="676224" y="1461709"/>
                      <a:pt x="684170" y="1440254"/>
                      <a:pt x="694103" y="1438665"/>
                    </a:cubicBezTo>
                    <a:cubicBezTo>
                      <a:pt x="694898" y="1438665"/>
                      <a:pt x="695693" y="1439063"/>
                      <a:pt x="696487" y="1439460"/>
                    </a:cubicBezTo>
                    <a:cubicBezTo>
                      <a:pt x="701255" y="1440652"/>
                      <a:pt x="710393" y="1441447"/>
                      <a:pt x="710790" y="1443036"/>
                    </a:cubicBezTo>
                    <a:cubicBezTo>
                      <a:pt x="712380" y="1452571"/>
                      <a:pt x="708804" y="1462107"/>
                      <a:pt x="702844" y="1469258"/>
                    </a:cubicBezTo>
                    <a:cubicBezTo>
                      <a:pt x="689733" y="1485151"/>
                      <a:pt x="680595" y="1499454"/>
                      <a:pt x="686157" y="1523293"/>
                    </a:cubicBezTo>
                    <a:cubicBezTo>
                      <a:pt x="688938" y="1536404"/>
                      <a:pt x="682979" y="1556667"/>
                      <a:pt x="676622" y="1568586"/>
                    </a:cubicBezTo>
                    <a:cubicBezTo>
                      <a:pt x="671854" y="1577327"/>
                      <a:pt x="658345" y="1597193"/>
                      <a:pt x="634109" y="1588452"/>
                    </a:cubicBezTo>
                    <a:cubicBezTo>
                      <a:pt x="617422" y="1582095"/>
                      <a:pt x="596762" y="1587260"/>
                      <a:pt x="577691" y="1592425"/>
                    </a:cubicBezTo>
                    <a:cubicBezTo>
                      <a:pt x="555839" y="1597987"/>
                      <a:pt x="533192" y="1611496"/>
                      <a:pt x="514916" y="1580903"/>
                    </a:cubicBezTo>
                    <a:cubicBezTo>
                      <a:pt x="506175" y="1566202"/>
                      <a:pt x="482734" y="1568984"/>
                      <a:pt x="466046" y="1574546"/>
                    </a:cubicBezTo>
                    <a:cubicBezTo>
                      <a:pt x="454922" y="1578122"/>
                      <a:pt x="457703" y="1590836"/>
                      <a:pt x="458895" y="1599974"/>
                    </a:cubicBezTo>
                    <a:cubicBezTo>
                      <a:pt x="461279" y="1618648"/>
                      <a:pt x="480350" y="1615469"/>
                      <a:pt x="493064" y="1622621"/>
                    </a:cubicBezTo>
                    <a:cubicBezTo>
                      <a:pt x="482336" y="1630567"/>
                      <a:pt x="472403" y="1637718"/>
                      <a:pt x="463265" y="1645267"/>
                    </a:cubicBezTo>
                    <a:cubicBezTo>
                      <a:pt x="453332" y="1653611"/>
                      <a:pt x="443797" y="1662749"/>
                      <a:pt x="434261" y="1671887"/>
                    </a:cubicBezTo>
                    <a:cubicBezTo>
                      <a:pt x="431083" y="1674668"/>
                      <a:pt x="426713" y="1677847"/>
                      <a:pt x="428699" y="1682615"/>
                    </a:cubicBezTo>
                    <a:cubicBezTo>
                      <a:pt x="431480" y="1688972"/>
                      <a:pt x="437837" y="1687780"/>
                      <a:pt x="442208" y="1686190"/>
                    </a:cubicBezTo>
                    <a:cubicBezTo>
                      <a:pt x="456114" y="1681423"/>
                      <a:pt x="469225" y="1674668"/>
                      <a:pt x="483131" y="1669901"/>
                    </a:cubicBezTo>
                    <a:cubicBezTo>
                      <a:pt x="499421" y="1664338"/>
                      <a:pt x="514916" y="1658776"/>
                      <a:pt x="517300" y="1686985"/>
                    </a:cubicBezTo>
                    <a:cubicBezTo>
                      <a:pt x="518094" y="1697315"/>
                      <a:pt x="516108" y="1707248"/>
                      <a:pt x="516505" y="1716784"/>
                    </a:cubicBezTo>
                    <a:cubicBezTo>
                      <a:pt x="518491" y="1756515"/>
                      <a:pt x="509353" y="1773202"/>
                      <a:pt x="472801" y="1787505"/>
                    </a:cubicBezTo>
                    <a:cubicBezTo>
                      <a:pt x="444592" y="1798630"/>
                      <a:pt x="415985" y="1808562"/>
                      <a:pt x="387379" y="1818098"/>
                    </a:cubicBezTo>
                    <a:cubicBezTo>
                      <a:pt x="372281" y="1823263"/>
                      <a:pt x="358772" y="1831607"/>
                      <a:pt x="348045" y="1842731"/>
                    </a:cubicBezTo>
                    <a:cubicBezTo>
                      <a:pt x="336125" y="1854650"/>
                      <a:pt x="358772" y="1858226"/>
                      <a:pt x="356388" y="1868557"/>
                    </a:cubicBezTo>
                    <a:cubicBezTo>
                      <a:pt x="355991" y="1870940"/>
                      <a:pt x="354005" y="1873722"/>
                      <a:pt x="354402" y="1876105"/>
                    </a:cubicBezTo>
                    <a:cubicBezTo>
                      <a:pt x="357580" y="1888819"/>
                      <a:pt x="363540" y="1897163"/>
                      <a:pt x="379432" y="1897560"/>
                    </a:cubicBezTo>
                    <a:cubicBezTo>
                      <a:pt x="401682" y="1897560"/>
                      <a:pt x="423137" y="1895574"/>
                      <a:pt x="442208" y="1884052"/>
                    </a:cubicBezTo>
                    <a:cubicBezTo>
                      <a:pt x="460881" y="1872530"/>
                      <a:pt x="473993" y="1876900"/>
                      <a:pt x="478760" y="1897560"/>
                    </a:cubicBezTo>
                    <a:cubicBezTo>
                      <a:pt x="482734" y="1915439"/>
                      <a:pt x="496639" y="1917426"/>
                      <a:pt x="506175" y="1911069"/>
                    </a:cubicBezTo>
                    <a:cubicBezTo>
                      <a:pt x="531205" y="1895574"/>
                      <a:pt x="545509" y="1906698"/>
                      <a:pt x="561798" y="1924180"/>
                    </a:cubicBezTo>
                    <a:cubicBezTo>
                      <a:pt x="585240" y="1949608"/>
                      <a:pt x="602722" y="1950403"/>
                      <a:pt x="632520" y="1930140"/>
                    </a:cubicBezTo>
                    <a:cubicBezTo>
                      <a:pt x="651591" y="1917028"/>
                      <a:pt x="672251" y="1910672"/>
                      <a:pt x="699666" y="1908288"/>
                    </a:cubicBezTo>
                    <a:cubicBezTo>
                      <a:pt x="677416" y="1928153"/>
                      <a:pt x="655564" y="1941264"/>
                      <a:pt x="645234" y="1965500"/>
                    </a:cubicBezTo>
                    <a:cubicBezTo>
                      <a:pt x="642453" y="1971460"/>
                      <a:pt x="636096" y="1970268"/>
                      <a:pt x="631328" y="1969871"/>
                    </a:cubicBezTo>
                    <a:cubicBezTo>
                      <a:pt x="612257" y="1968679"/>
                      <a:pt x="593583" y="1969871"/>
                      <a:pt x="574115" y="1966692"/>
                    </a:cubicBezTo>
                    <a:cubicBezTo>
                      <a:pt x="533987" y="1959938"/>
                      <a:pt x="490282" y="1948813"/>
                      <a:pt x="465649" y="1998875"/>
                    </a:cubicBezTo>
                    <a:cubicBezTo>
                      <a:pt x="463663" y="2002848"/>
                      <a:pt x="454922" y="2006423"/>
                      <a:pt x="449757" y="2006026"/>
                    </a:cubicBezTo>
                    <a:cubicBezTo>
                      <a:pt x="432275" y="2004437"/>
                      <a:pt x="428699" y="2015562"/>
                      <a:pt x="423137" y="2028276"/>
                    </a:cubicBezTo>
                    <a:cubicBezTo>
                      <a:pt x="409628" y="2056882"/>
                      <a:pt x="396914" y="2087872"/>
                      <a:pt x="357978" y="2091846"/>
                    </a:cubicBezTo>
                    <a:cubicBezTo>
                      <a:pt x="354799" y="2091846"/>
                      <a:pt x="350429" y="2096613"/>
                      <a:pt x="348840" y="2100189"/>
                    </a:cubicBezTo>
                    <a:cubicBezTo>
                      <a:pt x="339304" y="2122439"/>
                      <a:pt x="318247" y="2129193"/>
                      <a:pt x="298381" y="2137934"/>
                    </a:cubicBezTo>
                    <a:cubicBezTo>
                      <a:pt x="284078" y="2144291"/>
                      <a:pt x="270172" y="2151442"/>
                      <a:pt x="256663" y="2158991"/>
                    </a:cubicBezTo>
                    <a:cubicBezTo>
                      <a:pt x="250306" y="2162567"/>
                      <a:pt x="247525" y="2169322"/>
                      <a:pt x="248717" y="2177268"/>
                    </a:cubicBezTo>
                    <a:cubicBezTo>
                      <a:pt x="249909" y="2184022"/>
                      <a:pt x="254677" y="2185611"/>
                      <a:pt x="260239" y="2184817"/>
                    </a:cubicBezTo>
                    <a:cubicBezTo>
                      <a:pt x="279310" y="2182035"/>
                      <a:pt x="300368" y="2169322"/>
                      <a:pt x="315068" y="2193955"/>
                    </a:cubicBezTo>
                    <a:cubicBezTo>
                      <a:pt x="315465" y="2194749"/>
                      <a:pt x="322617" y="2191571"/>
                      <a:pt x="326987" y="2190379"/>
                    </a:cubicBezTo>
                    <a:cubicBezTo>
                      <a:pt x="338509" y="2186009"/>
                      <a:pt x="348840" y="2178857"/>
                      <a:pt x="355991" y="2168924"/>
                    </a:cubicBezTo>
                    <a:cubicBezTo>
                      <a:pt x="375459" y="2143496"/>
                      <a:pt x="402079" y="2134358"/>
                      <a:pt x="433070" y="2132372"/>
                    </a:cubicBezTo>
                    <a:cubicBezTo>
                      <a:pt x="442605" y="2131974"/>
                      <a:pt x="452935" y="2130385"/>
                      <a:pt x="460484" y="2125617"/>
                    </a:cubicBezTo>
                    <a:cubicBezTo>
                      <a:pt x="469225" y="2120055"/>
                      <a:pt x="471609" y="2122439"/>
                      <a:pt x="478363" y="2128796"/>
                    </a:cubicBezTo>
                    <a:cubicBezTo>
                      <a:pt x="520081" y="2168527"/>
                      <a:pt x="554647" y="2160581"/>
                      <a:pt x="575307" y="2106944"/>
                    </a:cubicBezTo>
                    <a:cubicBezTo>
                      <a:pt x="577294" y="2101381"/>
                      <a:pt x="577294" y="2095024"/>
                      <a:pt x="579677" y="2089462"/>
                    </a:cubicBezTo>
                    <a:cubicBezTo>
                      <a:pt x="581267" y="2085091"/>
                      <a:pt x="582061" y="2077940"/>
                      <a:pt x="588816" y="2078734"/>
                    </a:cubicBezTo>
                    <a:cubicBezTo>
                      <a:pt x="608284" y="2081515"/>
                      <a:pt x="623382" y="2069199"/>
                      <a:pt x="640863" y="2065623"/>
                    </a:cubicBezTo>
                    <a:cubicBezTo>
                      <a:pt x="657948" y="2062047"/>
                      <a:pt x="675827" y="2060061"/>
                      <a:pt x="691322" y="2069596"/>
                    </a:cubicBezTo>
                    <a:cubicBezTo>
                      <a:pt x="710790" y="2081515"/>
                      <a:pt x="729067" y="2091846"/>
                      <a:pt x="753303" y="2081118"/>
                    </a:cubicBezTo>
                    <a:cubicBezTo>
                      <a:pt x="764427" y="2076350"/>
                      <a:pt x="783498" y="2086283"/>
                      <a:pt x="791047" y="2077542"/>
                    </a:cubicBezTo>
                    <a:cubicBezTo>
                      <a:pt x="811310" y="2054101"/>
                      <a:pt x="836738" y="2060855"/>
                      <a:pt x="860974" y="2059266"/>
                    </a:cubicBezTo>
                    <a:cubicBezTo>
                      <a:pt x="863358" y="2054896"/>
                      <a:pt x="867331" y="2054101"/>
                      <a:pt x="871702" y="2055293"/>
                    </a:cubicBezTo>
                    <a:cubicBezTo>
                      <a:pt x="872496" y="2055293"/>
                      <a:pt x="872893" y="2056485"/>
                      <a:pt x="873291" y="2057280"/>
                    </a:cubicBezTo>
                    <a:cubicBezTo>
                      <a:pt x="869715" y="2058471"/>
                      <a:pt x="865742" y="2059663"/>
                      <a:pt x="862166" y="2061253"/>
                    </a:cubicBezTo>
                    <a:cubicBezTo>
                      <a:pt x="867728" y="2081515"/>
                      <a:pt x="894745" y="2093832"/>
                      <a:pt x="912625" y="2083502"/>
                    </a:cubicBezTo>
                    <a:cubicBezTo>
                      <a:pt x="918982" y="2079529"/>
                      <a:pt x="928120" y="2073967"/>
                      <a:pt x="926928" y="2066418"/>
                    </a:cubicBezTo>
                    <a:cubicBezTo>
                      <a:pt x="925736" y="2056485"/>
                      <a:pt x="915008" y="2055690"/>
                      <a:pt x="906268" y="2055293"/>
                    </a:cubicBezTo>
                    <a:cubicBezTo>
                      <a:pt x="899513" y="2055293"/>
                      <a:pt x="892759" y="2055293"/>
                      <a:pt x="884415" y="2055293"/>
                    </a:cubicBezTo>
                    <a:cubicBezTo>
                      <a:pt x="897527" y="2039003"/>
                      <a:pt x="935271" y="2034235"/>
                      <a:pt x="951561" y="2046552"/>
                    </a:cubicBezTo>
                    <a:cubicBezTo>
                      <a:pt x="957918" y="2051320"/>
                      <a:pt x="963480" y="2056882"/>
                      <a:pt x="971824" y="2055293"/>
                    </a:cubicBezTo>
                    <a:cubicBezTo>
                      <a:pt x="1016323" y="2044963"/>
                      <a:pt x="1060822" y="2053306"/>
                      <a:pt x="1105718" y="2054498"/>
                    </a:cubicBezTo>
                    <a:cubicBezTo>
                      <a:pt x="1176042" y="2056485"/>
                      <a:pt x="1228090" y="2008410"/>
                      <a:pt x="1285700" y="1977817"/>
                    </a:cubicBezTo>
                    <a:cubicBezTo>
                      <a:pt x="1302784" y="1968679"/>
                      <a:pt x="1298017" y="1952389"/>
                      <a:pt x="1276959" y="1947224"/>
                    </a:cubicBezTo>
                    <a:cubicBezTo>
                      <a:pt x="1251929" y="1941264"/>
                      <a:pt x="1226103" y="1938881"/>
                      <a:pt x="1200278" y="1934510"/>
                    </a:cubicBezTo>
                    <a:cubicBezTo>
                      <a:pt x="1197100" y="1934113"/>
                      <a:pt x="1190345" y="1940470"/>
                      <a:pt x="1191140" y="1927359"/>
                    </a:cubicBezTo>
                    <a:cubicBezTo>
                      <a:pt x="1191934" y="1917823"/>
                      <a:pt x="1194318" y="1920207"/>
                      <a:pt x="1199086" y="1919015"/>
                    </a:cubicBezTo>
                    <a:cubicBezTo>
                      <a:pt x="1215773" y="1913453"/>
                      <a:pt x="1228090" y="1905904"/>
                      <a:pt x="1216965" y="1885244"/>
                    </a:cubicBezTo>
                    <a:cubicBezTo>
                      <a:pt x="1210211" y="1872927"/>
                      <a:pt x="1221336" y="1869748"/>
                      <a:pt x="1228884" y="1867762"/>
                    </a:cubicBezTo>
                    <a:cubicBezTo>
                      <a:pt x="1237228" y="1865775"/>
                      <a:pt x="1246366" y="1866967"/>
                      <a:pt x="1255107" y="1866967"/>
                    </a:cubicBezTo>
                    <a:cubicBezTo>
                      <a:pt x="1264245" y="1866967"/>
                      <a:pt x="1275767" y="1865378"/>
                      <a:pt x="1273383" y="1854253"/>
                    </a:cubicBezTo>
                    <a:cubicBezTo>
                      <a:pt x="1269410" y="1834388"/>
                      <a:pt x="1277754" y="1830017"/>
                      <a:pt x="1295236" y="1829223"/>
                    </a:cubicBezTo>
                    <a:cubicBezTo>
                      <a:pt x="1300798" y="1829223"/>
                      <a:pt x="1307950" y="1822468"/>
                      <a:pt x="1311128" y="1816906"/>
                    </a:cubicBezTo>
                    <a:cubicBezTo>
                      <a:pt x="1323445" y="1796246"/>
                      <a:pt x="1338543" y="1776777"/>
                      <a:pt x="1344900" y="1752939"/>
                    </a:cubicBezTo>
                    <a:cubicBezTo>
                      <a:pt x="1354832" y="1716784"/>
                      <a:pt x="1342913" y="1687780"/>
                      <a:pt x="1309936" y="1669901"/>
                    </a:cubicBezTo>
                    <a:cubicBezTo>
                      <a:pt x="1290468" y="1659173"/>
                      <a:pt x="1269808" y="1651227"/>
                      <a:pt x="1248750" y="1648843"/>
                    </a:cubicBezTo>
                    <a:cubicBezTo>
                      <a:pt x="1217760" y="1645665"/>
                      <a:pt x="1183591" y="1637718"/>
                      <a:pt x="1164123" y="1675860"/>
                    </a:cubicBezTo>
                    <a:cubicBezTo>
                      <a:pt x="1156574" y="1690163"/>
                      <a:pt x="1144257" y="1690958"/>
                      <a:pt x="1131941" y="1679834"/>
                    </a:cubicBezTo>
                    <a:cubicBezTo>
                      <a:pt x="1126378" y="1674668"/>
                      <a:pt x="1120816" y="1669503"/>
                      <a:pt x="1111678" y="1661557"/>
                    </a:cubicBezTo>
                    <a:cubicBezTo>
                      <a:pt x="1123597" y="1651227"/>
                      <a:pt x="1135914" y="1641294"/>
                      <a:pt x="1147038" y="1630170"/>
                    </a:cubicBezTo>
                    <a:cubicBezTo>
                      <a:pt x="1154190" y="1623018"/>
                      <a:pt x="1162931" y="1613880"/>
                      <a:pt x="1154985" y="1602755"/>
                    </a:cubicBezTo>
                    <a:cubicBezTo>
                      <a:pt x="1134324" y="1572559"/>
                      <a:pt x="1133927" y="1532828"/>
                      <a:pt x="1109294" y="1503825"/>
                    </a:cubicBezTo>
                    <a:cubicBezTo>
                      <a:pt x="1095388" y="1487535"/>
                      <a:pt x="1077509" y="1467272"/>
                      <a:pt x="1105718" y="1445817"/>
                    </a:cubicBezTo>
                    <a:cubicBezTo>
                      <a:pt x="1087839" y="1435884"/>
                      <a:pt x="1073536" y="1423567"/>
                      <a:pt x="1065987" y="1407278"/>
                    </a:cubicBezTo>
                    <a:cubicBezTo>
                      <a:pt x="1050889" y="1374698"/>
                      <a:pt x="1023872" y="1365957"/>
                      <a:pt x="992087" y="1364368"/>
                    </a:cubicBezTo>
                    <a:cubicBezTo>
                      <a:pt x="967056" y="1363176"/>
                      <a:pt x="949177" y="1352449"/>
                      <a:pt x="939642" y="1329007"/>
                    </a:cubicBezTo>
                    <a:cubicBezTo>
                      <a:pt x="928120" y="1300798"/>
                      <a:pt x="920173" y="1271794"/>
                      <a:pt x="918187" y="1241202"/>
                    </a:cubicBezTo>
                    <a:cubicBezTo>
                      <a:pt x="916200" y="1205046"/>
                      <a:pt x="902692" y="1174453"/>
                      <a:pt x="874483" y="1150217"/>
                    </a:cubicBezTo>
                    <a:cubicBezTo>
                      <a:pt x="842698" y="1123200"/>
                      <a:pt x="800980" y="1116446"/>
                      <a:pt x="764825" y="1097772"/>
                    </a:cubicBezTo>
                    <a:cubicBezTo>
                      <a:pt x="761646" y="1096183"/>
                      <a:pt x="755289" y="1096977"/>
                      <a:pt x="752508" y="1099361"/>
                    </a:cubicBezTo>
                    <a:cubicBezTo>
                      <a:pt x="724299" y="1123200"/>
                      <a:pt x="692117" y="1108897"/>
                      <a:pt x="661921" y="1111280"/>
                    </a:cubicBezTo>
                    <a:cubicBezTo>
                      <a:pt x="691719" y="1099759"/>
                      <a:pt x="719531" y="1084263"/>
                      <a:pt x="751316" y="1078304"/>
                    </a:cubicBezTo>
                    <a:cubicBezTo>
                      <a:pt x="778731" y="1073139"/>
                      <a:pt x="781512" y="1062411"/>
                      <a:pt x="763235" y="1041354"/>
                    </a:cubicBezTo>
                    <a:cubicBezTo>
                      <a:pt x="760454" y="1037778"/>
                      <a:pt x="753303" y="1038175"/>
                      <a:pt x="754097" y="1030626"/>
                    </a:cubicBezTo>
                    <a:cubicBezTo>
                      <a:pt x="806145" y="1001623"/>
                      <a:pt x="849849" y="965467"/>
                      <a:pt x="870509" y="906268"/>
                    </a:cubicBezTo>
                    <a:cubicBezTo>
                      <a:pt x="874483" y="894746"/>
                      <a:pt x="881237" y="883224"/>
                      <a:pt x="893951" y="876072"/>
                    </a:cubicBezTo>
                    <a:cubicBezTo>
                      <a:pt x="909049" y="867729"/>
                      <a:pt x="917790" y="854220"/>
                      <a:pt x="912227" y="836738"/>
                    </a:cubicBezTo>
                    <a:cubicBezTo>
                      <a:pt x="906268" y="818462"/>
                      <a:pt x="891170" y="809721"/>
                      <a:pt x="872099" y="808926"/>
                    </a:cubicBezTo>
                    <a:cubicBezTo>
                      <a:pt x="853822" y="808132"/>
                      <a:pt x="835546" y="808926"/>
                      <a:pt x="817270" y="808926"/>
                    </a:cubicBezTo>
                    <a:cubicBezTo>
                      <a:pt x="790253" y="808132"/>
                      <a:pt x="764427" y="819256"/>
                      <a:pt x="737013" y="812502"/>
                    </a:cubicBezTo>
                    <a:cubicBezTo>
                      <a:pt x="706817" y="804953"/>
                      <a:pt x="677416" y="807337"/>
                      <a:pt x="648015" y="820051"/>
                    </a:cubicBezTo>
                    <a:cubicBezTo>
                      <a:pt x="634109" y="826408"/>
                      <a:pt x="620601" y="835149"/>
                      <a:pt x="604311" y="835149"/>
                    </a:cubicBezTo>
                    <a:cubicBezTo>
                      <a:pt x="602722" y="836341"/>
                      <a:pt x="600735" y="837930"/>
                      <a:pt x="599146" y="838725"/>
                    </a:cubicBezTo>
                    <a:cubicBezTo>
                      <a:pt x="599146" y="838725"/>
                      <a:pt x="597954" y="837136"/>
                      <a:pt x="597159" y="835944"/>
                    </a:cubicBezTo>
                    <a:cubicBezTo>
                      <a:pt x="599146" y="835149"/>
                      <a:pt x="601132" y="834354"/>
                      <a:pt x="603516" y="833162"/>
                    </a:cubicBezTo>
                    <a:cubicBezTo>
                      <a:pt x="605900" y="821243"/>
                      <a:pt x="613052" y="813297"/>
                      <a:pt x="624176" y="808529"/>
                    </a:cubicBezTo>
                    <a:cubicBezTo>
                      <a:pt x="631328" y="805748"/>
                      <a:pt x="636890" y="801377"/>
                      <a:pt x="634507" y="793034"/>
                    </a:cubicBezTo>
                    <a:cubicBezTo>
                      <a:pt x="632123" y="784690"/>
                      <a:pt x="624574" y="788266"/>
                      <a:pt x="619011" y="787472"/>
                    </a:cubicBezTo>
                    <a:cubicBezTo>
                      <a:pt x="614244" y="786677"/>
                      <a:pt x="607092" y="789061"/>
                      <a:pt x="606297" y="781909"/>
                    </a:cubicBezTo>
                    <a:cubicBezTo>
                      <a:pt x="605503" y="775950"/>
                      <a:pt x="611860" y="774360"/>
                      <a:pt x="615833" y="771182"/>
                    </a:cubicBezTo>
                    <a:cubicBezTo>
                      <a:pt x="629739" y="760454"/>
                      <a:pt x="645234" y="752906"/>
                      <a:pt x="661524" y="746549"/>
                    </a:cubicBezTo>
                    <a:cubicBezTo>
                      <a:pt x="698871" y="731848"/>
                      <a:pt x="727477" y="706420"/>
                      <a:pt x="754097" y="677416"/>
                    </a:cubicBezTo>
                    <a:cubicBezTo>
                      <a:pt x="761646" y="669470"/>
                      <a:pt x="764030" y="660332"/>
                      <a:pt x="760057" y="651194"/>
                    </a:cubicBezTo>
                    <a:cubicBezTo>
                      <a:pt x="756481" y="642850"/>
                      <a:pt x="746946" y="641261"/>
                      <a:pt x="737807" y="640864"/>
                    </a:cubicBezTo>
                    <a:cubicBezTo>
                      <a:pt x="715161" y="639274"/>
                      <a:pt x="692514" y="642056"/>
                      <a:pt x="671456" y="649604"/>
                    </a:cubicBezTo>
                    <a:cubicBezTo>
                      <a:pt x="628150" y="665100"/>
                      <a:pt x="583253" y="662716"/>
                      <a:pt x="538754" y="662318"/>
                    </a:cubicBezTo>
                    <a:cubicBezTo>
                      <a:pt x="533987" y="662318"/>
                      <a:pt x="524451" y="663908"/>
                      <a:pt x="518094" y="656756"/>
                    </a:cubicBezTo>
                    <a:cubicBezTo>
                      <a:pt x="499023" y="634904"/>
                      <a:pt x="490680" y="650399"/>
                      <a:pt x="484720" y="668278"/>
                    </a:cubicBezTo>
                    <a:cubicBezTo>
                      <a:pt x="479952" y="682184"/>
                      <a:pt x="478363" y="700460"/>
                      <a:pt x="466046" y="708009"/>
                    </a:cubicBezTo>
                    <a:cubicBezTo>
                      <a:pt x="452538" y="716353"/>
                      <a:pt x="449757" y="729067"/>
                      <a:pt x="441413" y="739000"/>
                    </a:cubicBezTo>
                    <a:cubicBezTo>
                      <a:pt x="426713" y="756879"/>
                      <a:pt x="447770" y="763633"/>
                      <a:pt x="449757" y="777141"/>
                    </a:cubicBezTo>
                    <a:cubicBezTo>
                      <a:pt x="438632" y="777141"/>
                      <a:pt x="429096" y="777141"/>
                      <a:pt x="419561" y="777141"/>
                    </a:cubicBezTo>
                    <a:cubicBezTo>
                      <a:pt x="386584" y="777141"/>
                      <a:pt x="377446" y="785882"/>
                      <a:pt x="374665" y="818859"/>
                    </a:cubicBezTo>
                    <a:cubicBezTo>
                      <a:pt x="374268" y="823230"/>
                      <a:pt x="374665" y="827997"/>
                      <a:pt x="372281" y="831176"/>
                    </a:cubicBezTo>
                    <a:cubicBezTo>
                      <a:pt x="354799" y="857796"/>
                      <a:pt x="355197" y="860180"/>
                      <a:pt x="382611" y="874880"/>
                    </a:cubicBezTo>
                    <a:cubicBezTo>
                      <a:pt x="370294" y="887991"/>
                      <a:pt x="354005" y="891965"/>
                      <a:pt x="340099" y="884018"/>
                    </a:cubicBezTo>
                    <a:cubicBezTo>
                      <a:pt x="325795" y="875277"/>
                      <a:pt x="340893" y="862961"/>
                      <a:pt x="342482" y="851836"/>
                    </a:cubicBezTo>
                    <a:cubicBezTo>
                      <a:pt x="342880" y="848658"/>
                      <a:pt x="344072" y="845082"/>
                      <a:pt x="334536" y="839917"/>
                    </a:cubicBezTo>
                    <a:cubicBezTo>
                      <a:pt x="332550" y="844684"/>
                      <a:pt x="329769" y="851836"/>
                      <a:pt x="324603" y="862961"/>
                    </a:cubicBezTo>
                    <a:cubicBezTo>
                      <a:pt x="321425" y="843095"/>
                      <a:pt x="319438" y="831176"/>
                      <a:pt x="311492" y="821243"/>
                    </a:cubicBezTo>
                    <a:cubicBezTo>
                      <a:pt x="306725" y="815283"/>
                      <a:pt x="294805" y="808132"/>
                      <a:pt x="293216" y="818065"/>
                    </a:cubicBezTo>
                    <a:cubicBezTo>
                      <a:pt x="288448" y="845479"/>
                      <a:pt x="265007" y="842301"/>
                      <a:pt x="248320" y="849850"/>
                    </a:cubicBezTo>
                    <a:cubicBezTo>
                      <a:pt x="243155" y="852233"/>
                      <a:pt x="238784" y="853425"/>
                      <a:pt x="238784" y="859782"/>
                    </a:cubicBezTo>
                    <a:cubicBezTo>
                      <a:pt x="238784" y="866537"/>
                      <a:pt x="240771" y="873291"/>
                      <a:pt x="247128" y="874483"/>
                    </a:cubicBezTo>
                    <a:cubicBezTo>
                      <a:pt x="261828" y="876469"/>
                      <a:pt x="272953" y="876469"/>
                      <a:pt x="279707" y="896335"/>
                    </a:cubicBezTo>
                    <a:cubicBezTo>
                      <a:pt x="285270" y="913022"/>
                      <a:pt x="309903" y="907460"/>
                      <a:pt x="327385" y="907460"/>
                    </a:cubicBezTo>
                    <a:cubicBezTo>
                      <a:pt x="329371" y="906268"/>
                      <a:pt x="330961" y="904679"/>
                      <a:pt x="332947" y="903884"/>
                    </a:cubicBezTo>
                    <a:cubicBezTo>
                      <a:pt x="332947" y="903884"/>
                      <a:pt x="334139" y="905473"/>
                      <a:pt x="334934" y="906665"/>
                    </a:cubicBezTo>
                    <a:cubicBezTo>
                      <a:pt x="332947" y="907460"/>
                      <a:pt x="330961" y="908254"/>
                      <a:pt x="328577" y="909446"/>
                    </a:cubicBezTo>
                    <a:cubicBezTo>
                      <a:pt x="325001" y="929709"/>
                      <a:pt x="328577" y="940039"/>
                      <a:pt x="350826" y="925339"/>
                    </a:cubicBezTo>
                    <a:cubicBezTo>
                      <a:pt x="354799" y="922557"/>
                      <a:pt x="359964" y="920968"/>
                      <a:pt x="364335" y="918982"/>
                    </a:cubicBezTo>
                    <a:cubicBezTo>
                      <a:pt x="367116" y="915009"/>
                      <a:pt x="369897" y="910638"/>
                      <a:pt x="373075" y="906665"/>
                    </a:cubicBezTo>
                    <a:cubicBezTo>
                      <a:pt x="377049" y="901103"/>
                      <a:pt x="370294" y="889183"/>
                      <a:pt x="382611" y="888389"/>
                    </a:cubicBezTo>
                    <a:cubicBezTo>
                      <a:pt x="389763" y="887991"/>
                      <a:pt x="386584" y="893951"/>
                      <a:pt x="386187" y="897527"/>
                    </a:cubicBezTo>
                    <a:cubicBezTo>
                      <a:pt x="384200" y="906665"/>
                      <a:pt x="389365" y="920174"/>
                      <a:pt x="372281" y="918982"/>
                    </a:cubicBezTo>
                    <a:cubicBezTo>
                      <a:pt x="369897" y="918982"/>
                      <a:pt x="367116" y="918982"/>
                      <a:pt x="364732" y="918982"/>
                    </a:cubicBezTo>
                    <a:cubicBezTo>
                      <a:pt x="363540" y="922955"/>
                      <a:pt x="361951" y="926928"/>
                      <a:pt x="360759" y="930901"/>
                    </a:cubicBezTo>
                    <a:cubicBezTo>
                      <a:pt x="351223" y="958713"/>
                      <a:pt x="336523" y="979770"/>
                      <a:pt x="302354" y="977386"/>
                    </a:cubicBezTo>
                    <a:cubicBezTo>
                      <a:pt x="297586" y="977386"/>
                      <a:pt x="292024" y="981757"/>
                      <a:pt x="294011" y="987717"/>
                    </a:cubicBezTo>
                    <a:cubicBezTo>
                      <a:pt x="295997" y="994074"/>
                      <a:pt x="302751" y="992484"/>
                      <a:pt x="307519" y="991690"/>
                    </a:cubicBezTo>
                    <a:cubicBezTo>
                      <a:pt x="319836" y="990498"/>
                      <a:pt x="331755" y="982949"/>
                      <a:pt x="346456" y="989306"/>
                    </a:cubicBezTo>
                    <a:cubicBezTo>
                      <a:pt x="327782" y="1000033"/>
                      <a:pt x="307916" y="996457"/>
                      <a:pt x="290037" y="1002020"/>
                    </a:cubicBezTo>
                    <a:cubicBezTo>
                      <a:pt x="284872" y="1003609"/>
                      <a:pt x="279310" y="1005198"/>
                      <a:pt x="277721" y="1010363"/>
                    </a:cubicBezTo>
                    <a:cubicBezTo>
                      <a:pt x="275734" y="1017118"/>
                      <a:pt x="282886" y="1019104"/>
                      <a:pt x="287256" y="1020693"/>
                    </a:cubicBezTo>
                    <a:cubicBezTo>
                      <a:pt x="301162" y="1025859"/>
                      <a:pt x="300765" y="1032613"/>
                      <a:pt x="292819" y="1043340"/>
                    </a:cubicBezTo>
                    <a:cubicBezTo>
                      <a:pt x="288845" y="1048903"/>
                      <a:pt x="287654" y="1056452"/>
                      <a:pt x="284872" y="1064795"/>
                    </a:cubicBezTo>
                    <a:cubicBezTo>
                      <a:pt x="311095" y="1063603"/>
                      <a:pt x="332947" y="1051684"/>
                      <a:pt x="356388" y="1047711"/>
                    </a:cubicBezTo>
                    <a:cubicBezTo>
                      <a:pt x="359170" y="1047313"/>
                      <a:pt x="363937" y="1042943"/>
                      <a:pt x="363540" y="1040956"/>
                    </a:cubicBezTo>
                    <a:cubicBezTo>
                      <a:pt x="359170" y="1018707"/>
                      <a:pt x="377843" y="1017118"/>
                      <a:pt x="390160" y="1010761"/>
                    </a:cubicBezTo>
                    <a:cubicBezTo>
                      <a:pt x="394928" y="1008377"/>
                      <a:pt x="401285" y="999239"/>
                      <a:pt x="406450" y="1009569"/>
                    </a:cubicBezTo>
                    <a:cubicBezTo>
                      <a:pt x="410025" y="1016323"/>
                      <a:pt x="412012" y="1023077"/>
                      <a:pt x="401682" y="1028640"/>
                    </a:cubicBezTo>
                    <a:cubicBezTo>
                      <a:pt x="385392" y="1037778"/>
                      <a:pt x="374665" y="1050492"/>
                      <a:pt x="374268" y="1072344"/>
                    </a:cubicBezTo>
                    <a:cubicBezTo>
                      <a:pt x="374268" y="1085058"/>
                      <a:pt x="367513" y="1099361"/>
                      <a:pt x="354402" y="1106910"/>
                    </a:cubicBezTo>
                    <a:lnTo>
                      <a:pt x="354402" y="1106910"/>
                    </a:lnTo>
                    <a:close/>
                    <a:moveTo>
                      <a:pt x="320233" y="1340132"/>
                    </a:moveTo>
                    <a:cubicBezTo>
                      <a:pt x="354402" y="1334570"/>
                      <a:pt x="357580" y="1355230"/>
                      <a:pt x="363143" y="1373109"/>
                    </a:cubicBezTo>
                    <a:cubicBezTo>
                      <a:pt x="371486" y="1398934"/>
                      <a:pt x="345661" y="1406086"/>
                      <a:pt x="333344" y="1416018"/>
                    </a:cubicBezTo>
                    <a:cubicBezTo>
                      <a:pt x="317452" y="1428733"/>
                      <a:pt x="298381" y="1438268"/>
                      <a:pt x="284078" y="1453366"/>
                    </a:cubicBezTo>
                    <a:cubicBezTo>
                      <a:pt x="277721" y="1460517"/>
                      <a:pt x="265404" y="1464093"/>
                      <a:pt x="261828" y="1454955"/>
                    </a:cubicBezTo>
                    <a:cubicBezTo>
                      <a:pt x="253882" y="1432706"/>
                      <a:pt x="237592" y="1435090"/>
                      <a:pt x="221700" y="1438665"/>
                    </a:cubicBezTo>
                    <a:cubicBezTo>
                      <a:pt x="193093" y="1445817"/>
                      <a:pt x="181571" y="1422773"/>
                      <a:pt x="172036" y="1406483"/>
                    </a:cubicBezTo>
                    <a:cubicBezTo>
                      <a:pt x="162898" y="1390988"/>
                      <a:pt x="152965" y="1379466"/>
                      <a:pt x="137072" y="1381850"/>
                    </a:cubicBezTo>
                    <a:cubicBezTo>
                      <a:pt x="121577" y="1384234"/>
                      <a:pt x="102109" y="1388207"/>
                      <a:pt x="102109" y="1412840"/>
                    </a:cubicBezTo>
                    <a:cubicBezTo>
                      <a:pt x="102109" y="1424362"/>
                      <a:pt x="96149" y="1429527"/>
                      <a:pt x="81449" y="1429130"/>
                    </a:cubicBezTo>
                    <a:cubicBezTo>
                      <a:pt x="41718" y="1427938"/>
                      <a:pt x="33771" y="1418005"/>
                      <a:pt x="0" y="1388604"/>
                    </a:cubicBezTo>
                    <a:cubicBezTo>
                      <a:pt x="3576" y="1386220"/>
                      <a:pt x="7152" y="1382644"/>
                      <a:pt x="10727" y="1382247"/>
                    </a:cubicBezTo>
                    <a:cubicBezTo>
                      <a:pt x="45691" y="1376685"/>
                      <a:pt x="62378" y="1347681"/>
                      <a:pt x="81052" y="1324240"/>
                    </a:cubicBezTo>
                    <a:cubicBezTo>
                      <a:pt x="100520" y="1299606"/>
                      <a:pt x="118796" y="1276165"/>
                      <a:pt x="150184" y="1266232"/>
                    </a:cubicBezTo>
                    <a:lnTo>
                      <a:pt x="181969" y="1247956"/>
                    </a:lnTo>
                    <a:cubicBezTo>
                      <a:pt x="203424" y="1251929"/>
                      <a:pt x="217329" y="1243585"/>
                      <a:pt x="239182" y="1239612"/>
                    </a:cubicBezTo>
                    <a:cubicBezTo>
                      <a:pt x="267788" y="1234447"/>
                      <a:pt x="290037" y="1247956"/>
                      <a:pt x="300368" y="1276165"/>
                    </a:cubicBezTo>
                    <a:cubicBezTo>
                      <a:pt x="305930" y="1291660"/>
                      <a:pt x="314273" y="1305169"/>
                      <a:pt x="326987" y="1313512"/>
                    </a:cubicBezTo>
                    <a:cubicBezTo>
                      <a:pt x="341291" y="1323048"/>
                      <a:pt x="336523" y="1329007"/>
                      <a:pt x="319438" y="1339338"/>
                    </a:cubicBezTo>
                    <a:close/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  <p:sp>
          <p:nvSpPr>
            <p:cNvPr id="287" name="Free-form: Shape 286">
              <a:extLst>
                <a:ext uri="{FF2B5EF4-FFF2-40B4-BE49-F238E27FC236}">
                  <a16:creationId xmlns:a16="http://schemas.microsoft.com/office/drawing/2014/main" id="{B150F6DD-1221-F132-C318-DA4F0BFA1AD6}"/>
                </a:ext>
              </a:extLst>
            </p:cNvPr>
            <p:cNvSpPr/>
            <p:nvPr/>
          </p:nvSpPr>
          <p:spPr>
            <a:xfrm>
              <a:off x="9547683" y="6570233"/>
              <a:ext cx="357388" cy="194951"/>
            </a:xfrm>
            <a:custGeom>
              <a:avLst/>
              <a:gdLst>
                <a:gd name="connsiteX0" fmla="*/ 356991 w 357388"/>
                <a:gd name="connsiteY0" fmla="*/ 7692 h 194951"/>
                <a:gd name="connsiteX1" fmla="*/ 354210 w 357388"/>
                <a:gd name="connsiteY1" fmla="*/ 12062 h 194951"/>
                <a:gd name="connsiteX2" fmla="*/ 285475 w 357388"/>
                <a:gd name="connsiteY2" fmla="*/ 71261 h 194951"/>
                <a:gd name="connsiteX3" fmla="*/ 277131 w 357388"/>
                <a:gd name="connsiteY3" fmla="*/ 116158 h 194951"/>
                <a:gd name="connsiteX4" fmla="*/ 286667 w 357388"/>
                <a:gd name="connsiteY4" fmla="*/ 134037 h 194951"/>
                <a:gd name="connsiteX5" fmla="*/ 265609 w 357388"/>
                <a:gd name="connsiteY5" fmla="*/ 126885 h 194951"/>
                <a:gd name="connsiteX6" fmla="*/ 239387 w 357388"/>
                <a:gd name="connsiteY6" fmla="*/ 129666 h 194951"/>
                <a:gd name="connsiteX7" fmla="*/ 154760 w 357388"/>
                <a:gd name="connsiteY7" fmla="*/ 186879 h 194951"/>
                <a:gd name="connsiteX8" fmla="*/ 42320 w 357388"/>
                <a:gd name="connsiteY8" fmla="*/ 181714 h 194951"/>
                <a:gd name="connsiteX9" fmla="*/ 1397 w 357388"/>
                <a:gd name="connsiteY9" fmla="*/ 120528 h 194951"/>
                <a:gd name="connsiteX10" fmla="*/ 7357 w 357388"/>
                <a:gd name="connsiteY10" fmla="*/ 113376 h 194951"/>
                <a:gd name="connsiteX11" fmla="*/ 43512 w 357388"/>
                <a:gd name="connsiteY11" fmla="*/ 105828 h 194951"/>
                <a:gd name="connsiteX12" fmla="*/ 77681 w 357388"/>
                <a:gd name="connsiteY12" fmla="*/ 94703 h 194951"/>
                <a:gd name="connsiteX13" fmla="*/ 99930 w 357388"/>
                <a:gd name="connsiteY13" fmla="*/ 80400 h 194951"/>
                <a:gd name="connsiteX14" fmla="*/ 139264 w 357388"/>
                <a:gd name="connsiteY14" fmla="*/ 58945 h 194951"/>
                <a:gd name="connsiteX15" fmla="*/ 298189 w 357388"/>
                <a:gd name="connsiteY15" fmla="*/ 21597 h 194951"/>
                <a:gd name="connsiteX16" fmla="*/ 343085 w 357388"/>
                <a:gd name="connsiteY16" fmla="*/ 1335 h 194951"/>
                <a:gd name="connsiteX17" fmla="*/ 357388 w 357388"/>
                <a:gd name="connsiteY17" fmla="*/ 7294 h 194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7388" h="194951">
                  <a:moveTo>
                    <a:pt x="356991" y="7692"/>
                  </a:moveTo>
                  <a:cubicBezTo>
                    <a:pt x="356991" y="7692"/>
                    <a:pt x="355401" y="11268"/>
                    <a:pt x="354210" y="12062"/>
                  </a:cubicBezTo>
                  <a:cubicBezTo>
                    <a:pt x="327590" y="27558"/>
                    <a:pt x="312889" y="56561"/>
                    <a:pt x="285475" y="71261"/>
                  </a:cubicBezTo>
                  <a:cubicBezTo>
                    <a:pt x="259650" y="85168"/>
                    <a:pt x="258458" y="93114"/>
                    <a:pt x="277131" y="116158"/>
                  </a:cubicBezTo>
                  <a:cubicBezTo>
                    <a:pt x="281501" y="121720"/>
                    <a:pt x="293819" y="126488"/>
                    <a:pt x="286667" y="134037"/>
                  </a:cubicBezTo>
                  <a:cubicBezTo>
                    <a:pt x="279515" y="141983"/>
                    <a:pt x="272363" y="134037"/>
                    <a:pt x="265609" y="126885"/>
                  </a:cubicBezTo>
                  <a:cubicBezTo>
                    <a:pt x="257265" y="117747"/>
                    <a:pt x="244949" y="117747"/>
                    <a:pt x="239387" y="129666"/>
                  </a:cubicBezTo>
                  <a:cubicBezTo>
                    <a:pt x="222302" y="165822"/>
                    <a:pt x="190120" y="188866"/>
                    <a:pt x="154760" y="186879"/>
                  </a:cubicBezTo>
                  <a:cubicBezTo>
                    <a:pt x="117412" y="184496"/>
                    <a:pt x="79668" y="209526"/>
                    <a:pt x="42320" y="181714"/>
                  </a:cubicBezTo>
                  <a:cubicBezTo>
                    <a:pt x="20071" y="165425"/>
                    <a:pt x="9741" y="144367"/>
                    <a:pt x="1397" y="120528"/>
                  </a:cubicBezTo>
                  <a:cubicBezTo>
                    <a:pt x="-589" y="114966"/>
                    <a:pt x="-1781" y="109404"/>
                    <a:pt x="7357" y="113376"/>
                  </a:cubicBezTo>
                  <a:cubicBezTo>
                    <a:pt x="21263" y="119734"/>
                    <a:pt x="31990" y="113376"/>
                    <a:pt x="43512" y="105828"/>
                  </a:cubicBezTo>
                  <a:cubicBezTo>
                    <a:pt x="53445" y="99471"/>
                    <a:pt x="64570" y="93114"/>
                    <a:pt x="77681" y="94703"/>
                  </a:cubicBezTo>
                  <a:cubicBezTo>
                    <a:pt x="88806" y="95895"/>
                    <a:pt x="98739" y="89935"/>
                    <a:pt x="99930" y="80400"/>
                  </a:cubicBezTo>
                  <a:cubicBezTo>
                    <a:pt x="103506" y="54177"/>
                    <a:pt x="122975" y="54972"/>
                    <a:pt x="139264" y="58945"/>
                  </a:cubicBezTo>
                  <a:cubicBezTo>
                    <a:pt x="198861" y="73248"/>
                    <a:pt x="250114" y="55766"/>
                    <a:pt x="298189" y="21597"/>
                  </a:cubicBezTo>
                  <a:cubicBezTo>
                    <a:pt x="311697" y="12062"/>
                    <a:pt x="327193" y="6500"/>
                    <a:pt x="343085" y="1335"/>
                  </a:cubicBezTo>
                  <a:cubicBezTo>
                    <a:pt x="348250" y="-254"/>
                    <a:pt x="355799" y="-2241"/>
                    <a:pt x="357388" y="7294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</p:grpSp>
      <p:grpSp>
        <p:nvGrpSpPr>
          <p:cNvPr id="328" name="Group 327">
            <a:extLst>
              <a:ext uri="{FF2B5EF4-FFF2-40B4-BE49-F238E27FC236}">
                <a16:creationId xmlns:a16="http://schemas.microsoft.com/office/drawing/2014/main" id="{3A200AAA-430E-EDE0-C9A2-8D680EA6D021}"/>
              </a:ext>
            </a:extLst>
          </p:cNvPr>
          <p:cNvGrpSpPr/>
          <p:nvPr/>
        </p:nvGrpSpPr>
        <p:grpSpPr>
          <a:xfrm>
            <a:off x="2590174" y="90960"/>
            <a:ext cx="6311367" cy="6437672"/>
            <a:chOff x="2893419" y="281460"/>
            <a:chExt cx="6311367" cy="6437672"/>
          </a:xfrm>
          <a:solidFill>
            <a:schemeClr val="accent1"/>
          </a:solidFill>
          <a:effectLst>
            <a:outerShdw blurRad="88900" dist="63500" dir="5400000" algn="t" rotWithShape="0">
              <a:schemeClr val="accent1">
                <a:alpha val="49000"/>
              </a:schemeClr>
            </a:outerShdw>
          </a:effectLst>
        </p:grpSpPr>
        <p:sp>
          <p:nvSpPr>
            <p:cNvPr id="296" name="Free-form: Shape 295">
              <a:extLst>
                <a:ext uri="{FF2B5EF4-FFF2-40B4-BE49-F238E27FC236}">
                  <a16:creationId xmlns:a16="http://schemas.microsoft.com/office/drawing/2014/main" id="{2CFD14FE-DF97-81E8-44C5-9777EB82EEA7}"/>
                </a:ext>
              </a:extLst>
            </p:cNvPr>
            <p:cNvSpPr/>
            <p:nvPr/>
          </p:nvSpPr>
          <p:spPr>
            <a:xfrm>
              <a:off x="5797491" y="3030633"/>
              <a:ext cx="1274578" cy="1352743"/>
            </a:xfrm>
            <a:custGeom>
              <a:avLst/>
              <a:gdLst>
                <a:gd name="connsiteX0" fmla="*/ 352987 w 1274578"/>
                <a:gd name="connsiteY0" fmla="*/ 224178 h 1352743"/>
                <a:gd name="connsiteX1" fmla="*/ 398678 w 1274578"/>
                <a:gd name="connsiteY1" fmla="*/ 177295 h 1352743"/>
                <a:gd name="connsiteX2" fmla="*/ 435628 w 1274578"/>
                <a:gd name="connsiteY2" fmla="*/ 177295 h 1352743"/>
                <a:gd name="connsiteX3" fmla="*/ 417352 w 1274578"/>
                <a:gd name="connsiteY3" fmla="*/ 135180 h 1352743"/>
                <a:gd name="connsiteX4" fmla="*/ 384772 w 1274578"/>
                <a:gd name="connsiteY4" fmla="*/ 98628 h 1352743"/>
                <a:gd name="connsiteX5" fmla="*/ 370469 w 1274578"/>
                <a:gd name="connsiteY5" fmla="*/ 92271 h 1352743"/>
                <a:gd name="connsiteX6" fmla="*/ 380004 w 1274578"/>
                <a:gd name="connsiteY6" fmla="*/ 80749 h 1352743"/>
                <a:gd name="connsiteX7" fmla="*/ 418146 w 1274578"/>
                <a:gd name="connsiteY7" fmla="*/ 64062 h 1352743"/>
                <a:gd name="connsiteX8" fmla="*/ 395499 w 1274578"/>
                <a:gd name="connsiteY8" fmla="*/ 28303 h 1352743"/>
                <a:gd name="connsiteX9" fmla="*/ 384375 w 1274578"/>
                <a:gd name="connsiteY9" fmla="*/ 3670 h 1352743"/>
                <a:gd name="connsiteX10" fmla="*/ 419735 w 1274578"/>
                <a:gd name="connsiteY10" fmla="*/ 3670 h 1352743"/>
                <a:gd name="connsiteX11" fmla="*/ 498403 w 1274578"/>
                <a:gd name="connsiteY11" fmla="*/ 11219 h 1352743"/>
                <a:gd name="connsiteX12" fmla="*/ 552040 w 1274578"/>
                <a:gd name="connsiteY12" fmla="*/ 15987 h 1352743"/>
                <a:gd name="connsiteX13" fmla="*/ 571508 w 1274578"/>
                <a:gd name="connsiteY13" fmla="*/ 48169 h 1352743"/>
                <a:gd name="connsiteX14" fmla="*/ 575084 w 1274578"/>
                <a:gd name="connsiteY14" fmla="*/ 62075 h 1352743"/>
                <a:gd name="connsiteX15" fmla="*/ 666069 w 1274578"/>
                <a:gd name="connsiteY15" fmla="*/ 86311 h 1352743"/>
                <a:gd name="connsiteX16" fmla="*/ 710965 w 1274578"/>
                <a:gd name="connsiteY16" fmla="*/ 62472 h 1352743"/>
                <a:gd name="connsiteX17" fmla="*/ 731228 w 1274578"/>
                <a:gd name="connsiteY17" fmla="*/ 57705 h 1352743"/>
                <a:gd name="connsiteX18" fmla="*/ 748312 w 1274578"/>
                <a:gd name="connsiteY18" fmla="*/ 71213 h 1352743"/>
                <a:gd name="connsiteX19" fmla="*/ 734803 w 1274578"/>
                <a:gd name="connsiteY19" fmla="*/ 77967 h 1352743"/>
                <a:gd name="connsiteX20" fmla="*/ 722089 w 1274578"/>
                <a:gd name="connsiteY20" fmla="*/ 88695 h 1352743"/>
                <a:gd name="connsiteX21" fmla="*/ 690702 w 1274578"/>
                <a:gd name="connsiteY21" fmla="*/ 135578 h 1352743"/>
                <a:gd name="connsiteX22" fmla="*/ 684742 w 1274578"/>
                <a:gd name="connsiteY22" fmla="*/ 146305 h 1352743"/>
                <a:gd name="connsiteX23" fmla="*/ 697853 w 1274578"/>
                <a:gd name="connsiteY23" fmla="*/ 151073 h 1352743"/>
                <a:gd name="connsiteX24" fmla="*/ 759437 w 1274578"/>
                <a:gd name="connsiteY24" fmla="*/ 158224 h 1352743"/>
                <a:gd name="connsiteX25" fmla="*/ 774932 w 1274578"/>
                <a:gd name="connsiteY25" fmla="*/ 150278 h 1352743"/>
                <a:gd name="connsiteX26" fmla="*/ 837310 w 1274578"/>
                <a:gd name="connsiteY26" fmla="*/ 115315 h 1352743"/>
                <a:gd name="connsiteX27" fmla="*/ 888166 w 1274578"/>
                <a:gd name="connsiteY27" fmla="*/ 93065 h 1352743"/>
                <a:gd name="connsiteX28" fmla="*/ 983123 w 1274578"/>
                <a:gd name="connsiteY28" fmla="*/ 75584 h 1352743"/>
                <a:gd name="connsiteX29" fmla="*/ 1009743 w 1274578"/>
                <a:gd name="connsiteY29" fmla="*/ 79954 h 1352743"/>
                <a:gd name="connsiteX30" fmla="*/ 1006167 w 1274578"/>
                <a:gd name="connsiteY30" fmla="*/ 52539 h 1352743"/>
                <a:gd name="connsiteX31" fmla="*/ 1026828 w 1274578"/>
                <a:gd name="connsiteY31" fmla="*/ 36647 h 1352743"/>
                <a:gd name="connsiteX32" fmla="*/ 1043515 w 1274578"/>
                <a:gd name="connsiteY32" fmla="*/ 34661 h 1352743"/>
                <a:gd name="connsiteX33" fmla="*/ 1061791 w 1274578"/>
                <a:gd name="connsiteY33" fmla="*/ 41415 h 1352743"/>
                <a:gd name="connsiteX34" fmla="*/ 1078478 w 1274578"/>
                <a:gd name="connsiteY34" fmla="*/ 62075 h 1352743"/>
                <a:gd name="connsiteX35" fmla="*/ 1086424 w 1274578"/>
                <a:gd name="connsiteY35" fmla="*/ 83530 h 1352743"/>
                <a:gd name="connsiteX36" fmla="*/ 1090000 w 1274578"/>
                <a:gd name="connsiteY36" fmla="*/ 94655 h 1352743"/>
                <a:gd name="connsiteX37" fmla="*/ 1078875 w 1274578"/>
                <a:gd name="connsiteY37" fmla="*/ 98628 h 1352743"/>
                <a:gd name="connsiteX38" fmla="*/ 1031198 w 1274578"/>
                <a:gd name="connsiteY38" fmla="*/ 105779 h 1352743"/>
                <a:gd name="connsiteX39" fmla="*/ 1069340 w 1274578"/>
                <a:gd name="connsiteY39" fmla="*/ 121672 h 1352743"/>
                <a:gd name="connsiteX40" fmla="*/ 1149597 w 1274578"/>
                <a:gd name="connsiteY40" fmla="*/ 147497 h 1352743"/>
                <a:gd name="connsiteX41" fmla="*/ 1124963 w 1274578"/>
                <a:gd name="connsiteY41" fmla="*/ 185639 h 1352743"/>
                <a:gd name="connsiteX42" fmla="*/ 1163503 w 1274578"/>
                <a:gd name="connsiteY42" fmla="*/ 226165 h 1352743"/>
                <a:gd name="connsiteX43" fmla="*/ 1175819 w 1274578"/>
                <a:gd name="connsiteY43" fmla="*/ 263115 h 1352743"/>
                <a:gd name="connsiteX44" fmla="*/ 1159927 w 1274578"/>
                <a:gd name="connsiteY44" fmla="*/ 322314 h 1352743"/>
                <a:gd name="connsiteX45" fmla="*/ 1155556 w 1274578"/>
                <a:gd name="connsiteY45" fmla="*/ 370389 h 1352743"/>
                <a:gd name="connsiteX46" fmla="*/ 1201644 w 1274578"/>
                <a:gd name="connsiteY46" fmla="*/ 404160 h 1352743"/>
                <a:gd name="connsiteX47" fmla="*/ 1209193 w 1274578"/>
                <a:gd name="connsiteY47" fmla="*/ 427602 h 1352743"/>
                <a:gd name="connsiteX48" fmla="*/ 1217140 w 1274578"/>
                <a:gd name="connsiteY48" fmla="*/ 470909 h 1352743"/>
                <a:gd name="connsiteX49" fmla="*/ 1225086 w 1274578"/>
                <a:gd name="connsiteY49" fmla="*/ 522957 h 1352743"/>
                <a:gd name="connsiteX50" fmla="*/ 1225880 w 1274578"/>
                <a:gd name="connsiteY50" fmla="*/ 559112 h 1352743"/>
                <a:gd name="connsiteX51" fmla="*/ 1233032 w 1274578"/>
                <a:gd name="connsiteY51" fmla="*/ 585732 h 1352743"/>
                <a:gd name="connsiteX52" fmla="*/ 1249719 w 1274578"/>
                <a:gd name="connsiteY52" fmla="*/ 611954 h 1352743"/>
                <a:gd name="connsiteX53" fmla="*/ 1262830 w 1274578"/>
                <a:gd name="connsiteY53" fmla="*/ 667578 h 1352743"/>
                <a:gd name="connsiteX54" fmla="*/ 1252898 w 1274578"/>
                <a:gd name="connsiteY54" fmla="*/ 703733 h 1352743"/>
                <a:gd name="connsiteX55" fmla="*/ 1233032 w 1274578"/>
                <a:gd name="connsiteY55" fmla="*/ 693006 h 1352743"/>
                <a:gd name="connsiteX56" fmla="*/ 1180190 w 1274578"/>
                <a:gd name="connsiteY56" fmla="*/ 679497 h 1352743"/>
                <a:gd name="connsiteX57" fmla="*/ 1166681 w 1274578"/>
                <a:gd name="connsiteY57" fmla="*/ 697376 h 1352743"/>
                <a:gd name="connsiteX58" fmla="*/ 1155159 w 1274578"/>
                <a:gd name="connsiteY58" fmla="*/ 707309 h 1352743"/>
                <a:gd name="connsiteX59" fmla="*/ 1026430 w 1274578"/>
                <a:gd name="connsiteY59" fmla="*/ 763330 h 1352743"/>
                <a:gd name="connsiteX60" fmla="*/ 954517 w 1274578"/>
                <a:gd name="connsiteY60" fmla="*/ 793923 h 1352743"/>
                <a:gd name="connsiteX61" fmla="*/ 904456 w 1274578"/>
                <a:gd name="connsiteY61" fmla="*/ 811802 h 1352743"/>
                <a:gd name="connsiteX62" fmla="*/ 888166 w 1274578"/>
                <a:gd name="connsiteY62" fmla="*/ 809021 h 1352743"/>
                <a:gd name="connsiteX63" fmla="*/ 864327 w 1274578"/>
                <a:gd name="connsiteY63" fmla="*/ 811802 h 1352743"/>
                <a:gd name="connsiteX64" fmla="*/ 865916 w 1274578"/>
                <a:gd name="connsiteY64" fmla="*/ 836435 h 1352743"/>
                <a:gd name="connsiteX65" fmla="*/ 904853 w 1274578"/>
                <a:gd name="connsiteY65" fmla="*/ 878550 h 1352743"/>
                <a:gd name="connsiteX66" fmla="*/ 906442 w 1274578"/>
                <a:gd name="connsiteY66" fmla="*/ 910733 h 1352743"/>
                <a:gd name="connsiteX67" fmla="*/ 901674 w 1274578"/>
                <a:gd name="connsiteY67" fmla="*/ 925036 h 1352743"/>
                <a:gd name="connsiteX68" fmla="*/ 959682 w 1274578"/>
                <a:gd name="connsiteY68" fmla="*/ 990195 h 1352743"/>
                <a:gd name="connsiteX69" fmla="*/ 1088411 w 1274578"/>
                <a:gd name="connsiteY69" fmla="*/ 1084755 h 1352743"/>
                <a:gd name="connsiteX70" fmla="*/ 1112249 w 1274578"/>
                <a:gd name="connsiteY70" fmla="*/ 1109389 h 1352743"/>
                <a:gd name="connsiteX71" fmla="*/ 1093179 w 1274578"/>
                <a:gd name="connsiteY71" fmla="*/ 1127267 h 1352743"/>
                <a:gd name="connsiteX72" fmla="*/ 1057023 w 1274578"/>
                <a:gd name="connsiteY72" fmla="*/ 1144749 h 1352743"/>
                <a:gd name="connsiteX73" fmla="*/ 1009743 w 1274578"/>
                <a:gd name="connsiteY73" fmla="*/ 1182494 h 1352743"/>
                <a:gd name="connsiteX74" fmla="*/ 975971 w 1274578"/>
                <a:gd name="connsiteY74" fmla="*/ 1201565 h 1352743"/>
                <a:gd name="connsiteX75" fmla="*/ 968025 w 1274578"/>
                <a:gd name="connsiteY75" fmla="*/ 1236131 h 1352743"/>
                <a:gd name="connsiteX76" fmla="*/ 1004578 w 1274578"/>
                <a:gd name="connsiteY76" fmla="*/ 1305660 h 1352743"/>
                <a:gd name="connsiteX77" fmla="*/ 1004578 w 1274578"/>
                <a:gd name="connsiteY77" fmla="*/ 1321950 h 1352743"/>
                <a:gd name="connsiteX78" fmla="*/ 991864 w 1274578"/>
                <a:gd name="connsiteY78" fmla="*/ 1315991 h 1352743"/>
                <a:gd name="connsiteX79" fmla="*/ 937035 w 1274578"/>
                <a:gd name="connsiteY79" fmla="*/ 1292549 h 1352743"/>
                <a:gd name="connsiteX80" fmla="*/ 904058 w 1274578"/>
                <a:gd name="connsiteY80" fmla="*/ 1288179 h 1352743"/>
                <a:gd name="connsiteX81" fmla="*/ 843270 w 1274578"/>
                <a:gd name="connsiteY81" fmla="*/ 1305660 h 1352743"/>
                <a:gd name="connsiteX82" fmla="*/ 756656 w 1274578"/>
                <a:gd name="connsiteY82" fmla="*/ 1337048 h 1352743"/>
                <a:gd name="connsiteX83" fmla="*/ 724474 w 1274578"/>
                <a:gd name="connsiteY83" fmla="*/ 1333869 h 1352743"/>
                <a:gd name="connsiteX84" fmla="*/ 650574 w 1274578"/>
                <a:gd name="connsiteY84" fmla="*/ 1310826 h 1352743"/>
                <a:gd name="connsiteX85" fmla="*/ 620378 w 1274578"/>
                <a:gd name="connsiteY85" fmla="*/ 1330691 h 1352743"/>
                <a:gd name="connsiteX86" fmla="*/ 592963 w 1274578"/>
                <a:gd name="connsiteY86" fmla="*/ 1342610 h 1352743"/>
                <a:gd name="connsiteX87" fmla="*/ 515090 w 1274578"/>
                <a:gd name="connsiteY87" fmla="*/ 1317580 h 1352743"/>
                <a:gd name="connsiteX88" fmla="*/ 494033 w 1274578"/>
                <a:gd name="connsiteY88" fmla="*/ 1308839 h 1352743"/>
                <a:gd name="connsiteX89" fmla="*/ 412187 w 1274578"/>
                <a:gd name="connsiteY89" fmla="*/ 1292946 h 1352743"/>
                <a:gd name="connsiteX90" fmla="*/ 392718 w 1274578"/>
                <a:gd name="connsiteY90" fmla="*/ 1287781 h 1352743"/>
                <a:gd name="connsiteX91" fmla="*/ 329546 w 1274578"/>
                <a:gd name="connsiteY91" fmla="*/ 1295330 h 1352743"/>
                <a:gd name="connsiteX92" fmla="*/ 305707 w 1274578"/>
                <a:gd name="connsiteY92" fmla="*/ 1308839 h 1352743"/>
                <a:gd name="connsiteX93" fmla="*/ 242932 w 1274578"/>
                <a:gd name="connsiteY93" fmla="*/ 1308839 h 1352743"/>
                <a:gd name="connsiteX94" fmla="*/ 217504 w 1274578"/>
                <a:gd name="connsiteY94" fmla="*/ 1288973 h 1352743"/>
                <a:gd name="connsiteX95" fmla="*/ 250878 w 1274578"/>
                <a:gd name="connsiteY95" fmla="*/ 1150709 h 1352743"/>
                <a:gd name="connsiteX96" fmla="*/ 307296 w 1274578"/>
                <a:gd name="connsiteY96" fmla="*/ 1079590 h 1352743"/>
                <a:gd name="connsiteX97" fmla="*/ 299350 w 1274578"/>
                <a:gd name="connsiteY97" fmla="*/ 1051381 h 1352743"/>
                <a:gd name="connsiteX98" fmla="*/ 199228 w 1274578"/>
                <a:gd name="connsiteY98" fmla="*/ 1017212 h 1352743"/>
                <a:gd name="connsiteX99" fmla="*/ 186911 w 1274578"/>
                <a:gd name="connsiteY99" fmla="*/ 1016020 h 1352743"/>
                <a:gd name="connsiteX100" fmla="*/ 110230 w 1274578"/>
                <a:gd name="connsiteY100" fmla="*/ 1014828 h 1352743"/>
                <a:gd name="connsiteX101" fmla="*/ 89967 w 1274578"/>
                <a:gd name="connsiteY101" fmla="*/ 999730 h 1352743"/>
                <a:gd name="connsiteX102" fmla="*/ 76458 w 1274578"/>
                <a:gd name="connsiteY102" fmla="*/ 980659 h 1352743"/>
                <a:gd name="connsiteX103" fmla="*/ 68115 w 1274578"/>
                <a:gd name="connsiteY103" fmla="*/ 930598 h 1352743"/>
                <a:gd name="connsiteX104" fmla="*/ 66923 w 1274578"/>
                <a:gd name="connsiteY104" fmla="*/ 913514 h 1352743"/>
                <a:gd name="connsiteX105" fmla="*/ 47455 w 1274578"/>
                <a:gd name="connsiteY105" fmla="*/ 893648 h 1352743"/>
                <a:gd name="connsiteX106" fmla="*/ 43482 w 1274578"/>
                <a:gd name="connsiteY106" fmla="*/ 828489 h 1352743"/>
                <a:gd name="connsiteX107" fmla="*/ 52620 w 1274578"/>
                <a:gd name="connsiteY107" fmla="*/ 801472 h 1352743"/>
                <a:gd name="connsiteX108" fmla="*/ 27986 w 1274578"/>
                <a:gd name="connsiteY108" fmla="*/ 752603 h 1352743"/>
                <a:gd name="connsiteX109" fmla="*/ 969 w 1274578"/>
                <a:gd name="connsiteY109" fmla="*/ 689033 h 1352743"/>
                <a:gd name="connsiteX110" fmla="*/ 8915 w 1274578"/>
                <a:gd name="connsiteY110" fmla="*/ 671154 h 1352743"/>
                <a:gd name="connsiteX111" fmla="*/ 6134 w 1274578"/>
                <a:gd name="connsiteY111" fmla="*/ 551563 h 1352743"/>
                <a:gd name="connsiteX112" fmla="*/ 78445 w 1274578"/>
                <a:gd name="connsiteY112" fmla="*/ 544411 h 1352743"/>
                <a:gd name="connsiteX113" fmla="*/ 117779 w 1274578"/>
                <a:gd name="connsiteY113" fmla="*/ 509845 h 1352743"/>
                <a:gd name="connsiteX114" fmla="*/ 126520 w 1274578"/>
                <a:gd name="connsiteY114" fmla="*/ 495939 h 1352743"/>
                <a:gd name="connsiteX115" fmla="*/ 154729 w 1274578"/>
                <a:gd name="connsiteY115" fmla="*/ 445084 h 1352743"/>
                <a:gd name="connsiteX116" fmla="*/ 119765 w 1274578"/>
                <a:gd name="connsiteY116" fmla="*/ 415682 h 1352743"/>
                <a:gd name="connsiteX117" fmla="*/ 109435 w 1274578"/>
                <a:gd name="connsiteY117" fmla="*/ 407339 h 1352743"/>
                <a:gd name="connsiteX118" fmla="*/ 171813 w 1274578"/>
                <a:gd name="connsiteY118" fmla="*/ 345756 h 1352743"/>
                <a:gd name="connsiteX119" fmla="*/ 153934 w 1274578"/>
                <a:gd name="connsiteY119" fmla="*/ 247222 h 1352743"/>
                <a:gd name="connsiteX120" fmla="*/ 151550 w 1274578"/>
                <a:gd name="connsiteY120" fmla="*/ 233714 h 1352743"/>
                <a:gd name="connsiteX121" fmla="*/ 201611 w 1274578"/>
                <a:gd name="connsiteY121" fmla="*/ 202723 h 1352743"/>
                <a:gd name="connsiteX122" fmla="*/ 266373 w 1274578"/>
                <a:gd name="connsiteY122" fmla="*/ 207491 h 1352743"/>
                <a:gd name="connsiteX123" fmla="*/ 310872 w 1274578"/>
                <a:gd name="connsiteY123" fmla="*/ 254771 h 1352743"/>
                <a:gd name="connsiteX124" fmla="*/ 352590 w 1274578"/>
                <a:gd name="connsiteY124" fmla="*/ 224575 h 1352743"/>
                <a:gd name="connsiteX125" fmla="*/ 355371 w 1274578"/>
                <a:gd name="connsiteY125" fmla="*/ 230933 h 1352743"/>
                <a:gd name="connsiteX126" fmla="*/ 358152 w 1274578"/>
                <a:gd name="connsiteY126" fmla="*/ 228946 h 1352743"/>
                <a:gd name="connsiteX127" fmla="*/ 354576 w 1274578"/>
                <a:gd name="connsiteY127" fmla="*/ 223781 h 1352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1274578" h="1352743">
                  <a:moveTo>
                    <a:pt x="352987" y="224178"/>
                  </a:moveTo>
                  <a:cubicBezTo>
                    <a:pt x="352459" y="192922"/>
                    <a:pt x="367688" y="177295"/>
                    <a:pt x="398678" y="177295"/>
                  </a:cubicBezTo>
                  <a:lnTo>
                    <a:pt x="435628" y="177295"/>
                  </a:lnTo>
                  <a:cubicBezTo>
                    <a:pt x="414570" y="164184"/>
                    <a:pt x="401459" y="153059"/>
                    <a:pt x="417352" y="135180"/>
                  </a:cubicBezTo>
                  <a:cubicBezTo>
                    <a:pt x="404638" y="124850"/>
                    <a:pt x="407021" y="101012"/>
                    <a:pt x="384772" y="98628"/>
                  </a:cubicBezTo>
                  <a:cubicBezTo>
                    <a:pt x="379210" y="98230"/>
                    <a:pt x="370469" y="101409"/>
                    <a:pt x="370469" y="92271"/>
                  </a:cubicBezTo>
                  <a:cubicBezTo>
                    <a:pt x="370469" y="88298"/>
                    <a:pt x="375634" y="82735"/>
                    <a:pt x="380004" y="80749"/>
                  </a:cubicBezTo>
                  <a:cubicBezTo>
                    <a:pt x="392718" y="74392"/>
                    <a:pt x="414173" y="79160"/>
                    <a:pt x="418146" y="64062"/>
                  </a:cubicBezTo>
                  <a:cubicBezTo>
                    <a:pt x="421722" y="50156"/>
                    <a:pt x="399473" y="43004"/>
                    <a:pt x="395499" y="28303"/>
                  </a:cubicBezTo>
                  <a:cubicBezTo>
                    <a:pt x="393116" y="19960"/>
                    <a:pt x="388745" y="12808"/>
                    <a:pt x="384375" y="3670"/>
                  </a:cubicBezTo>
                  <a:cubicBezTo>
                    <a:pt x="397089" y="-2687"/>
                    <a:pt x="408213" y="492"/>
                    <a:pt x="419735" y="3670"/>
                  </a:cubicBezTo>
                  <a:cubicBezTo>
                    <a:pt x="445163" y="11616"/>
                    <a:pt x="470194" y="19563"/>
                    <a:pt x="498403" y="11219"/>
                  </a:cubicBezTo>
                  <a:cubicBezTo>
                    <a:pt x="515488" y="6054"/>
                    <a:pt x="534558" y="8835"/>
                    <a:pt x="552040" y="15987"/>
                  </a:cubicBezTo>
                  <a:cubicBezTo>
                    <a:pt x="567138" y="21947"/>
                    <a:pt x="574687" y="31879"/>
                    <a:pt x="571508" y="48169"/>
                  </a:cubicBezTo>
                  <a:cubicBezTo>
                    <a:pt x="570316" y="53731"/>
                    <a:pt x="564754" y="59691"/>
                    <a:pt x="575084" y="62075"/>
                  </a:cubicBezTo>
                  <a:cubicBezTo>
                    <a:pt x="605677" y="69624"/>
                    <a:pt x="635476" y="79160"/>
                    <a:pt x="666069" y="86311"/>
                  </a:cubicBezTo>
                  <a:cubicBezTo>
                    <a:pt x="679577" y="89489"/>
                    <a:pt x="708581" y="96244"/>
                    <a:pt x="710965" y="62472"/>
                  </a:cubicBezTo>
                  <a:cubicBezTo>
                    <a:pt x="711760" y="53334"/>
                    <a:pt x="724076" y="57705"/>
                    <a:pt x="731228" y="57705"/>
                  </a:cubicBezTo>
                  <a:cubicBezTo>
                    <a:pt x="739969" y="57705"/>
                    <a:pt x="747120" y="63664"/>
                    <a:pt x="748312" y="71213"/>
                  </a:cubicBezTo>
                  <a:cubicBezTo>
                    <a:pt x="749504" y="80351"/>
                    <a:pt x="739969" y="77967"/>
                    <a:pt x="734803" y="77967"/>
                  </a:cubicBezTo>
                  <a:cubicBezTo>
                    <a:pt x="727255" y="77967"/>
                    <a:pt x="723281" y="82735"/>
                    <a:pt x="722089" y="88695"/>
                  </a:cubicBezTo>
                  <a:cubicBezTo>
                    <a:pt x="717719" y="108561"/>
                    <a:pt x="704608" y="122069"/>
                    <a:pt x="690702" y="135578"/>
                  </a:cubicBezTo>
                  <a:cubicBezTo>
                    <a:pt x="687921" y="138359"/>
                    <a:pt x="683948" y="143126"/>
                    <a:pt x="684742" y="146305"/>
                  </a:cubicBezTo>
                  <a:cubicBezTo>
                    <a:pt x="685934" y="153059"/>
                    <a:pt x="693086" y="151073"/>
                    <a:pt x="697853" y="151073"/>
                  </a:cubicBezTo>
                  <a:cubicBezTo>
                    <a:pt x="718514" y="151073"/>
                    <a:pt x="739969" y="148689"/>
                    <a:pt x="759437" y="158224"/>
                  </a:cubicBezTo>
                  <a:cubicBezTo>
                    <a:pt x="769767" y="163389"/>
                    <a:pt x="772548" y="155841"/>
                    <a:pt x="774932" y="150278"/>
                  </a:cubicBezTo>
                  <a:cubicBezTo>
                    <a:pt x="786454" y="121672"/>
                    <a:pt x="813074" y="117699"/>
                    <a:pt x="837310" y="115315"/>
                  </a:cubicBezTo>
                  <a:cubicBezTo>
                    <a:pt x="858367" y="113328"/>
                    <a:pt x="876247" y="105779"/>
                    <a:pt x="888166" y="93065"/>
                  </a:cubicBezTo>
                  <a:cubicBezTo>
                    <a:pt x="916772" y="62870"/>
                    <a:pt x="948160" y="63664"/>
                    <a:pt x="983123" y="75584"/>
                  </a:cubicBezTo>
                  <a:cubicBezTo>
                    <a:pt x="991467" y="78365"/>
                    <a:pt x="1001399" y="87503"/>
                    <a:pt x="1009743" y="79954"/>
                  </a:cubicBezTo>
                  <a:cubicBezTo>
                    <a:pt x="1018484" y="71611"/>
                    <a:pt x="1004181" y="63267"/>
                    <a:pt x="1006167" y="52539"/>
                  </a:cubicBezTo>
                  <a:cubicBezTo>
                    <a:pt x="1016100" y="52539"/>
                    <a:pt x="1027225" y="53334"/>
                    <a:pt x="1026828" y="36647"/>
                  </a:cubicBezTo>
                  <a:cubicBezTo>
                    <a:pt x="1026828" y="31085"/>
                    <a:pt x="1036760" y="22344"/>
                    <a:pt x="1043515" y="34661"/>
                  </a:cubicBezTo>
                  <a:cubicBezTo>
                    <a:pt x="1047885" y="43004"/>
                    <a:pt x="1055037" y="41415"/>
                    <a:pt x="1061791" y="41415"/>
                  </a:cubicBezTo>
                  <a:cubicBezTo>
                    <a:pt x="1075697" y="41812"/>
                    <a:pt x="1084835" y="46183"/>
                    <a:pt x="1078478" y="62075"/>
                  </a:cubicBezTo>
                  <a:cubicBezTo>
                    <a:pt x="1074107" y="72405"/>
                    <a:pt x="1077683" y="78762"/>
                    <a:pt x="1086424" y="83530"/>
                  </a:cubicBezTo>
                  <a:cubicBezTo>
                    <a:pt x="1091192" y="85914"/>
                    <a:pt x="1091987" y="90284"/>
                    <a:pt x="1090000" y="94655"/>
                  </a:cubicBezTo>
                  <a:cubicBezTo>
                    <a:pt x="1088013" y="99422"/>
                    <a:pt x="1082054" y="100217"/>
                    <a:pt x="1078875" y="98628"/>
                  </a:cubicBezTo>
                  <a:cubicBezTo>
                    <a:pt x="1060996" y="87503"/>
                    <a:pt x="1047885" y="102998"/>
                    <a:pt x="1031198" y="105779"/>
                  </a:cubicBezTo>
                  <a:cubicBezTo>
                    <a:pt x="1040336" y="122069"/>
                    <a:pt x="1050269" y="128029"/>
                    <a:pt x="1069340" y="121672"/>
                  </a:cubicBezTo>
                  <a:cubicBezTo>
                    <a:pt x="1101125" y="110944"/>
                    <a:pt x="1124566" y="134783"/>
                    <a:pt x="1149597" y="147497"/>
                  </a:cubicBezTo>
                  <a:cubicBezTo>
                    <a:pt x="1160721" y="153059"/>
                    <a:pt x="1147213" y="176103"/>
                    <a:pt x="1124963" y="185639"/>
                  </a:cubicBezTo>
                  <a:cubicBezTo>
                    <a:pt x="1147610" y="191599"/>
                    <a:pt x="1161913" y="202326"/>
                    <a:pt x="1163503" y="226165"/>
                  </a:cubicBezTo>
                  <a:cubicBezTo>
                    <a:pt x="1164297" y="238481"/>
                    <a:pt x="1171449" y="250798"/>
                    <a:pt x="1175819" y="263115"/>
                  </a:cubicBezTo>
                  <a:cubicBezTo>
                    <a:pt x="1184163" y="286556"/>
                    <a:pt x="1182574" y="306422"/>
                    <a:pt x="1159927" y="322314"/>
                  </a:cubicBezTo>
                  <a:cubicBezTo>
                    <a:pt x="1139267" y="337015"/>
                    <a:pt x="1139664" y="350126"/>
                    <a:pt x="1155556" y="370389"/>
                  </a:cubicBezTo>
                  <a:cubicBezTo>
                    <a:pt x="1167873" y="386281"/>
                    <a:pt x="1187341" y="391446"/>
                    <a:pt x="1201644" y="404160"/>
                  </a:cubicBezTo>
                  <a:cubicBezTo>
                    <a:pt x="1209591" y="411709"/>
                    <a:pt x="1216742" y="413298"/>
                    <a:pt x="1209193" y="427602"/>
                  </a:cubicBezTo>
                  <a:cubicBezTo>
                    <a:pt x="1202439" y="440316"/>
                    <a:pt x="1204029" y="457797"/>
                    <a:pt x="1217140" y="470909"/>
                  </a:cubicBezTo>
                  <a:cubicBezTo>
                    <a:pt x="1232238" y="486007"/>
                    <a:pt x="1235813" y="504283"/>
                    <a:pt x="1225086" y="522957"/>
                  </a:cubicBezTo>
                  <a:cubicBezTo>
                    <a:pt x="1217537" y="536068"/>
                    <a:pt x="1218332" y="548384"/>
                    <a:pt x="1225880" y="559112"/>
                  </a:cubicBezTo>
                  <a:cubicBezTo>
                    <a:pt x="1231840" y="567853"/>
                    <a:pt x="1233827" y="576196"/>
                    <a:pt x="1233032" y="585732"/>
                  </a:cubicBezTo>
                  <a:cubicBezTo>
                    <a:pt x="1232238" y="598843"/>
                    <a:pt x="1238197" y="606392"/>
                    <a:pt x="1249719" y="611954"/>
                  </a:cubicBezTo>
                  <a:cubicBezTo>
                    <a:pt x="1276736" y="625066"/>
                    <a:pt x="1282696" y="645329"/>
                    <a:pt x="1262830" y="667578"/>
                  </a:cubicBezTo>
                  <a:cubicBezTo>
                    <a:pt x="1252500" y="679100"/>
                    <a:pt x="1255679" y="691814"/>
                    <a:pt x="1252898" y="703733"/>
                  </a:cubicBezTo>
                  <a:cubicBezTo>
                    <a:pt x="1241773" y="706912"/>
                    <a:pt x="1237403" y="698568"/>
                    <a:pt x="1233032" y="693006"/>
                  </a:cubicBezTo>
                  <a:cubicBezTo>
                    <a:pt x="1218332" y="674730"/>
                    <a:pt x="1201644" y="670757"/>
                    <a:pt x="1180190" y="679497"/>
                  </a:cubicBezTo>
                  <a:cubicBezTo>
                    <a:pt x="1171449" y="683073"/>
                    <a:pt x="1156748" y="678703"/>
                    <a:pt x="1166681" y="697376"/>
                  </a:cubicBezTo>
                  <a:cubicBezTo>
                    <a:pt x="1170257" y="704131"/>
                    <a:pt x="1160721" y="704925"/>
                    <a:pt x="1155159" y="707309"/>
                  </a:cubicBezTo>
                  <a:cubicBezTo>
                    <a:pt x="1111455" y="724394"/>
                    <a:pt x="1066956" y="739491"/>
                    <a:pt x="1026430" y="763330"/>
                  </a:cubicBezTo>
                  <a:cubicBezTo>
                    <a:pt x="1003783" y="776839"/>
                    <a:pt x="983123" y="793526"/>
                    <a:pt x="954517" y="793923"/>
                  </a:cubicBezTo>
                  <a:cubicBezTo>
                    <a:pt x="936638" y="793923"/>
                    <a:pt x="917964" y="796307"/>
                    <a:pt x="904456" y="811802"/>
                  </a:cubicBezTo>
                  <a:cubicBezTo>
                    <a:pt x="899290" y="817762"/>
                    <a:pt x="893331" y="811405"/>
                    <a:pt x="888166" y="809021"/>
                  </a:cubicBezTo>
                  <a:cubicBezTo>
                    <a:pt x="879425" y="805445"/>
                    <a:pt x="870684" y="803856"/>
                    <a:pt x="864327" y="811802"/>
                  </a:cubicBezTo>
                  <a:cubicBezTo>
                    <a:pt x="858367" y="819748"/>
                    <a:pt x="861546" y="828489"/>
                    <a:pt x="865916" y="836435"/>
                  </a:cubicBezTo>
                  <a:cubicBezTo>
                    <a:pt x="875849" y="853122"/>
                    <a:pt x="891742" y="864644"/>
                    <a:pt x="904853" y="878550"/>
                  </a:cubicBezTo>
                  <a:cubicBezTo>
                    <a:pt x="914785" y="889278"/>
                    <a:pt x="921540" y="898813"/>
                    <a:pt x="906442" y="910733"/>
                  </a:cubicBezTo>
                  <a:cubicBezTo>
                    <a:pt x="902469" y="913911"/>
                    <a:pt x="893728" y="920666"/>
                    <a:pt x="901674" y="925036"/>
                  </a:cubicBezTo>
                  <a:cubicBezTo>
                    <a:pt x="929883" y="939736"/>
                    <a:pt x="935446" y="974303"/>
                    <a:pt x="959682" y="990195"/>
                  </a:cubicBezTo>
                  <a:cubicBezTo>
                    <a:pt x="1004578" y="1019596"/>
                    <a:pt x="1039144" y="1062108"/>
                    <a:pt x="1088411" y="1084755"/>
                  </a:cubicBezTo>
                  <a:cubicBezTo>
                    <a:pt x="1099138" y="1089920"/>
                    <a:pt x="1111852" y="1094291"/>
                    <a:pt x="1112249" y="1109389"/>
                  </a:cubicBezTo>
                  <a:cubicBezTo>
                    <a:pt x="1112647" y="1122103"/>
                    <a:pt x="1115031" y="1135214"/>
                    <a:pt x="1093179" y="1127267"/>
                  </a:cubicBezTo>
                  <a:cubicBezTo>
                    <a:pt x="1077683" y="1121705"/>
                    <a:pt x="1064572" y="1123692"/>
                    <a:pt x="1057023" y="1144749"/>
                  </a:cubicBezTo>
                  <a:cubicBezTo>
                    <a:pt x="1049871" y="1164615"/>
                    <a:pt x="1027622" y="1172561"/>
                    <a:pt x="1009743" y="1182494"/>
                  </a:cubicBezTo>
                  <a:cubicBezTo>
                    <a:pt x="998221" y="1188851"/>
                    <a:pt x="985904" y="1192824"/>
                    <a:pt x="975971" y="1201565"/>
                  </a:cubicBezTo>
                  <a:cubicBezTo>
                    <a:pt x="964052" y="1211895"/>
                    <a:pt x="960079" y="1231363"/>
                    <a:pt x="968025" y="1236131"/>
                  </a:cubicBezTo>
                  <a:cubicBezTo>
                    <a:pt x="995043" y="1252818"/>
                    <a:pt x="981931" y="1288179"/>
                    <a:pt x="1004578" y="1305660"/>
                  </a:cubicBezTo>
                  <a:cubicBezTo>
                    <a:pt x="1009743" y="1309633"/>
                    <a:pt x="1009743" y="1317977"/>
                    <a:pt x="1004578" y="1321950"/>
                  </a:cubicBezTo>
                  <a:cubicBezTo>
                    <a:pt x="999413" y="1325526"/>
                    <a:pt x="994248" y="1319964"/>
                    <a:pt x="991864" y="1315991"/>
                  </a:cubicBezTo>
                  <a:cubicBezTo>
                    <a:pt x="979945" y="1292946"/>
                    <a:pt x="963655" y="1283411"/>
                    <a:pt x="937035" y="1292549"/>
                  </a:cubicBezTo>
                  <a:cubicBezTo>
                    <a:pt x="927500" y="1295728"/>
                    <a:pt x="915183" y="1290563"/>
                    <a:pt x="904058" y="1288179"/>
                  </a:cubicBezTo>
                  <a:cubicBezTo>
                    <a:pt x="881014" y="1283014"/>
                    <a:pt x="864327" y="1301290"/>
                    <a:pt x="843270" y="1305660"/>
                  </a:cubicBezTo>
                  <a:cubicBezTo>
                    <a:pt x="813869" y="1311620"/>
                    <a:pt x="782084" y="1317580"/>
                    <a:pt x="756656" y="1337048"/>
                  </a:cubicBezTo>
                  <a:cubicBezTo>
                    <a:pt x="745134" y="1345789"/>
                    <a:pt x="733612" y="1338637"/>
                    <a:pt x="724474" y="1333869"/>
                  </a:cubicBezTo>
                  <a:cubicBezTo>
                    <a:pt x="701032" y="1321950"/>
                    <a:pt x="675604" y="1317182"/>
                    <a:pt x="650574" y="1310826"/>
                  </a:cubicBezTo>
                  <a:cubicBezTo>
                    <a:pt x="631900" y="1306058"/>
                    <a:pt x="621967" y="1310826"/>
                    <a:pt x="620378" y="1330691"/>
                  </a:cubicBezTo>
                  <a:cubicBezTo>
                    <a:pt x="618391" y="1350954"/>
                    <a:pt x="612432" y="1362078"/>
                    <a:pt x="592963" y="1342610"/>
                  </a:cubicBezTo>
                  <a:cubicBezTo>
                    <a:pt x="571508" y="1321155"/>
                    <a:pt x="548465" y="1304866"/>
                    <a:pt x="515090" y="1317580"/>
                  </a:cubicBezTo>
                  <a:cubicBezTo>
                    <a:pt x="509925" y="1319566"/>
                    <a:pt x="500787" y="1312415"/>
                    <a:pt x="494033" y="1308839"/>
                  </a:cubicBezTo>
                  <a:cubicBezTo>
                    <a:pt x="468207" y="1295728"/>
                    <a:pt x="441588" y="1287781"/>
                    <a:pt x="412187" y="1292946"/>
                  </a:cubicBezTo>
                  <a:cubicBezTo>
                    <a:pt x="405432" y="1294138"/>
                    <a:pt x="398678" y="1293344"/>
                    <a:pt x="392718" y="1287781"/>
                  </a:cubicBezTo>
                  <a:cubicBezTo>
                    <a:pt x="367290" y="1263545"/>
                    <a:pt x="345835" y="1265135"/>
                    <a:pt x="329546" y="1295330"/>
                  </a:cubicBezTo>
                  <a:cubicBezTo>
                    <a:pt x="322792" y="1307647"/>
                    <a:pt x="316434" y="1308839"/>
                    <a:pt x="305707" y="1308839"/>
                  </a:cubicBezTo>
                  <a:cubicBezTo>
                    <a:pt x="284650" y="1308839"/>
                    <a:pt x="263592" y="1310428"/>
                    <a:pt x="242932" y="1308839"/>
                  </a:cubicBezTo>
                  <a:cubicBezTo>
                    <a:pt x="231410" y="1308044"/>
                    <a:pt x="213928" y="1306455"/>
                    <a:pt x="217504" y="1288973"/>
                  </a:cubicBezTo>
                  <a:cubicBezTo>
                    <a:pt x="226642" y="1242488"/>
                    <a:pt x="228231" y="1194413"/>
                    <a:pt x="250878" y="1150709"/>
                  </a:cubicBezTo>
                  <a:cubicBezTo>
                    <a:pt x="265181" y="1122897"/>
                    <a:pt x="285444" y="1101045"/>
                    <a:pt x="307296" y="1079590"/>
                  </a:cubicBezTo>
                  <a:cubicBezTo>
                    <a:pt x="320805" y="1066081"/>
                    <a:pt x="321600" y="1056943"/>
                    <a:pt x="299350" y="1051381"/>
                  </a:cubicBezTo>
                  <a:cubicBezTo>
                    <a:pt x="265181" y="1043037"/>
                    <a:pt x="229821" y="1036680"/>
                    <a:pt x="199228" y="1017212"/>
                  </a:cubicBezTo>
                  <a:cubicBezTo>
                    <a:pt x="196049" y="1015226"/>
                    <a:pt x="189295" y="1014034"/>
                    <a:pt x="186911" y="1016020"/>
                  </a:cubicBezTo>
                  <a:cubicBezTo>
                    <a:pt x="160688" y="1033899"/>
                    <a:pt x="135658" y="1014034"/>
                    <a:pt x="110230" y="1014828"/>
                  </a:cubicBezTo>
                  <a:cubicBezTo>
                    <a:pt x="100297" y="1014828"/>
                    <a:pt x="95529" y="1006087"/>
                    <a:pt x="89967" y="999730"/>
                  </a:cubicBezTo>
                  <a:cubicBezTo>
                    <a:pt x="84802" y="993771"/>
                    <a:pt x="82418" y="985427"/>
                    <a:pt x="76458" y="980659"/>
                  </a:cubicBezTo>
                  <a:cubicBezTo>
                    <a:pt x="58182" y="965959"/>
                    <a:pt x="42289" y="952450"/>
                    <a:pt x="68115" y="930598"/>
                  </a:cubicBezTo>
                  <a:cubicBezTo>
                    <a:pt x="72883" y="926228"/>
                    <a:pt x="69704" y="919473"/>
                    <a:pt x="66923" y="913514"/>
                  </a:cubicBezTo>
                  <a:cubicBezTo>
                    <a:pt x="62552" y="904376"/>
                    <a:pt x="56196" y="898416"/>
                    <a:pt x="47455" y="893648"/>
                  </a:cubicBezTo>
                  <a:cubicBezTo>
                    <a:pt x="10505" y="872591"/>
                    <a:pt x="8121" y="850341"/>
                    <a:pt x="43482" y="828489"/>
                  </a:cubicBezTo>
                  <a:cubicBezTo>
                    <a:pt x="57785" y="819748"/>
                    <a:pt x="56593" y="811405"/>
                    <a:pt x="52620" y="801472"/>
                  </a:cubicBezTo>
                  <a:cubicBezTo>
                    <a:pt x="45865" y="784388"/>
                    <a:pt x="41495" y="760549"/>
                    <a:pt x="27986" y="752603"/>
                  </a:cubicBezTo>
                  <a:cubicBezTo>
                    <a:pt x="969" y="736313"/>
                    <a:pt x="16464" y="707309"/>
                    <a:pt x="969" y="689033"/>
                  </a:cubicBezTo>
                  <a:cubicBezTo>
                    <a:pt x="-2607" y="684662"/>
                    <a:pt x="4545" y="676716"/>
                    <a:pt x="8915" y="671154"/>
                  </a:cubicBezTo>
                  <a:cubicBezTo>
                    <a:pt x="48249" y="622682"/>
                    <a:pt x="37125" y="599638"/>
                    <a:pt x="6134" y="551563"/>
                  </a:cubicBezTo>
                  <a:cubicBezTo>
                    <a:pt x="29576" y="540835"/>
                    <a:pt x="54606" y="551166"/>
                    <a:pt x="78445" y="544411"/>
                  </a:cubicBezTo>
                  <a:cubicBezTo>
                    <a:pt x="98708" y="538849"/>
                    <a:pt x="114203" y="532095"/>
                    <a:pt x="117779" y="509845"/>
                  </a:cubicBezTo>
                  <a:cubicBezTo>
                    <a:pt x="118573" y="503885"/>
                    <a:pt x="119368" y="499118"/>
                    <a:pt x="126520" y="495939"/>
                  </a:cubicBezTo>
                  <a:cubicBezTo>
                    <a:pt x="148769" y="486801"/>
                    <a:pt x="156715" y="468525"/>
                    <a:pt x="154729" y="445084"/>
                  </a:cubicBezTo>
                  <a:cubicBezTo>
                    <a:pt x="152742" y="423629"/>
                    <a:pt x="135261" y="421245"/>
                    <a:pt x="119765" y="415682"/>
                  </a:cubicBezTo>
                  <a:cubicBezTo>
                    <a:pt x="116587" y="414490"/>
                    <a:pt x="114203" y="412504"/>
                    <a:pt x="109435" y="407339"/>
                  </a:cubicBezTo>
                  <a:cubicBezTo>
                    <a:pt x="165456" y="419258"/>
                    <a:pt x="161483" y="375554"/>
                    <a:pt x="171813" y="345756"/>
                  </a:cubicBezTo>
                  <a:cubicBezTo>
                    <a:pt x="184130" y="309998"/>
                    <a:pt x="191679" y="273842"/>
                    <a:pt x="153934" y="247222"/>
                  </a:cubicBezTo>
                  <a:cubicBezTo>
                    <a:pt x="147180" y="242454"/>
                    <a:pt x="147577" y="240071"/>
                    <a:pt x="151550" y="233714"/>
                  </a:cubicBezTo>
                  <a:cubicBezTo>
                    <a:pt x="163470" y="214643"/>
                    <a:pt x="178170" y="202326"/>
                    <a:pt x="201611" y="202723"/>
                  </a:cubicBezTo>
                  <a:cubicBezTo>
                    <a:pt x="223464" y="203121"/>
                    <a:pt x="244521" y="202723"/>
                    <a:pt x="266373" y="207491"/>
                  </a:cubicBezTo>
                  <a:cubicBezTo>
                    <a:pt x="300939" y="215040"/>
                    <a:pt x="303323" y="215437"/>
                    <a:pt x="310872" y="254771"/>
                  </a:cubicBezTo>
                  <a:cubicBezTo>
                    <a:pt x="317229" y="227357"/>
                    <a:pt x="327162" y="211464"/>
                    <a:pt x="352590" y="224575"/>
                  </a:cubicBezTo>
                  <a:cubicBezTo>
                    <a:pt x="353384" y="226562"/>
                    <a:pt x="354576" y="228549"/>
                    <a:pt x="355371" y="230933"/>
                  </a:cubicBezTo>
                  <a:cubicBezTo>
                    <a:pt x="356166" y="230138"/>
                    <a:pt x="358152" y="228946"/>
                    <a:pt x="358152" y="228946"/>
                  </a:cubicBezTo>
                  <a:cubicBezTo>
                    <a:pt x="356960" y="226959"/>
                    <a:pt x="355768" y="225370"/>
                    <a:pt x="354576" y="223781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297" name="Free-form: Shape 296">
              <a:extLst>
                <a:ext uri="{FF2B5EF4-FFF2-40B4-BE49-F238E27FC236}">
                  <a16:creationId xmlns:a16="http://schemas.microsoft.com/office/drawing/2014/main" id="{E8D09C6E-1A3B-364D-7D84-07D3F7F7281E}"/>
                </a:ext>
              </a:extLst>
            </p:cNvPr>
            <p:cNvSpPr/>
            <p:nvPr/>
          </p:nvSpPr>
          <p:spPr>
            <a:xfrm>
              <a:off x="6969305" y="3029055"/>
              <a:ext cx="1411007" cy="1036271"/>
            </a:xfrm>
            <a:custGeom>
              <a:avLst/>
              <a:gdLst>
                <a:gd name="connsiteX0" fmla="*/ 609507 w 1411007"/>
                <a:gd name="connsiteY0" fmla="*/ 27894 h 1036271"/>
                <a:gd name="connsiteX1" fmla="*/ 596794 w 1411007"/>
                <a:gd name="connsiteY1" fmla="*/ 25113 h 1036271"/>
                <a:gd name="connsiteX2" fmla="*/ 582490 w 1411007"/>
                <a:gd name="connsiteY2" fmla="*/ 24318 h 1036271"/>
                <a:gd name="connsiteX3" fmla="*/ 586463 w 1411007"/>
                <a:gd name="connsiteY3" fmla="*/ 37430 h 1036271"/>
                <a:gd name="connsiteX4" fmla="*/ 700492 w 1411007"/>
                <a:gd name="connsiteY4" fmla="*/ 81134 h 1036271"/>
                <a:gd name="connsiteX5" fmla="*/ 686983 w 1411007"/>
                <a:gd name="connsiteY5" fmla="*/ 99013 h 1036271"/>
                <a:gd name="connsiteX6" fmla="*/ 717576 w 1411007"/>
                <a:gd name="connsiteY6" fmla="*/ 103781 h 1036271"/>
                <a:gd name="connsiteX7" fmla="*/ 837564 w 1411007"/>
                <a:gd name="connsiteY7" fmla="*/ 94245 h 1036271"/>
                <a:gd name="connsiteX8" fmla="*/ 1019136 w 1411007"/>
                <a:gd name="connsiteY8" fmla="*/ 104178 h 1036271"/>
                <a:gd name="connsiteX9" fmla="*/ 1177266 w 1411007"/>
                <a:gd name="connsiteY9" fmla="*/ 95040 h 1036271"/>
                <a:gd name="connsiteX10" fmla="*/ 1252755 w 1411007"/>
                <a:gd name="connsiteY10" fmla="*/ 112124 h 1036271"/>
                <a:gd name="connsiteX11" fmla="*/ 1280169 w 1411007"/>
                <a:gd name="connsiteY11" fmla="*/ 149869 h 1036271"/>
                <a:gd name="connsiteX12" fmla="*/ 1327449 w 1411007"/>
                <a:gd name="connsiteY12" fmla="*/ 269062 h 1036271"/>
                <a:gd name="connsiteX13" fmla="*/ 1359234 w 1411007"/>
                <a:gd name="connsiteY13" fmla="*/ 361636 h 1036271"/>
                <a:gd name="connsiteX14" fmla="*/ 1333806 w 1411007"/>
                <a:gd name="connsiteY14" fmla="*/ 392626 h 1036271"/>
                <a:gd name="connsiteX15" fmla="*/ 1266661 w 1411007"/>
                <a:gd name="connsiteY15" fmla="*/ 441893 h 1036271"/>
                <a:gd name="connsiteX16" fmla="*/ 1278977 w 1411007"/>
                <a:gd name="connsiteY16" fmla="*/ 482816 h 1036271"/>
                <a:gd name="connsiteX17" fmla="*/ 1288910 w 1411007"/>
                <a:gd name="connsiteY17" fmla="*/ 486392 h 1036271"/>
                <a:gd name="connsiteX18" fmla="*/ 1324271 w 1411007"/>
                <a:gd name="connsiteY18" fmla="*/ 547975 h 1036271"/>
                <a:gd name="connsiteX19" fmla="*/ 1337382 w 1411007"/>
                <a:gd name="connsiteY19" fmla="*/ 617505 h 1036271"/>
                <a:gd name="connsiteX20" fmla="*/ 1397376 w 1411007"/>
                <a:gd name="connsiteY20" fmla="*/ 711668 h 1036271"/>
                <a:gd name="connsiteX21" fmla="*/ 1397376 w 1411007"/>
                <a:gd name="connsiteY21" fmla="*/ 725176 h 1036271"/>
                <a:gd name="connsiteX22" fmla="*/ 1398966 w 1411007"/>
                <a:gd name="connsiteY22" fmla="*/ 743850 h 1036271"/>
                <a:gd name="connsiteX23" fmla="*/ 1386649 w 1411007"/>
                <a:gd name="connsiteY23" fmla="*/ 796692 h 1036271"/>
                <a:gd name="connsiteX24" fmla="*/ 1278580 w 1411007"/>
                <a:gd name="connsiteY24" fmla="*/ 881319 h 1036271"/>
                <a:gd name="connsiteX25" fmla="*/ 1240041 w 1411007"/>
                <a:gd name="connsiteY25" fmla="*/ 927010 h 1036271"/>
                <a:gd name="connsiteX26" fmla="*/ 1240438 w 1411007"/>
                <a:gd name="connsiteY26" fmla="*/ 1036271 h 1036271"/>
                <a:gd name="connsiteX27" fmla="*/ 1143892 w 1411007"/>
                <a:gd name="connsiteY27" fmla="*/ 997335 h 1036271"/>
                <a:gd name="connsiteX28" fmla="*/ 1009998 w 1411007"/>
                <a:gd name="connsiteY28" fmla="*/ 980250 h 1036271"/>
                <a:gd name="connsiteX29" fmla="*/ 962320 w 1411007"/>
                <a:gd name="connsiteY29" fmla="*/ 980250 h 1036271"/>
                <a:gd name="connsiteX30" fmla="*/ 865773 w 1411007"/>
                <a:gd name="connsiteY30" fmla="*/ 994951 h 1036271"/>
                <a:gd name="connsiteX31" fmla="*/ 830810 w 1411007"/>
                <a:gd name="connsiteY31" fmla="*/ 990978 h 1036271"/>
                <a:gd name="connsiteX32" fmla="*/ 777173 w 1411007"/>
                <a:gd name="connsiteY32" fmla="*/ 945684 h 1036271"/>
                <a:gd name="connsiteX33" fmla="*/ 730687 w 1411007"/>
                <a:gd name="connsiteY33" fmla="*/ 961577 h 1036271"/>
                <a:gd name="connsiteX34" fmla="*/ 702081 w 1411007"/>
                <a:gd name="connsiteY34" fmla="*/ 961179 h 1036271"/>
                <a:gd name="connsiteX35" fmla="*/ 608713 w 1411007"/>
                <a:gd name="connsiteY35" fmla="*/ 886882 h 1036271"/>
                <a:gd name="connsiteX36" fmla="*/ 554281 w 1411007"/>
                <a:gd name="connsiteY36" fmla="*/ 876155 h 1036271"/>
                <a:gd name="connsiteX37" fmla="*/ 522894 w 1411007"/>
                <a:gd name="connsiteY37" fmla="*/ 849137 h 1036271"/>
                <a:gd name="connsiteX38" fmla="*/ 499452 w 1411007"/>
                <a:gd name="connsiteY38" fmla="*/ 823312 h 1036271"/>
                <a:gd name="connsiteX39" fmla="*/ 464091 w 1411007"/>
                <a:gd name="connsiteY39" fmla="*/ 815763 h 1036271"/>
                <a:gd name="connsiteX40" fmla="*/ 410057 w 1411007"/>
                <a:gd name="connsiteY40" fmla="*/ 803049 h 1036271"/>
                <a:gd name="connsiteX41" fmla="*/ 390589 w 1411007"/>
                <a:gd name="connsiteY41" fmla="*/ 819736 h 1036271"/>
                <a:gd name="connsiteX42" fmla="*/ 373902 w 1411007"/>
                <a:gd name="connsiteY42" fmla="*/ 848343 h 1036271"/>
                <a:gd name="connsiteX43" fmla="*/ 342514 w 1411007"/>
                <a:gd name="connsiteY43" fmla="*/ 834834 h 1036271"/>
                <a:gd name="connsiteX44" fmla="*/ 308743 w 1411007"/>
                <a:gd name="connsiteY44" fmla="*/ 799473 h 1036271"/>
                <a:gd name="connsiteX45" fmla="*/ 307153 w 1411007"/>
                <a:gd name="connsiteY45" fmla="*/ 791527 h 1036271"/>
                <a:gd name="connsiteX46" fmla="*/ 313510 w 1411007"/>
                <a:gd name="connsiteY46" fmla="*/ 755372 h 1036271"/>
                <a:gd name="connsiteX47" fmla="*/ 270203 w 1411007"/>
                <a:gd name="connsiteY47" fmla="*/ 753385 h 1036271"/>
                <a:gd name="connsiteX48" fmla="*/ 247159 w 1411007"/>
                <a:gd name="connsiteY48" fmla="*/ 745439 h 1036271"/>
                <a:gd name="connsiteX49" fmla="*/ 211799 w 1411007"/>
                <a:gd name="connsiteY49" fmla="*/ 728355 h 1036271"/>
                <a:gd name="connsiteX50" fmla="*/ 158956 w 1411007"/>
                <a:gd name="connsiteY50" fmla="*/ 710078 h 1036271"/>
                <a:gd name="connsiteX51" fmla="*/ 119622 w 1411007"/>
                <a:gd name="connsiteY51" fmla="*/ 700940 h 1036271"/>
                <a:gd name="connsiteX52" fmla="*/ 105319 w 1411007"/>
                <a:gd name="connsiteY52" fmla="*/ 698556 h 1036271"/>
                <a:gd name="connsiteX53" fmla="*/ 109690 w 1411007"/>
                <a:gd name="connsiteY53" fmla="*/ 682267 h 1036271"/>
                <a:gd name="connsiteX54" fmla="*/ 96181 w 1411007"/>
                <a:gd name="connsiteY54" fmla="*/ 595255 h 1036271"/>
                <a:gd name="connsiteX55" fmla="*/ 75521 w 1411007"/>
                <a:gd name="connsiteY55" fmla="*/ 535659 h 1036271"/>
                <a:gd name="connsiteX56" fmla="*/ 59231 w 1411007"/>
                <a:gd name="connsiteY56" fmla="*/ 450236 h 1036271"/>
                <a:gd name="connsiteX57" fmla="*/ 60820 w 1411007"/>
                <a:gd name="connsiteY57" fmla="*/ 430768 h 1036271"/>
                <a:gd name="connsiteX58" fmla="*/ 47709 w 1411007"/>
                <a:gd name="connsiteY58" fmla="*/ 388653 h 1036271"/>
                <a:gd name="connsiteX59" fmla="*/ 23870 w 1411007"/>
                <a:gd name="connsiteY59" fmla="*/ 373555 h 1036271"/>
                <a:gd name="connsiteX60" fmla="*/ 15924 w 1411007"/>
                <a:gd name="connsiteY60" fmla="*/ 327467 h 1036271"/>
                <a:gd name="connsiteX61" fmla="*/ 23473 w 1411007"/>
                <a:gd name="connsiteY61" fmla="*/ 248799 h 1036271"/>
                <a:gd name="connsiteX62" fmla="*/ 11951 w 1411007"/>
                <a:gd name="connsiteY62" fmla="*/ 219796 h 1036271"/>
                <a:gd name="connsiteX63" fmla="*/ 20692 w 1411007"/>
                <a:gd name="connsiteY63" fmla="*/ 204300 h 1036271"/>
                <a:gd name="connsiteX64" fmla="*/ 35790 w 1411007"/>
                <a:gd name="connsiteY64" fmla="*/ 195560 h 1036271"/>
                <a:gd name="connsiteX65" fmla="*/ 19500 w 1411007"/>
                <a:gd name="connsiteY65" fmla="*/ 179667 h 1036271"/>
                <a:gd name="connsiteX66" fmla="*/ 826 w 1411007"/>
                <a:gd name="connsiteY66" fmla="*/ 170132 h 1036271"/>
                <a:gd name="connsiteX67" fmla="*/ 18705 w 1411007"/>
                <a:gd name="connsiteY67" fmla="*/ 162980 h 1036271"/>
                <a:gd name="connsiteX68" fmla="*/ 63602 w 1411007"/>
                <a:gd name="connsiteY68" fmla="*/ 150663 h 1036271"/>
                <a:gd name="connsiteX69" fmla="*/ 223321 w 1411007"/>
                <a:gd name="connsiteY69" fmla="*/ 109740 h 1036271"/>
                <a:gd name="connsiteX70" fmla="*/ 269409 w 1411007"/>
                <a:gd name="connsiteY70" fmla="*/ 87888 h 1036271"/>
                <a:gd name="connsiteX71" fmla="*/ 389397 w 1411007"/>
                <a:gd name="connsiteY71" fmla="*/ 24716 h 1036271"/>
                <a:gd name="connsiteX72" fmla="*/ 529250 w 1411007"/>
                <a:gd name="connsiteY72" fmla="*/ 82 h 1036271"/>
                <a:gd name="connsiteX73" fmla="*/ 611891 w 1411007"/>
                <a:gd name="connsiteY73" fmla="*/ 25908 h 1036271"/>
                <a:gd name="connsiteX74" fmla="*/ 610302 w 1411007"/>
                <a:gd name="connsiteY74" fmla="*/ 27100 h 1036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1411007" h="1036271">
                  <a:moveTo>
                    <a:pt x="609507" y="27894"/>
                  </a:moveTo>
                  <a:cubicBezTo>
                    <a:pt x="605137" y="27100"/>
                    <a:pt x="600767" y="26702"/>
                    <a:pt x="596794" y="25113"/>
                  </a:cubicBezTo>
                  <a:cubicBezTo>
                    <a:pt x="592026" y="23126"/>
                    <a:pt x="586463" y="19551"/>
                    <a:pt x="582490" y="24318"/>
                  </a:cubicBezTo>
                  <a:cubicBezTo>
                    <a:pt x="577325" y="29881"/>
                    <a:pt x="584477" y="33059"/>
                    <a:pt x="586463" y="37430"/>
                  </a:cubicBezTo>
                  <a:cubicBezTo>
                    <a:pt x="615864" y="89477"/>
                    <a:pt x="625003" y="93053"/>
                    <a:pt x="700492" y="81134"/>
                  </a:cubicBezTo>
                  <a:cubicBezTo>
                    <a:pt x="699697" y="90272"/>
                    <a:pt x="680626" y="87888"/>
                    <a:pt x="686983" y="99013"/>
                  </a:cubicBezTo>
                  <a:cubicBezTo>
                    <a:pt x="693737" y="110932"/>
                    <a:pt x="709630" y="109343"/>
                    <a:pt x="717576" y="103781"/>
                  </a:cubicBezTo>
                  <a:cubicBezTo>
                    <a:pt x="756513" y="76763"/>
                    <a:pt x="796641" y="90670"/>
                    <a:pt x="837564" y="94245"/>
                  </a:cubicBezTo>
                  <a:cubicBezTo>
                    <a:pt x="897956" y="99808"/>
                    <a:pt x="958744" y="106165"/>
                    <a:pt x="1019136" y="104178"/>
                  </a:cubicBezTo>
                  <a:cubicBezTo>
                    <a:pt x="1071581" y="102589"/>
                    <a:pt x="1124423" y="93848"/>
                    <a:pt x="1177266" y="95040"/>
                  </a:cubicBezTo>
                  <a:cubicBezTo>
                    <a:pt x="1203488" y="95437"/>
                    <a:pt x="1228519" y="101794"/>
                    <a:pt x="1252755" y="112124"/>
                  </a:cubicBezTo>
                  <a:cubicBezTo>
                    <a:pt x="1270236" y="119276"/>
                    <a:pt x="1279374" y="133182"/>
                    <a:pt x="1280169" y="149869"/>
                  </a:cubicBezTo>
                  <a:cubicBezTo>
                    <a:pt x="1282553" y="195162"/>
                    <a:pt x="1303213" y="232907"/>
                    <a:pt x="1327449" y="269062"/>
                  </a:cubicBezTo>
                  <a:cubicBezTo>
                    <a:pt x="1346520" y="297272"/>
                    <a:pt x="1352877" y="329454"/>
                    <a:pt x="1359234" y="361636"/>
                  </a:cubicBezTo>
                  <a:cubicBezTo>
                    <a:pt x="1362810" y="380707"/>
                    <a:pt x="1348110" y="389448"/>
                    <a:pt x="1333806" y="392626"/>
                  </a:cubicBezTo>
                  <a:cubicBezTo>
                    <a:pt x="1303213" y="398983"/>
                    <a:pt x="1283348" y="417260"/>
                    <a:pt x="1266661" y="441893"/>
                  </a:cubicBezTo>
                  <a:cubicBezTo>
                    <a:pt x="1254344" y="460169"/>
                    <a:pt x="1258317" y="474870"/>
                    <a:pt x="1278977" y="482816"/>
                  </a:cubicBezTo>
                  <a:cubicBezTo>
                    <a:pt x="1282156" y="484008"/>
                    <a:pt x="1285334" y="485597"/>
                    <a:pt x="1288910" y="486392"/>
                  </a:cubicBezTo>
                  <a:cubicBezTo>
                    <a:pt x="1336985" y="500695"/>
                    <a:pt x="1337779" y="500695"/>
                    <a:pt x="1324271" y="547975"/>
                  </a:cubicBezTo>
                  <a:cubicBezTo>
                    <a:pt x="1316722" y="573800"/>
                    <a:pt x="1319503" y="594858"/>
                    <a:pt x="1337382" y="617505"/>
                  </a:cubicBezTo>
                  <a:cubicBezTo>
                    <a:pt x="1360426" y="646509"/>
                    <a:pt x="1372346" y="683061"/>
                    <a:pt x="1397376" y="711668"/>
                  </a:cubicBezTo>
                  <a:cubicBezTo>
                    <a:pt x="1401746" y="716435"/>
                    <a:pt x="1402144" y="720806"/>
                    <a:pt x="1397376" y="725176"/>
                  </a:cubicBezTo>
                  <a:cubicBezTo>
                    <a:pt x="1390225" y="731931"/>
                    <a:pt x="1395389" y="738287"/>
                    <a:pt x="1398966" y="743850"/>
                  </a:cubicBezTo>
                  <a:cubicBezTo>
                    <a:pt x="1416844" y="772456"/>
                    <a:pt x="1416447" y="778019"/>
                    <a:pt x="1386649" y="796692"/>
                  </a:cubicBezTo>
                  <a:cubicBezTo>
                    <a:pt x="1347315" y="820928"/>
                    <a:pt x="1309173" y="846356"/>
                    <a:pt x="1278580" y="881319"/>
                  </a:cubicBezTo>
                  <a:cubicBezTo>
                    <a:pt x="1265469" y="896418"/>
                    <a:pt x="1252755" y="911515"/>
                    <a:pt x="1240041" y="927010"/>
                  </a:cubicBezTo>
                  <a:cubicBezTo>
                    <a:pt x="1210640" y="963166"/>
                    <a:pt x="1235273" y="998924"/>
                    <a:pt x="1240438" y="1036271"/>
                  </a:cubicBezTo>
                  <a:cubicBezTo>
                    <a:pt x="1204283" y="1034285"/>
                    <a:pt x="1171703" y="1021968"/>
                    <a:pt x="1143892" y="997335"/>
                  </a:cubicBezTo>
                  <a:cubicBezTo>
                    <a:pt x="1108928" y="966344"/>
                    <a:pt x="1051715" y="958398"/>
                    <a:pt x="1009998" y="980250"/>
                  </a:cubicBezTo>
                  <a:cubicBezTo>
                    <a:pt x="993310" y="988991"/>
                    <a:pt x="980994" y="987799"/>
                    <a:pt x="962320" y="980250"/>
                  </a:cubicBezTo>
                  <a:cubicBezTo>
                    <a:pt x="929740" y="967536"/>
                    <a:pt x="894380" y="967933"/>
                    <a:pt x="865773" y="994951"/>
                  </a:cubicBezTo>
                  <a:cubicBezTo>
                    <a:pt x="852662" y="1007268"/>
                    <a:pt x="843921" y="1020379"/>
                    <a:pt x="830810" y="990978"/>
                  </a:cubicBezTo>
                  <a:cubicBezTo>
                    <a:pt x="822069" y="971112"/>
                    <a:pt x="795449" y="960385"/>
                    <a:pt x="777173" y="945684"/>
                  </a:cubicBezTo>
                  <a:cubicBezTo>
                    <a:pt x="764062" y="934957"/>
                    <a:pt x="745388" y="951644"/>
                    <a:pt x="730687" y="961577"/>
                  </a:cubicBezTo>
                  <a:cubicBezTo>
                    <a:pt x="721549" y="967933"/>
                    <a:pt x="715192" y="973099"/>
                    <a:pt x="702081" y="961179"/>
                  </a:cubicBezTo>
                  <a:cubicBezTo>
                    <a:pt x="672680" y="934559"/>
                    <a:pt x="643279" y="907940"/>
                    <a:pt x="608713" y="886882"/>
                  </a:cubicBezTo>
                  <a:cubicBezTo>
                    <a:pt x="590834" y="876155"/>
                    <a:pt x="573352" y="873771"/>
                    <a:pt x="554281" y="876155"/>
                  </a:cubicBezTo>
                  <a:cubicBezTo>
                    <a:pt x="531237" y="878936"/>
                    <a:pt x="516934" y="869797"/>
                    <a:pt x="522894" y="849137"/>
                  </a:cubicBezTo>
                  <a:cubicBezTo>
                    <a:pt x="530443" y="822915"/>
                    <a:pt x="516934" y="822518"/>
                    <a:pt x="499452" y="823312"/>
                  </a:cubicBezTo>
                  <a:cubicBezTo>
                    <a:pt x="487135" y="823709"/>
                    <a:pt x="475216" y="822120"/>
                    <a:pt x="464091" y="815763"/>
                  </a:cubicBezTo>
                  <a:cubicBezTo>
                    <a:pt x="447404" y="806228"/>
                    <a:pt x="429923" y="802652"/>
                    <a:pt x="410057" y="803049"/>
                  </a:cubicBezTo>
                  <a:cubicBezTo>
                    <a:pt x="396151" y="803446"/>
                    <a:pt x="390191" y="807022"/>
                    <a:pt x="390589" y="819736"/>
                  </a:cubicBezTo>
                  <a:cubicBezTo>
                    <a:pt x="390589" y="833245"/>
                    <a:pt x="388205" y="844370"/>
                    <a:pt x="373902" y="848343"/>
                  </a:cubicBezTo>
                  <a:cubicBezTo>
                    <a:pt x="359996" y="852316"/>
                    <a:pt x="350858" y="844370"/>
                    <a:pt x="342514" y="834834"/>
                  </a:cubicBezTo>
                  <a:cubicBezTo>
                    <a:pt x="331389" y="822915"/>
                    <a:pt x="325430" y="806228"/>
                    <a:pt x="308743" y="799473"/>
                  </a:cubicBezTo>
                  <a:cubicBezTo>
                    <a:pt x="306359" y="798679"/>
                    <a:pt x="301988" y="794706"/>
                    <a:pt x="307153" y="791527"/>
                  </a:cubicBezTo>
                  <a:cubicBezTo>
                    <a:pt x="323046" y="781595"/>
                    <a:pt x="321854" y="764907"/>
                    <a:pt x="313510" y="755372"/>
                  </a:cubicBezTo>
                  <a:cubicBezTo>
                    <a:pt x="302783" y="743055"/>
                    <a:pt x="283712" y="745439"/>
                    <a:pt x="270203" y="753385"/>
                  </a:cubicBezTo>
                  <a:cubicBezTo>
                    <a:pt x="257092" y="760934"/>
                    <a:pt x="248351" y="750207"/>
                    <a:pt x="247159" y="745439"/>
                  </a:cubicBezTo>
                  <a:cubicBezTo>
                    <a:pt x="241597" y="724382"/>
                    <a:pt x="226102" y="727957"/>
                    <a:pt x="211799" y="728355"/>
                  </a:cubicBezTo>
                  <a:cubicBezTo>
                    <a:pt x="191933" y="728355"/>
                    <a:pt x="173259" y="730341"/>
                    <a:pt x="158956" y="710078"/>
                  </a:cubicBezTo>
                  <a:cubicBezTo>
                    <a:pt x="151407" y="699351"/>
                    <a:pt x="136309" y="690610"/>
                    <a:pt x="119622" y="700940"/>
                  </a:cubicBezTo>
                  <a:cubicBezTo>
                    <a:pt x="115649" y="703324"/>
                    <a:pt x="108498" y="703324"/>
                    <a:pt x="105319" y="698556"/>
                  </a:cubicBezTo>
                  <a:cubicBezTo>
                    <a:pt x="101346" y="692596"/>
                    <a:pt x="106114" y="687432"/>
                    <a:pt x="109690" y="682267"/>
                  </a:cubicBezTo>
                  <a:cubicBezTo>
                    <a:pt x="135515" y="648892"/>
                    <a:pt x="129158" y="622272"/>
                    <a:pt x="96181" y="595255"/>
                  </a:cubicBezTo>
                  <a:cubicBezTo>
                    <a:pt x="79891" y="581747"/>
                    <a:pt x="71548" y="555127"/>
                    <a:pt x="75521" y="535659"/>
                  </a:cubicBezTo>
                  <a:cubicBezTo>
                    <a:pt x="81878" y="503079"/>
                    <a:pt x="83467" y="475267"/>
                    <a:pt x="59231" y="450236"/>
                  </a:cubicBezTo>
                  <a:cubicBezTo>
                    <a:pt x="53271" y="443880"/>
                    <a:pt x="57244" y="437125"/>
                    <a:pt x="60820" y="430768"/>
                  </a:cubicBezTo>
                  <a:cubicBezTo>
                    <a:pt x="71945" y="411697"/>
                    <a:pt x="61615" y="399381"/>
                    <a:pt x="47709" y="388653"/>
                  </a:cubicBezTo>
                  <a:cubicBezTo>
                    <a:pt x="40160" y="383091"/>
                    <a:pt x="31419" y="378721"/>
                    <a:pt x="23870" y="373555"/>
                  </a:cubicBezTo>
                  <a:cubicBezTo>
                    <a:pt x="5594" y="361239"/>
                    <a:pt x="-15066" y="354087"/>
                    <a:pt x="15924" y="327467"/>
                  </a:cubicBezTo>
                  <a:cubicBezTo>
                    <a:pt x="36981" y="309588"/>
                    <a:pt x="34598" y="276611"/>
                    <a:pt x="23473" y="248799"/>
                  </a:cubicBezTo>
                  <a:cubicBezTo>
                    <a:pt x="19500" y="239264"/>
                    <a:pt x="15924" y="229331"/>
                    <a:pt x="11951" y="219796"/>
                  </a:cubicBezTo>
                  <a:cubicBezTo>
                    <a:pt x="7978" y="210658"/>
                    <a:pt x="8772" y="204300"/>
                    <a:pt x="20692" y="204300"/>
                  </a:cubicBezTo>
                  <a:cubicBezTo>
                    <a:pt x="27446" y="204300"/>
                    <a:pt x="36187" y="209863"/>
                    <a:pt x="35790" y="195560"/>
                  </a:cubicBezTo>
                  <a:cubicBezTo>
                    <a:pt x="35392" y="184038"/>
                    <a:pt x="26652" y="177284"/>
                    <a:pt x="19500" y="179667"/>
                  </a:cubicBezTo>
                  <a:cubicBezTo>
                    <a:pt x="7581" y="183640"/>
                    <a:pt x="826" y="178873"/>
                    <a:pt x="826" y="170132"/>
                  </a:cubicBezTo>
                  <a:cubicBezTo>
                    <a:pt x="826" y="159802"/>
                    <a:pt x="13143" y="162980"/>
                    <a:pt x="18705" y="162980"/>
                  </a:cubicBezTo>
                  <a:cubicBezTo>
                    <a:pt x="34995" y="162583"/>
                    <a:pt x="49695" y="158212"/>
                    <a:pt x="63602" y="150663"/>
                  </a:cubicBezTo>
                  <a:cubicBezTo>
                    <a:pt x="113663" y="124044"/>
                    <a:pt x="169286" y="120071"/>
                    <a:pt x="223321" y="109740"/>
                  </a:cubicBezTo>
                  <a:cubicBezTo>
                    <a:pt x="240405" y="106562"/>
                    <a:pt x="257092" y="101794"/>
                    <a:pt x="269409" y="87888"/>
                  </a:cubicBezTo>
                  <a:cubicBezTo>
                    <a:pt x="301194" y="50938"/>
                    <a:pt x="345693" y="37827"/>
                    <a:pt x="389397" y="24716"/>
                  </a:cubicBezTo>
                  <a:cubicBezTo>
                    <a:pt x="435088" y="10810"/>
                    <a:pt x="481176" y="-1110"/>
                    <a:pt x="529250" y="82"/>
                  </a:cubicBezTo>
                  <a:cubicBezTo>
                    <a:pt x="559049" y="877"/>
                    <a:pt x="587655" y="6837"/>
                    <a:pt x="611891" y="25908"/>
                  </a:cubicBezTo>
                  <a:lnTo>
                    <a:pt x="610302" y="27100"/>
                  </a:ln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298" name="Free-form: Shape 297">
              <a:extLst>
                <a:ext uri="{FF2B5EF4-FFF2-40B4-BE49-F238E27FC236}">
                  <a16:creationId xmlns:a16="http://schemas.microsoft.com/office/drawing/2014/main" id="{CDF0F3CB-A298-7371-4F01-C56F94491A71}"/>
                </a:ext>
              </a:extLst>
            </p:cNvPr>
            <p:cNvSpPr/>
            <p:nvPr/>
          </p:nvSpPr>
          <p:spPr>
            <a:xfrm>
              <a:off x="7291557" y="4177661"/>
              <a:ext cx="950367" cy="496816"/>
            </a:xfrm>
            <a:custGeom>
              <a:avLst/>
              <a:gdLst>
                <a:gd name="connsiteX0" fmla="*/ 373473 w 950367"/>
                <a:gd name="connsiteY0" fmla="*/ 104201 h 496816"/>
                <a:gd name="connsiteX1" fmla="*/ 415588 w 950367"/>
                <a:gd name="connsiteY1" fmla="*/ 104201 h 496816"/>
                <a:gd name="connsiteX2" fmla="*/ 444592 w 950367"/>
                <a:gd name="connsiteY2" fmla="*/ 90294 h 496816"/>
                <a:gd name="connsiteX3" fmla="*/ 498626 w 950367"/>
                <a:gd name="connsiteY3" fmla="*/ 75594 h 496816"/>
                <a:gd name="connsiteX4" fmla="*/ 522862 w 950367"/>
                <a:gd name="connsiteY4" fmla="*/ 84732 h 496816"/>
                <a:gd name="connsiteX5" fmla="*/ 602721 w 950367"/>
                <a:gd name="connsiteY5" fmla="*/ 35068 h 496816"/>
                <a:gd name="connsiteX6" fmla="*/ 654372 w 950367"/>
                <a:gd name="connsiteY6" fmla="*/ 2091 h 496816"/>
                <a:gd name="connsiteX7" fmla="*/ 736218 w 950367"/>
                <a:gd name="connsiteY7" fmla="*/ 6064 h 496816"/>
                <a:gd name="connsiteX8" fmla="*/ 756481 w 950367"/>
                <a:gd name="connsiteY8" fmla="*/ 17587 h 496816"/>
                <a:gd name="connsiteX9" fmla="*/ 816078 w 950367"/>
                <a:gd name="connsiteY9" fmla="*/ 39836 h 496816"/>
                <a:gd name="connsiteX10" fmla="*/ 901103 w 950367"/>
                <a:gd name="connsiteY10" fmla="*/ 65264 h 496816"/>
                <a:gd name="connsiteX11" fmla="*/ 936463 w 950367"/>
                <a:gd name="connsiteY11" fmla="*/ 84732 h 496816"/>
                <a:gd name="connsiteX12" fmla="*/ 943615 w 950367"/>
                <a:gd name="connsiteY12" fmla="*/ 107379 h 496816"/>
                <a:gd name="connsiteX13" fmla="*/ 899911 w 950367"/>
                <a:gd name="connsiteY13" fmla="*/ 128039 h 496816"/>
                <a:gd name="connsiteX14" fmla="*/ 833559 w 950367"/>
                <a:gd name="connsiteY14" fmla="*/ 180087 h 496816"/>
                <a:gd name="connsiteX15" fmla="*/ 759659 w 950367"/>
                <a:gd name="connsiteY15" fmla="*/ 325106 h 496816"/>
                <a:gd name="connsiteX16" fmla="*/ 713572 w 950367"/>
                <a:gd name="connsiteY16" fmla="*/ 393840 h 496816"/>
                <a:gd name="connsiteX17" fmla="*/ 692911 w 950367"/>
                <a:gd name="connsiteY17" fmla="*/ 402979 h 496816"/>
                <a:gd name="connsiteX18" fmla="*/ 656756 w 950367"/>
                <a:gd name="connsiteY18" fmla="*/ 418076 h 496816"/>
                <a:gd name="connsiteX19" fmla="*/ 632520 w 950367"/>
                <a:gd name="connsiteY19" fmla="*/ 424036 h 496816"/>
                <a:gd name="connsiteX20" fmla="*/ 510943 w 950367"/>
                <a:gd name="connsiteY20" fmla="*/ 424036 h 496816"/>
                <a:gd name="connsiteX21" fmla="*/ 470417 w 950367"/>
                <a:gd name="connsiteY21" fmla="*/ 437942 h 496816"/>
                <a:gd name="connsiteX22" fmla="*/ 385392 w 950367"/>
                <a:gd name="connsiteY22" fmla="*/ 464959 h 496816"/>
                <a:gd name="connsiteX23" fmla="*/ 337715 w 950367"/>
                <a:gd name="connsiteY23" fmla="*/ 487209 h 496816"/>
                <a:gd name="connsiteX24" fmla="*/ 323014 w 950367"/>
                <a:gd name="connsiteY24" fmla="*/ 496744 h 496816"/>
                <a:gd name="connsiteX25" fmla="*/ 239182 w 950367"/>
                <a:gd name="connsiteY25" fmla="*/ 486017 h 496816"/>
                <a:gd name="connsiteX26" fmla="*/ 129921 w 950367"/>
                <a:gd name="connsiteY26" fmla="*/ 425228 h 496816"/>
                <a:gd name="connsiteX27" fmla="*/ 63173 w 950367"/>
                <a:gd name="connsiteY27" fmla="*/ 371988 h 496816"/>
                <a:gd name="connsiteX28" fmla="*/ 25031 w 950367"/>
                <a:gd name="connsiteY28" fmla="*/ 320735 h 496816"/>
                <a:gd name="connsiteX29" fmla="*/ 0 w 950367"/>
                <a:gd name="connsiteY29" fmla="*/ 292924 h 496816"/>
                <a:gd name="connsiteX30" fmla="*/ 33771 w 950367"/>
                <a:gd name="connsiteY30" fmla="*/ 238492 h 496816"/>
                <a:gd name="connsiteX31" fmla="*/ 41320 w 950367"/>
                <a:gd name="connsiteY31" fmla="*/ 215050 h 496816"/>
                <a:gd name="connsiteX32" fmla="*/ 64762 w 950367"/>
                <a:gd name="connsiteY32" fmla="*/ 169757 h 496816"/>
                <a:gd name="connsiteX33" fmla="*/ 75887 w 950367"/>
                <a:gd name="connsiteY33" fmla="*/ 161811 h 496816"/>
                <a:gd name="connsiteX34" fmla="*/ 122372 w 950367"/>
                <a:gd name="connsiteY34" fmla="*/ 123271 h 496816"/>
                <a:gd name="connsiteX35" fmla="*/ 152965 w 950367"/>
                <a:gd name="connsiteY35" fmla="*/ 112941 h 496816"/>
                <a:gd name="connsiteX36" fmla="*/ 334536 w 950367"/>
                <a:gd name="connsiteY36" fmla="*/ 144329 h 496816"/>
                <a:gd name="connsiteX37" fmla="*/ 352415 w 950367"/>
                <a:gd name="connsiteY37" fmla="*/ 141151 h 496816"/>
                <a:gd name="connsiteX38" fmla="*/ 373870 w 950367"/>
                <a:gd name="connsiteY38" fmla="*/ 104201 h 496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50367" h="496816">
                  <a:moveTo>
                    <a:pt x="373473" y="104201"/>
                  </a:moveTo>
                  <a:lnTo>
                    <a:pt x="415588" y="104201"/>
                  </a:lnTo>
                  <a:cubicBezTo>
                    <a:pt x="427507" y="104201"/>
                    <a:pt x="439824" y="101022"/>
                    <a:pt x="444592" y="90294"/>
                  </a:cubicBezTo>
                  <a:cubicBezTo>
                    <a:pt x="457306" y="62880"/>
                    <a:pt x="477171" y="67648"/>
                    <a:pt x="498626" y="75594"/>
                  </a:cubicBezTo>
                  <a:cubicBezTo>
                    <a:pt x="506572" y="78772"/>
                    <a:pt x="514519" y="82348"/>
                    <a:pt x="522862" y="84732"/>
                  </a:cubicBezTo>
                  <a:cubicBezTo>
                    <a:pt x="565374" y="97843"/>
                    <a:pt x="595967" y="78772"/>
                    <a:pt x="602721" y="35068"/>
                  </a:cubicBezTo>
                  <a:cubicBezTo>
                    <a:pt x="606695" y="9640"/>
                    <a:pt x="629342" y="-5855"/>
                    <a:pt x="654372" y="2091"/>
                  </a:cubicBezTo>
                  <a:cubicBezTo>
                    <a:pt x="681787" y="10832"/>
                    <a:pt x="708406" y="13216"/>
                    <a:pt x="736218" y="6064"/>
                  </a:cubicBezTo>
                  <a:cubicBezTo>
                    <a:pt x="746946" y="3283"/>
                    <a:pt x="750919" y="10435"/>
                    <a:pt x="756481" y="17587"/>
                  </a:cubicBezTo>
                  <a:cubicBezTo>
                    <a:pt x="771579" y="37055"/>
                    <a:pt x="794623" y="48577"/>
                    <a:pt x="816078" y="39836"/>
                  </a:cubicBezTo>
                  <a:cubicBezTo>
                    <a:pt x="853823" y="24341"/>
                    <a:pt x="876867" y="44604"/>
                    <a:pt x="901103" y="65264"/>
                  </a:cubicBezTo>
                  <a:cubicBezTo>
                    <a:pt x="911830" y="74005"/>
                    <a:pt x="920174" y="83540"/>
                    <a:pt x="936463" y="84732"/>
                  </a:cubicBezTo>
                  <a:cubicBezTo>
                    <a:pt x="948780" y="85527"/>
                    <a:pt x="956726" y="93473"/>
                    <a:pt x="943615" y="107379"/>
                  </a:cubicBezTo>
                  <a:cubicBezTo>
                    <a:pt x="931298" y="120490"/>
                    <a:pt x="916200" y="126450"/>
                    <a:pt x="899911" y="128039"/>
                  </a:cubicBezTo>
                  <a:cubicBezTo>
                    <a:pt x="866536" y="131615"/>
                    <a:pt x="847863" y="156646"/>
                    <a:pt x="833559" y="180087"/>
                  </a:cubicBezTo>
                  <a:cubicBezTo>
                    <a:pt x="805748" y="226572"/>
                    <a:pt x="785087" y="277428"/>
                    <a:pt x="759659" y="325106"/>
                  </a:cubicBezTo>
                  <a:cubicBezTo>
                    <a:pt x="746946" y="349342"/>
                    <a:pt x="729464" y="371194"/>
                    <a:pt x="713572" y="393840"/>
                  </a:cubicBezTo>
                  <a:cubicBezTo>
                    <a:pt x="708804" y="400595"/>
                    <a:pt x="701652" y="403376"/>
                    <a:pt x="692911" y="402979"/>
                  </a:cubicBezTo>
                  <a:cubicBezTo>
                    <a:pt x="678211" y="401787"/>
                    <a:pt x="665497" y="404171"/>
                    <a:pt x="656756" y="418076"/>
                  </a:cubicBezTo>
                  <a:cubicBezTo>
                    <a:pt x="651194" y="426817"/>
                    <a:pt x="640864" y="422447"/>
                    <a:pt x="632520" y="424036"/>
                  </a:cubicBezTo>
                  <a:cubicBezTo>
                    <a:pt x="591994" y="430393"/>
                    <a:pt x="551469" y="422447"/>
                    <a:pt x="510943" y="424036"/>
                  </a:cubicBezTo>
                  <a:cubicBezTo>
                    <a:pt x="495447" y="424434"/>
                    <a:pt x="482734" y="428407"/>
                    <a:pt x="470417" y="437942"/>
                  </a:cubicBezTo>
                  <a:cubicBezTo>
                    <a:pt x="445784" y="456616"/>
                    <a:pt x="413601" y="455821"/>
                    <a:pt x="385392" y="464959"/>
                  </a:cubicBezTo>
                  <a:cubicBezTo>
                    <a:pt x="367911" y="470919"/>
                    <a:pt x="350429" y="472508"/>
                    <a:pt x="337715" y="487209"/>
                  </a:cubicBezTo>
                  <a:cubicBezTo>
                    <a:pt x="333742" y="491579"/>
                    <a:pt x="329371" y="497539"/>
                    <a:pt x="323014" y="496744"/>
                  </a:cubicBezTo>
                  <a:cubicBezTo>
                    <a:pt x="294805" y="493963"/>
                    <a:pt x="263815" y="496744"/>
                    <a:pt x="239182" y="486017"/>
                  </a:cubicBezTo>
                  <a:cubicBezTo>
                    <a:pt x="201437" y="469330"/>
                    <a:pt x="161309" y="455424"/>
                    <a:pt x="129921" y="425228"/>
                  </a:cubicBezTo>
                  <a:cubicBezTo>
                    <a:pt x="109658" y="405760"/>
                    <a:pt x="86614" y="388278"/>
                    <a:pt x="63173" y="371988"/>
                  </a:cubicBezTo>
                  <a:cubicBezTo>
                    <a:pt x="45691" y="359672"/>
                    <a:pt x="29798" y="344176"/>
                    <a:pt x="25031" y="320735"/>
                  </a:cubicBezTo>
                  <a:cubicBezTo>
                    <a:pt x="22647" y="309611"/>
                    <a:pt x="14701" y="300870"/>
                    <a:pt x="0" y="292924"/>
                  </a:cubicBezTo>
                  <a:cubicBezTo>
                    <a:pt x="52048" y="295307"/>
                    <a:pt x="43704" y="268290"/>
                    <a:pt x="33771" y="238492"/>
                  </a:cubicBezTo>
                  <a:cubicBezTo>
                    <a:pt x="31388" y="232135"/>
                    <a:pt x="35758" y="218626"/>
                    <a:pt x="41320" y="215050"/>
                  </a:cubicBezTo>
                  <a:cubicBezTo>
                    <a:pt x="58802" y="203926"/>
                    <a:pt x="66748" y="190417"/>
                    <a:pt x="64762" y="169757"/>
                  </a:cubicBezTo>
                  <a:cubicBezTo>
                    <a:pt x="63967" y="163002"/>
                    <a:pt x="70324" y="161413"/>
                    <a:pt x="75887" y="161811"/>
                  </a:cubicBezTo>
                  <a:cubicBezTo>
                    <a:pt x="104493" y="164592"/>
                    <a:pt x="116810" y="147507"/>
                    <a:pt x="122372" y="123271"/>
                  </a:cubicBezTo>
                  <a:cubicBezTo>
                    <a:pt x="127140" y="103406"/>
                    <a:pt x="138265" y="98638"/>
                    <a:pt x="152965" y="112941"/>
                  </a:cubicBezTo>
                  <a:cubicBezTo>
                    <a:pt x="206602" y="164592"/>
                    <a:pt x="270569" y="153467"/>
                    <a:pt x="334536" y="144329"/>
                  </a:cubicBezTo>
                  <a:cubicBezTo>
                    <a:pt x="340496" y="143534"/>
                    <a:pt x="346456" y="141548"/>
                    <a:pt x="352415" y="141151"/>
                  </a:cubicBezTo>
                  <a:cubicBezTo>
                    <a:pt x="386584" y="139164"/>
                    <a:pt x="387776" y="137575"/>
                    <a:pt x="373870" y="104201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299" name="Free-form: Shape 298">
              <a:extLst>
                <a:ext uri="{FF2B5EF4-FFF2-40B4-BE49-F238E27FC236}">
                  <a16:creationId xmlns:a16="http://schemas.microsoft.com/office/drawing/2014/main" id="{815B1C64-DA78-BBA1-C091-3252F460C6A7}"/>
                </a:ext>
              </a:extLst>
            </p:cNvPr>
            <p:cNvSpPr/>
            <p:nvPr/>
          </p:nvSpPr>
          <p:spPr>
            <a:xfrm>
              <a:off x="3336602" y="5374468"/>
              <a:ext cx="530924" cy="948612"/>
            </a:xfrm>
            <a:custGeom>
              <a:avLst/>
              <a:gdLst>
                <a:gd name="connsiteX0" fmla="*/ 78387 w 530924"/>
                <a:gd name="connsiteY0" fmla="*/ 591597 h 948612"/>
                <a:gd name="connsiteX1" fmla="*/ 53753 w 530924"/>
                <a:gd name="connsiteY1" fmla="*/ 621395 h 948612"/>
                <a:gd name="connsiteX2" fmla="*/ 50575 w 530924"/>
                <a:gd name="connsiteY2" fmla="*/ 629739 h 948612"/>
                <a:gd name="connsiteX3" fmla="*/ 58919 w 530924"/>
                <a:gd name="connsiteY3" fmla="*/ 634507 h 948612"/>
                <a:gd name="connsiteX4" fmla="*/ 78784 w 530924"/>
                <a:gd name="connsiteY4" fmla="*/ 591597 h 948612"/>
                <a:gd name="connsiteX5" fmla="*/ 246052 w 530924"/>
                <a:gd name="connsiteY5" fmla="*/ 398 h 948612"/>
                <a:gd name="connsiteX6" fmla="*/ 238901 w 530924"/>
                <a:gd name="connsiteY6" fmla="*/ 17879 h 948612"/>
                <a:gd name="connsiteX7" fmla="*/ 240887 w 530924"/>
                <a:gd name="connsiteY7" fmla="*/ 49664 h 948612"/>
                <a:gd name="connsiteX8" fmla="*/ 275453 w 530924"/>
                <a:gd name="connsiteY8" fmla="*/ 52048 h 948612"/>
                <a:gd name="connsiteX9" fmla="*/ 345380 w 530924"/>
                <a:gd name="connsiteY9" fmla="*/ 46485 h 948612"/>
                <a:gd name="connsiteX10" fmla="*/ 410142 w 530924"/>
                <a:gd name="connsiteY10" fmla="*/ 32580 h 948612"/>
                <a:gd name="connsiteX11" fmla="*/ 486028 w 530924"/>
                <a:gd name="connsiteY11" fmla="*/ 33375 h 948612"/>
                <a:gd name="connsiteX12" fmla="*/ 488015 w 530924"/>
                <a:gd name="connsiteY12" fmla="*/ 41718 h 948612"/>
                <a:gd name="connsiteX13" fmla="*/ 510662 w 530924"/>
                <a:gd name="connsiteY13" fmla="*/ 79462 h 948612"/>
                <a:gd name="connsiteX14" fmla="*/ 530925 w 530924"/>
                <a:gd name="connsiteY14" fmla="*/ 92177 h 948612"/>
                <a:gd name="connsiteX15" fmla="*/ 516224 w 530924"/>
                <a:gd name="connsiteY15" fmla="*/ 115221 h 948612"/>
                <a:gd name="connsiteX16" fmla="*/ 427226 w 530924"/>
                <a:gd name="connsiteY16" fmla="*/ 181174 h 948612"/>
                <a:gd name="connsiteX17" fmla="*/ 420869 w 530924"/>
                <a:gd name="connsiteY17" fmla="*/ 206602 h 948612"/>
                <a:gd name="connsiteX18" fmla="*/ 424842 w 530924"/>
                <a:gd name="connsiteY18" fmla="*/ 256664 h 948612"/>
                <a:gd name="connsiteX19" fmla="*/ 423651 w 530924"/>
                <a:gd name="connsiteY19" fmla="*/ 307519 h 948612"/>
                <a:gd name="connsiteX20" fmla="*/ 412526 w 530924"/>
                <a:gd name="connsiteY20" fmla="*/ 325398 h 948612"/>
                <a:gd name="connsiteX21" fmla="*/ 400209 w 530924"/>
                <a:gd name="connsiteY21" fmla="*/ 367116 h 948612"/>
                <a:gd name="connsiteX22" fmla="*/ 335050 w 530924"/>
                <a:gd name="connsiteY22" fmla="*/ 441016 h 948612"/>
                <a:gd name="connsiteX23" fmla="*/ 307238 w 530924"/>
                <a:gd name="connsiteY23" fmla="*/ 443400 h 948612"/>
                <a:gd name="connsiteX24" fmla="*/ 318760 w 530924"/>
                <a:gd name="connsiteY24" fmla="*/ 469623 h 948612"/>
                <a:gd name="connsiteX25" fmla="*/ 337434 w 530924"/>
                <a:gd name="connsiteY25" fmla="*/ 503394 h 948612"/>
                <a:gd name="connsiteX26" fmla="*/ 364451 w 530924"/>
                <a:gd name="connsiteY26" fmla="*/ 546701 h 948612"/>
                <a:gd name="connsiteX27" fmla="*/ 365643 w 530924"/>
                <a:gd name="connsiteY27" fmla="*/ 597159 h 948612"/>
                <a:gd name="connsiteX28" fmla="*/ 335845 w 530924"/>
                <a:gd name="connsiteY28" fmla="*/ 639672 h 948612"/>
                <a:gd name="connsiteX29" fmla="*/ 361273 w 530924"/>
                <a:gd name="connsiteY29" fmla="*/ 729862 h 948612"/>
                <a:gd name="connsiteX30" fmla="*/ 369616 w 530924"/>
                <a:gd name="connsiteY30" fmla="*/ 735821 h 948612"/>
                <a:gd name="connsiteX31" fmla="*/ 366040 w 530924"/>
                <a:gd name="connsiteY31" fmla="*/ 740192 h 948612"/>
                <a:gd name="connsiteX32" fmla="*/ 286975 w 530924"/>
                <a:gd name="connsiteY32" fmla="*/ 879251 h 948612"/>
                <a:gd name="connsiteX33" fmla="*/ 236517 w 530924"/>
                <a:gd name="connsiteY33" fmla="*/ 945602 h 948612"/>
                <a:gd name="connsiteX34" fmla="*/ 168179 w 530924"/>
                <a:gd name="connsiteY34" fmla="*/ 933682 h 948612"/>
                <a:gd name="connsiteX35" fmla="*/ 79976 w 530924"/>
                <a:gd name="connsiteY35" fmla="*/ 941628 h 948612"/>
                <a:gd name="connsiteX36" fmla="*/ 61302 w 530924"/>
                <a:gd name="connsiteY36" fmla="*/ 946794 h 948612"/>
                <a:gd name="connsiteX37" fmla="*/ 60508 w 530924"/>
                <a:gd name="connsiteY37" fmla="*/ 924544 h 948612"/>
                <a:gd name="connsiteX38" fmla="*/ 90306 w 530924"/>
                <a:gd name="connsiteY38" fmla="*/ 828395 h 948612"/>
                <a:gd name="connsiteX39" fmla="*/ 94279 w 530924"/>
                <a:gd name="connsiteY39" fmla="*/ 813695 h 948612"/>
                <a:gd name="connsiteX40" fmla="*/ 99444 w 530924"/>
                <a:gd name="connsiteY40" fmla="*/ 706023 h 948612"/>
                <a:gd name="connsiteX41" fmla="*/ 66070 w 530924"/>
                <a:gd name="connsiteY41" fmla="*/ 679006 h 948612"/>
                <a:gd name="connsiteX42" fmla="*/ 41834 w 530924"/>
                <a:gd name="connsiteY42" fmla="*/ 660729 h 948612"/>
                <a:gd name="connsiteX43" fmla="*/ 22366 w 530924"/>
                <a:gd name="connsiteY43" fmla="*/ 638480 h 948612"/>
                <a:gd name="connsiteX44" fmla="*/ 116 w 530924"/>
                <a:gd name="connsiteY44" fmla="*/ 615833 h 948612"/>
                <a:gd name="connsiteX45" fmla="*/ 19982 w 530924"/>
                <a:gd name="connsiteY45" fmla="*/ 546701 h 948612"/>
                <a:gd name="connsiteX46" fmla="*/ 64084 w 530924"/>
                <a:gd name="connsiteY46" fmla="*/ 473198 h 948612"/>
                <a:gd name="connsiteX47" fmla="*/ 109774 w 530924"/>
                <a:gd name="connsiteY47" fmla="*/ 369897 h 948612"/>
                <a:gd name="connsiteX48" fmla="*/ 156657 w 530924"/>
                <a:gd name="connsiteY48" fmla="*/ 201040 h 948612"/>
                <a:gd name="connsiteX49" fmla="*/ 143943 w 530924"/>
                <a:gd name="connsiteY49" fmla="*/ 108864 h 948612"/>
                <a:gd name="connsiteX50" fmla="*/ 138778 w 530924"/>
                <a:gd name="connsiteY50" fmla="*/ 56816 h 948612"/>
                <a:gd name="connsiteX51" fmla="*/ 154671 w 530924"/>
                <a:gd name="connsiteY51" fmla="*/ 32580 h 948612"/>
                <a:gd name="connsiteX52" fmla="*/ 246052 w 530924"/>
                <a:gd name="connsiteY52" fmla="*/ 0 h 948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530924" h="948612">
                  <a:moveTo>
                    <a:pt x="78387" y="591597"/>
                  </a:moveTo>
                  <a:cubicBezTo>
                    <a:pt x="69249" y="602722"/>
                    <a:pt x="61302" y="612257"/>
                    <a:pt x="53753" y="621395"/>
                  </a:cubicBezTo>
                  <a:cubicBezTo>
                    <a:pt x="51767" y="623779"/>
                    <a:pt x="47794" y="626163"/>
                    <a:pt x="50575" y="629739"/>
                  </a:cubicBezTo>
                  <a:cubicBezTo>
                    <a:pt x="52562" y="632123"/>
                    <a:pt x="56137" y="634507"/>
                    <a:pt x="58919" y="634507"/>
                  </a:cubicBezTo>
                  <a:cubicBezTo>
                    <a:pt x="75208" y="633315"/>
                    <a:pt x="86333" y="613449"/>
                    <a:pt x="78784" y="591597"/>
                  </a:cubicBezTo>
                  <a:moveTo>
                    <a:pt x="246052" y="398"/>
                  </a:moveTo>
                  <a:cubicBezTo>
                    <a:pt x="242079" y="9536"/>
                    <a:pt x="240490" y="13509"/>
                    <a:pt x="238901" y="17879"/>
                  </a:cubicBezTo>
                  <a:cubicBezTo>
                    <a:pt x="234928" y="29004"/>
                    <a:pt x="232146" y="41321"/>
                    <a:pt x="240887" y="49664"/>
                  </a:cubicBezTo>
                  <a:cubicBezTo>
                    <a:pt x="250423" y="58803"/>
                    <a:pt x="265918" y="58008"/>
                    <a:pt x="275453" y="52048"/>
                  </a:cubicBezTo>
                  <a:cubicBezTo>
                    <a:pt x="298497" y="36950"/>
                    <a:pt x="321939" y="43307"/>
                    <a:pt x="345380" y="46485"/>
                  </a:cubicBezTo>
                  <a:cubicBezTo>
                    <a:pt x="369219" y="50062"/>
                    <a:pt x="391468" y="52843"/>
                    <a:pt x="410142" y="32580"/>
                  </a:cubicBezTo>
                  <a:cubicBezTo>
                    <a:pt x="417691" y="24236"/>
                    <a:pt x="477287" y="26620"/>
                    <a:pt x="486028" y="33375"/>
                  </a:cubicBezTo>
                  <a:cubicBezTo>
                    <a:pt x="490001" y="36156"/>
                    <a:pt x="489604" y="38937"/>
                    <a:pt x="488015" y="41718"/>
                  </a:cubicBezTo>
                  <a:cubicBezTo>
                    <a:pt x="474109" y="67146"/>
                    <a:pt x="492385" y="74695"/>
                    <a:pt x="510662" y="79462"/>
                  </a:cubicBezTo>
                  <a:cubicBezTo>
                    <a:pt x="519403" y="81846"/>
                    <a:pt x="530527" y="83833"/>
                    <a:pt x="530925" y="92177"/>
                  </a:cubicBezTo>
                  <a:cubicBezTo>
                    <a:pt x="530925" y="100520"/>
                    <a:pt x="524170" y="109658"/>
                    <a:pt x="516224" y="115221"/>
                  </a:cubicBezTo>
                  <a:cubicBezTo>
                    <a:pt x="486028" y="136675"/>
                    <a:pt x="460998" y="164487"/>
                    <a:pt x="427226" y="181174"/>
                  </a:cubicBezTo>
                  <a:cubicBezTo>
                    <a:pt x="416499" y="186736"/>
                    <a:pt x="416102" y="199054"/>
                    <a:pt x="420869" y="206602"/>
                  </a:cubicBezTo>
                  <a:cubicBezTo>
                    <a:pt x="431199" y="223290"/>
                    <a:pt x="427226" y="239182"/>
                    <a:pt x="424842" y="256664"/>
                  </a:cubicBezTo>
                  <a:cubicBezTo>
                    <a:pt x="422459" y="273351"/>
                    <a:pt x="414512" y="289641"/>
                    <a:pt x="423651" y="307519"/>
                  </a:cubicBezTo>
                  <a:cubicBezTo>
                    <a:pt x="428021" y="316260"/>
                    <a:pt x="418883" y="321028"/>
                    <a:pt x="412526" y="325398"/>
                  </a:cubicBezTo>
                  <a:cubicBezTo>
                    <a:pt x="397428" y="336126"/>
                    <a:pt x="395044" y="350429"/>
                    <a:pt x="400209" y="367116"/>
                  </a:cubicBezTo>
                  <a:cubicBezTo>
                    <a:pt x="415307" y="414396"/>
                    <a:pt x="383522" y="450949"/>
                    <a:pt x="335050" y="441016"/>
                  </a:cubicBezTo>
                  <a:cubicBezTo>
                    <a:pt x="324720" y="439029"/>
                    <a:pt x="313198" y="431480"/>
                    <a:pt x="307238" y="443400"/>
                  </a:cubicBezTo>
                  <a:cubicBezTo>
                    <a:pt x="301676" y="453730"/>
                    <a:pt x="311211" y="462868"/>
                    <a:pt x="318760" y="469623"/>
                  </a:cubicBezTo>
                  <a:cubicBezTo>
                    <a:pt x="328693" y="478761"/>
                    <a:pt x="334255" y="490283"/>
                    <a:pt x="337434" y="503394"/>
                  </a:cubicBezTo>
                  <a:cubicBezTo>
                    <a:pt x="341804" y="520876"/>
                    <a:pt x="350148" y="535974"/>
                    <a:pt x="364451" y="546701"/>
                  </a:cubicBezTo>
                  <a:cubicBezTo>
                    <a:pt x="386303" y="562990"/>
                    <a:pt x="381535" y="580870"/>
                    <a:pt x="365643" y="597159"/>
                  </a:cubicBezTo>
                  <a:cubicBezTo>
                    <a:pt x="353326" y="609874"/>
                    <a:pt x="343791" y="623779"/>
                    <a:pt x="335845" y="639672"/>
                  </a:cubicBezTo>
                  <a:cubicBezTo>
                    <a:pt x="316376" y="679403"/>
                    <a:pt x="323131" y="704434"/>
                    <a:pt x="361273" y="729862"/>
                  </a:cubicBezTo>
                  <a:cubicBezTo>
                    <a:pt x="364054" y="731848"/>
                    <a:pt x="366835" y="733835"/>
                    <a:pt x="369616" y="735821"/>
                  </a:cubicBezTo>
                  <a:cubicBezTo>
                    <a:pt x="368027" y="737808"/>
                    <a:pt x="367232" y="739795"/>
                    <a:pt x="366040" y="740192"/>
                  </a:cubicBezTo>
                  <a:cubicBezTo>
                    <a:pt x="321939" y="751713"/>
                    <a:pt x="273467" y="836341"/>
                    <a:pt x="286975" y="879251"/>
                  </a:cubicBezTo>
                  <a:cubicBezTo>
                    <a:pt x="301278" y="924941"/>
                    <a:pt x="286975" y="943218"/>
                    <a:pt x="236517" y="945602"/>
                  </a:cubicBezTo>
                  <a:cubicBezTo>
                    <a:pt x="212281" y="946794"/>
                    <a:pt x="190429" y="940039"/>
                    <a:pt x="168179" y="933682"/>
                  </a:cubicBezTo>
                  <a:cubicBezTo>
                    <a:pt x="137586" y="924941"/>
                    <a:pt x="108185" y="927326"/>
                    <a:pt x="79976" y="941628"/>
                  </a:cubicBezTo>
                  <a:cubicBezTo>
                    <a:pt x="74016" y="944807"/>
                    <a:pt x="67262" y="951959"/>
                    <a:pt x="61302" y="946794"/>
                  </a:cubicBezTo>
                  <a:cubicBezTo>
                    <a:pt x="55343" y="941628"/>
                    <a:pt x="57329" y="932093"/>
                    <a:pt x="60508" y="924544"/>
                  </a:cubicBezTo>
                  <a:cubicBezTo>
                    <a:pt x="74811" y="893951"/>
                    <a:pt x="83552" y="861372"/>
                    <a:pt x="90306" y="828395"/>
                  </a:cubicBezTo>
                  <a:cubicBezTo>
                    <a:pt x="91498" y="823230"/>
                    <a:pt x="95471" y="818065"/>
                    <a:pt x="94279" y="813695"/>
                  </a:cubicBezTo>
                  <a:cubicBezTo>
                    <a:pt x="85141" y="777141"/>
                    <a:pt x="94677" y="741781"/>
                    <a:pt x="99444" y="706023"/>
                  </a:cubicBezTo>
                  <a:cubicBezTo>
                    <a:pt x="103020" y="678608"/>
                    <a:pt x="92293" y="671457"/>
                    <a:pt x="66070" y="679006"/>
                  </a:cubicBezTo>
                  <a:cubicBezTo>
                    <a:pt x="48191" y="684171"/>
                    <a:pt x="35477" y="688144"/>
                    <a:pt x="41834" y="660729"/>
                  </a:cubicBezTo>
                  <a:cubicBezTo>
                    <a:pt x="44218" y="649605"/>
                    <a:pt x="49383" y="630534"/>
                    <a:pt x="22366" y="638480"/>
                  </a:cubicBezTo>
                  <a:cubicBezTo>
                    <a:pt x="11241" y="641659"/>
                    <a:pt x="1308" y="631726"/>
                    <a:pt x="116" y="615833"/>
                  </a:cubicBezTo>
                  <a:cubicBezTo>
                    <a:pt x="-1473" y="590008"/>
                    <a:pt x="13625" y="569745"/>
                    <a:pt x="19982" y="546701"/>
                  </a:cubicBezTo>
                  <a:cubicBezTo>
                    <a:pt x="28326" y="517697"/>
                    <a:pt x="40245" y="494256"/>
                    <a:pt x="64084" y="473198"/>
                  </a:cubicBezTo>
                  <a:cubicBezTo>
                    <a:pt x="93087" y="447373"/>
                    <a:pt x="97855" y="405655"/>
                    <a:pt x="109774" y="369897"/>
                  </a:cubicBezTo>
                  <a:cubicBezTo>
                    <a:pt x="128448" y="314671"/>
                    <a:pt x="145532" y="258650"/>
                    <a:pt x="156657" y="201040"/>
                  </a:cubicBezTo>
                  <a:cubicBezTo>
                    <a:pt x="163014" y="169255"/>
                    <a:pt x="149506" y="139457"/>
                    <a:pt x="143943" y="108864"/>
                  </a:cubicBezTo>
                  <a:cubicBezTo>
                    <a:pt x="140765" y="91779"/>
                    <a:pt x="149506" y="73900"/>
                    <a:pt x="138778" y="56816"/>
                  </a:cubicBezTo>
                  <a:cubicBezTo>
                    <a:pt x="135600" y="51651"/>
                    <a:pt x="144738" y="39334"/>
                    <a:pt x="154671" y="32580"/>
                  </a:cubicBezTo>
                  <a:cubicBezTo>
                    <a:pt x="181290" y="15098"/>
                    <a:pt x="212281" y="11522"/>
                    <a:pt x="246052" y="0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0" name="Free-form: Shape 299">
              <a:extLst>
                <a:ext uri="{FF2B5EF4-FFF2-40B4-BE49-F238E27FC236}">
                  <a16:creationId xmlns:a16="http://schemas.microsoft.com/office/drawing/2014/main" id="{089AD5E5-F6E7-E5C3-37AB-D39A6F3B9037}"/>
                </a:ext>
              </a:extLst>
            </p:cNvPr>
            <p:cNvSpPr/>
            <p:nvPr/>
          </p:nvSpPr>
          <p:spPr>
            <a:xfrm>
              <a:off x="6300134" y="4098993"/>
              <a:ext cx="1089471" cy="447378"/>
            </a:xfrm>
            <a:custGeom>
              <a:avLst/>
              <a:gdLst>
                <a:gd name="connsiteX0" fmla="*/ 623513 w 1089471"/>
                <a:gd name="connsiteY0" fmla="*/ 46988 h 447378"/>
                <a:gd name="connsiteX1" fmla="*/ 749460 w 1089471"/>
                <a:gd name="connsiteY1" fmla="*/ 82348 h 447378"/>
                <a:gd name="connsiteX2" fmla="*/ 778861 w 1089471"/>
                <a:gd name="connsiteY2" fmla="*/ 40631 h 447378"/>
                <a:gd name="connsiteX3" fmla="*/ 787205 w 1089471"/>
                <a:gd name="connsiteY3" fmla="*/ 24738 h 447378"/>
                <a:gd name="connsiteX4" fmla="*/ 819387 w 1089471"/>
                <a:gd name="connsiteY4" fmla="*/ 1694 h 447378"/>
                <a:gd name="connsiteX5" fmla="*/ 930237 w 1089471"/>
                <a:gd name="connsiteY5" fmla="*/ 37850 h 447378"/>
                <a:gd name="connsiteX6" fmla="*/ 1014467 w 1089471"/>
                <a:gd name="connsiteY6" fmla="*/ 41028 h 447378"/>
                <a:gd name="connsiteX7" fmla="*/ 1059363 w 1089471"/>
                <a:gd name="connsiteY7" fmla="*/ 85130 h 447378"/>
                <a:gd name="connsiteX8" fmla="*/ 1083202 w 1089471"/>
                <a:gd name="connsiteY8" fmla="*/ 160222 h 447378"/>
                <a:gd name="connsiteX9" fmla="*/ 1073269 w 1089471"/>
                <a:gd name="connsiteY9" fmla="*/ 211475 h 447378"/>
                <a:gd name="connsiteX10" fmla="*/ 1041484 w 1089471"/>
                <a:gd name="connsiteY10" fmla="*/ 212667 h 447378"/>
                <a:gd name="connsiteX11" fmla="*/ 1004137 w 1089471"/>
                <a:gd name="connsiteY11" fmla="*/ 217434 h 447378"/>
                <a:gd name="connsiteX12" fmla="*/ 1016454 w 1089471"/>
                <a:gd name="connsiteY12" fmla="*/ 249617 h 447378"/>
                <a:gd name="connsiteX13" fmla="*/ 1017248 w 1089471"/>
                <a:gd name="connsiteY13" fmla="*/ 267098 h 447378"/>
                <a:gd name="connsiteX14" fmla="*/ 994204 w 1089471"/>
                <a:gd name="connsiteY14" fmla="*/ 332257 h 447378"/>
                <a:gd name="connsiteX15" fmla="*/ 988642 w 1089471"/>
                <a:gd name="connsiteY15" fmla="*/ 345369 h 447378"/>
                <a:gd name="connsiteX16" fmla="*/ 929045 w 1089471"/>
                <a:gd name="connsiteY16" fmla="*/ 396622 h 447378"/>
                <a:gd name="connsiteX17" fmla="*/ 918715 w 1089471"/>
                <a:gd name="connsiteY17" fmla="*/ 402582 h 447378"/>
                <a:gd name="connsiteX18" fmla="*/ 817003 w 1089471"/>
                <a:gd name="connsiteY18" fmla="*/ 413706 h 447378"/>
                <a:gd name="connsiteX19" fmla="*/ 750652 w 1089471"/>
                <a:gd name="connsiteY19" fmla="*/ 436751 h 447378"/>
                <a:gd name="connsiteX20" fmla="*/ 690658 w 1089471"/>
                <a:gd name="connsiteY20" fmla="*/ 443107 h 447378"/>
                <a:gd name="connsiteX21" fmla="*/ 600071 w 1089471"/>
                <a:gd name="connsiteY21" fmla="*/ 435956 h 447378"/>
                <a:gd name="connsiteX22" fmla="*/ 505114 w 1089471"/>
                <a:gd name="connsiteY22" fmla="*/ 422447 h 447378"/>
                <a:gd name="connsiteX23" fmla="*/ 395058 w 1089471"/>
                <a:gd name="connsiteY23" fmla="*/ 378346 h 447378"/>
                <a:gd name="connsiteX24" fmla="*/ 387509 w 1089471"/>
                <a:gd name="connsiteY24" fmla="*/ 354110 h 447378"/>
                <a:gd name="connsiteX25" fmla="*/ 365657 w 1089471"/>
                <a:gd name="connsiteY25" fmla="*/ 331463 h 447378"/>
                <a:gd name="connsiteX26" fmla="*/ 265932 w 1089471"/>
                <a:gd name="connsiteY26" fmla="*/ 345766 h 447378"/>
                <a:gd name="connsiteX27" fmla="*/ 217460 w 1089471"/>
                <a:gd name="connsiteY27" fmla="*/ 368016 h 447378"/>
                <a:gd name="connsiteX28" fmla="*/ 132038 w 1089471"/>
                <a:gd name="connsiteY28" fmla="*/ 359275 h 447378"/>
                <a:gd name="connsiteX29" fmla="*/ 97472 w 1089471"/>
                <a:gd name="connsiteY29" fmla="*/ 358083 h 447378"/>
                <a:gd name="connsiteX30" fmla="*/ 57741 w 1089471"/>
                <a:gd name="connsiteY30" fmla="*/ 365632 h 447378"/>
                <a:gd name="connsiteX31" fmla="*/ 1720 w 1089471"/>
                <a:gd name="connsiteY31" fmla="*/ 311597 h 447378"/>
                <a:gd name="connsiteX32" fmla="*/ 17612 w 1089471"/>
                <a:gd name="connsiteY32" fmla="*/ 269085 h 447378"/>
                <a:gd name="connsiteX33" fmla="*/ 42643 w 1089471"/>
                <a:gd name="connsiteY33" fmla="*/ 273853 h 447378"/>
                <a:gd name="connsiteX34" fmla="*/ 70852 w 1089471"/>
                <a:gd name="connsiteY34" fmla="*/ 311597 h 447378"/>
                <a:gd name="connsiteX35" fmla="*/ 84361 w 1089471"/>
                <a:gd name="connsiteY35" fmla="*/ 317557 h 447378"/>
                <a:gd name="connsiteX36" fmla="*/ 127270 w 1089471"/>
                <a:gd name="connsiteY36" fmla="*/ 275839 h 447378"/>
                <a:gd name="connsiteX37" fmla="*/ 139984 w 1089471"/>
                <a:gd name="connsiteY37" fmla="*/ 266701 h 447378"/>
                <a:gd name="connsiteX38" fmla="*/ 189251 w 1089471"/>
                <a:gd name="connsiteY38" fmla="*/ 282196 h 447378"/>
                <a:gd name="connsiteX39" fmla="*/ 267521 w 1089471"/>
                <a:gd name="connsiteY39" fmla="*/ 281004 h 447378"/>
                <a:gd name="connsiteX40" fmla="*/ 365260 w 1089471"/>
                <a:gd name="connsiteY40" fmla="*/ 254384 h 447378"/>
                <a:gd name="connsiteX41" fmla="*/ 432803 w 1089471"/>
                <a:gd name="connsiteY41" fmla="*/ 247233 h 447378"/>
                <a:gd name="connsiteX42" fmla="*/ 456244 w 1089471"/>
                <a:gd name="connsiteY42" fmla="*/ 257563 h 447378"/>
                <a:gd name="connsiteX43" fmla="*/ 461409 w 1089471"/>
                <a:gd name="connsiteY43" fmla="*/ 263523 h 447378"/>
                <a:gd name="connsiteX44" fmla="*/ 503922 w 1089471"/>
                <a:gd name="connsiteY44" fmla="*/ 277031 h 447378"/>
                <a:gd name="connsiteX45" fmla="*/ 512265 w 1089471"/>
                <a:gd name="connsiteY45" fmla="*/ 232135 h 447378"/>
                <a:gd name="connsiteX46" fmla="*/ 479686 w 1089471"/>
                <a:gd name="connsiteY46" fmla="*/ 166181 h 447378"/>
                <a:gd name="connsiteX47" fmla="*/ 481275 w 1089471"/>
                <a:gd name="connsiteY47" fmla="*/ 151481 h 447378"/>
                <a:gd name="connsiteX48" fmla="*/ 524185 w 1089471"/>
                <a:gd name="connsiteY48" fmla="*/ 123272 h 447378"/>
                <a:gd name="connsiteX49" fmla="*/ 553188 w 1089471"/>
                <a:gd name="connsiteY49" fmla="*/ 100625 h 447378"/>
                <a:gd name="connsiteX50" fmla="*/ 591727 w 1089471"/>
                <a:gd name="connsiteY50" fmla="*/ 86322 h 447378"/>
                <a:gd name="connsiteX51" fmla="*/ 623513 w 1089471"/>
                <a:gd name="connsiteY51" fmla="*/ 47782 h 447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089471" h="447378">
                  <a:moveTo>
                    <a:pt x="623513" y="46988"/>
                  </a:moveTo>
                  <a:cubicBezTo>
                    <a:pt x="655695" y="95857"/>
                    <a:pt x="708934" y="58510"/>
                    <a:pt x="749460" y="82348"/>
                  </a:cubicBezTo>
                  <a:cubicBezTo>
                    <a:pt x="750652" y="60099"/>
                    <a:pt x="750255" y="39836"/>
                    <a:pt x="778861" y="40631"/>
                  </a:cubicBezTo>
                  <a:cubicBezTo>
                    <a:pt x="788794" y="40631"/>
                    <a:pt x="787205" y="31095"/>
                    <a:pt x="787205" y="24738"/>
                  </a:cubicBezTo>
                  <a:cubicBezTo>
                    <a:pt x="787999" y="2886"/>
                    <a:pt x="797137" y="-3471"/>
                    <a:pt x="819387" y="1694"/>
                  </a:cubicBezTo>
                  <a:cubicBezTo>
                    <a:pt x="857529" y="10435"/>
                    <a:pt x="894876" y="22355"/>
                    <a:pt x="930237" y="37850"/>
                  </a:cubicBezTo>
                  <a:cubicBezTo>
                    <a:pt x="959638" y="50961"/>
                    <a:pt x="986655" y="41028"/>
                    <a:pt x="1014467" y="41028"/>
                  </a:cubicBezTo>
                  <a:cubicBezTo>
                    <a:pt x="1049828" y="41028"/>
                    <a:pt x="1060952" y="49769"/>
                    <a:pt x="1059363" y="85130"/>
                  </a:cubicBezTo>
                  <a:cubicBezTo>
                    <a:pt x="1058171" y="114133"/>
                    <a:pt x="1066118" y="137972"/>
                    <a:pt x="1083202" y="160222"/>
                  </a:cubicBezTo>
                  <a:cubicBezTo>
                    <a:pt x="1099492" y="181279"/>
                    <a:pt x="1079626" y="195980"/>
                    <a:pt x="1073269" y="211475"/>
                  </a:cubicBezTo>
                  <a:cubicBezTo>
                    <a:pt x="1067309" y="226573"/>
                    <a:pt x="1052609" y="217037"/>
                    <a:pt x="1041484" y="212667"/>
                  </a:cubicBezTo>
                  <a:cubicBezTo>
                    <a:pt x="1028373" y="207502"/>
                    <a:pt x="1013672" y="202734"/>
                    <a:pt x="1004137" y="217434"/>
                  </a:cubicBezTo>
                  <a:cubicBezTo>
                    <a:pt x="994204" y="232135"/>
                    <a:pt x="1005329" y="241670"/>
                    <a:pt x="1016454" y="249617"/>
                  </a:cubicBezTo>
                  <a:cubicBezTo>
                    <a:pt x="1025194" y="255974"/>
                    <a:pt x="1026386" y="259947"/>
                    <a:pt x="1017248" y="267098"/>
                  </a:cubicBezTo>
                  <a:cubicBezTo>
                    <a:pt x="996588" y="283785"/>
                    <a:pt x="989436" y="306432"/>
                    <a:pt x="994204" y="332257"/>
                  </a:cubicBezTo>
                  <a:cubicBezTo>
                    <a:pt x="995793" y="339409"/>
                    <a:pt x="996588" y="342588"/>
                    <a:pt x="988642" y="345369"/>
                  </a:cubicBezTo>
                  <a:cubicBezTo>
                    <a:pt x="962419" y="354507"/>
                    <a:pt x="941362" y="370797"/>
                    <a:pt x="929045" y="396622"/>
                  </a:cubicBezTo>
                  <a:cubicBezTo>
                    <a:pt x="926661" y="401390"/>
                    <a:pt x="923085" y="402979"/>
                    <a:pt x="918715" y="402582"/>
                  </a:cubicBezTo>
                  <a:cubicBezTo>
                    <a:pt x="884149" y="399801"/>
                    <a:pt x="852364" y="419269"/>
                    <a:pt x="817003" y="413706"/>
                  </a:cubicBezTo>
                  <a:cubicBezTo>
                    <a:pt x="791973" y="410130"/>
                    <a:pt x="769723" y="418474"/>
                    <a:pt x="750652" y="436751"/>
                  </a:cubicBezTo>
                  <a:cubicBezTo>
                    <a:pt x="733568" y="453040"/>
                    <a:pt x="709332" y="446683"/>
                    <a:pt x="690658" y="443107"/>
                  </a:cubicBezTo>
                  <a:cubicBezTo>
                    <a:pt x="660462" y="437148"/>
                    <a:pt x="629869" y="438340"/>
                    <a:pt x="600071" y="435956"/>
                  </a:cubicBezTo>
                  <a:cubicBezTo>
                    <a:pt x="567889" y="433175"/>
                    <a:pt x="536899" y="426023"/>
                    <a:pt x="505114" y="422447"/>
                  </a:cubicBezTo>
                  <a:cubicBezTo>
                    <a:pt x="465780" y="417679"/>
                    <a:pt x="429624" y="399006"/>
                    <a:pt x="395058" y="378346"/>
                  </a:cubicBezTo>
                  <a:cubicBezTo>
                    <a:pt x="386318" y="373180"/>
                    <a:pt x="382742" y="365632"/>
                    <a:pt x="387509" y="354110"/>
                  </a:cubicBezTo>
                  <a:cubicBezTo>
                    <a:pt x="394264" y="338217"/>
                    <a:pt x="382742" y="325901"/>
                    <a:pt x="365657" y="331463"/>
                  </a:cubicBezTo>
                  <a:cubicBezTo>
                    <a:pt x="333078" y="342190"/>
                    <a:pt x="299704" y="344971"/>
                    <a:pt x="265932" y="345766"/>
                  </a:cubicBezTo>
                  <a:cubicBezTo>
                    <a:pt x="247656" y="346163"/>
                    <a:pt x="231366" y="354507"/>
                    <a:pt x="217460" y="368016"/>
                  </a:cubicBezTo>
                  <a:cubicBezTo>
                    <a:pt x="192827" y="391457"/>
                    <a:pt x="152698" y="386689"/>
                    <a:pt x="132038" y="359275"/>
                  </a:cubicBezTo>
                  <a:cubicBezTo>
                    <a:pt x="120516" y="343779"/>
                    <a:pt x="109391" y="352918"/>
                    <a:pt x="97472" y="358083"/>
                  </a:cubicBezTo>
                  <a:cubicBezTo>
                    <a:pt x="84361" y="363645"/>
                    <a:pt x="69263" y="379140"/>
                    <a:pt x="57741" y="365632"/>
                  </a:cubicBezTo>
                  <a:cubicBezTo>
                    <a:pt x="40259" y="345766"/>
                    <a:pt x="15626" y="333052"/>
                    <a:pt x="1720" y="311597"/>
                  </a:cubicBezTo>
                  <a:cubicBezTo>
                    <a:pt x="-5432" y="300473"/>
                    <a:pt x="11653" y="283388"/>
                    <a:pt x="17612" y="269085"/>
                  </a:cubicBezTo>
                  <a:cubicBezTo>
                    <a:pt x="19996" y="263125"/>
                    <a:pt x="36286" y="264715"/>
                    <a:pt x="42643" y="273853"/>
                  </a:cubicBezTo>
                  <a:cubicBezTo>
                    <a:pt x="51781" y="286567"/>
                    <a:pt x="72044" y="290540"/>
                    <a:pt x="70852" y="311597"/>
                  </a:cubicBezTo>
                  <a:cubicBezTo>
                    <a:pt x="70852" y="320338"/>
                    <a:pt x="78004" y="319146"/>
                    <a:pt x="84361" y="317557"/>
                  </a:cubicBezTo>
                  <a:cubicBezTo>
                    <a:pt x="106213" y="311200"/>
                    <a:pt x="126078" y="302459"/>
                    <a:pt x="127270" y="275839"/>
                  </a:cubicBezTo>
                  <a:cubicBezTo>
                    <a:pt x="127668" y="265509"/>
                    <a:pt x="131243" y="264715"/>
                    <a:pt x="139984" y="266701"/>
                  </a:cubicBezTo>
                  <a:cubicBezTo>
                    <a:pt x="156672" y="270674"/>
                    <a:pt x="173359" y="274250"/>
                    <a:pt x="189251" y="282196"/>
                  </a:cubicBezTo>
                  <a:cubicBezTo>
                    <a:pt x="215076" y="295307"/>
                    <a:pt x="238518" y="294513"/>
                    <a:pt x="267521" y="281004"/>
                  </a:cubicBezTo>
                  <a:cubicBezTo>
                    <a:pt x="296922" y="267098"/>
                    <a:pt x="330296" y="257563"/>
                    <a:pt x="365260" y="254384"/>
                  </a:cubicBezTo>
                  <a:cubicBezTo>
                    <a:pt x="387509" y="252398"/>
                    <a:pt x="409759" y="248028"/>
                    <a:pt x="432803" y="247233"/>
                  </a:cubicBezTo>
                  <a:cubicBezTo>
                    <a:pt x="443928" y="247233"/>
                    <a:pt x="451079" y="248028"/>
                    <a:pt x="456244" y="257563"/>
                  </a:cubicBezTo>
                  <a:cubicBezTo>
                    <a:pt x="457436" y="259947"/>
                    <a:pt x="459820" y="261536"/>
                    <a:pt x="461409" y="263523"/>
                  </a:cubicBezTo>
                  <a:cubicBezTo>
                    <a:pt x="473329" y="275839"/>
                    <a:pt x="486440" y="288156"/>
                    <a:pt x="503922" y="277031"/>
                  </a:cubicBezTo>
                  <a:cubicBezTo>
                    <a:pt x="520211" y="266304"/>
                    <a:pt x="519019" y="246438"/>
                    <a:pt x="512265" y="232135"/>
                  </a:cubicBezTo>
                  <a:cubicBezTo>
                    <a:pt x="501538" y="210283"/>
                    <a:pt x="506305" y="180484"/>
                    <a:pt x="479686" y="166181"/>
                  </a:cubicBezTo>
                  <a:cubicBezTo>
                    <a:pt x="471739" y="161811"/>
                    <a:pt x="477302" y="156646"/>
                    <a:pt x="481275" y="151481"/>
                  </a:cubicBezTo>
                  <a:cubicBezTo>
                    <a:pt x="492400" y="137178"/>
                    <a:pt x="508689" y="128039"/>
                    <a:pt x="524185" y="123272"/>
                  </a:cubicBezTo>
                  <a:cubicBezTo>
                    <a:pt x="538488" y="118901"/>
                    <a:pt x="546037" y="111352"/>
                    <a:pt x="553188" y="100625"/>
                  </a:cubicBezTo>
                  <a:cubicBezTo>
                    <a:pt x="562724" y="86322"/>
                    <a:pt x="569875" y="78773"/>
                    <a:pt x="591727" y="86322"/>
                  </a:cubicBezTo>
                  <a:cubicBezTo>
                    <a:pt x="614772" y="94268"/>
                    <a:pt x="615169" y="66059"/>
                    <a:pt x="623513" y="47782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1" name="Free-form: Shape 300">
              <a:extLst>
                <a:ext uri="{FF2B5EF4-FFF2-40B4-BE49-F238E27FC236}">
                  <a16:creationId xmlns:a16="http://schemas.microsoft.com/office/drawing/2014/main" id="{45A08AFE-6E7D-999A-6671-E2D4F49F0C67}"/>
                </a:ext>
              </a:extLst>
            </p:cNvPr>
            <p:cNvSpPr/>
            <p:nvPr/>
          </p:nvSpPr>
          <p:spPr>
            <a:xfrm>
              <a:off x="6697690" y="3739193"/>
              <a:ext cx="917277" cy="412733"/>
            </a:xfrm>
            <a:custGeom>
              <a:avLst/>
              <a:gdLst>
                <a:gd name="connsiteX0" fmla="*/ 916881 w 917277"/>
                <a:gd name="connsiteY0" fmla="*/ 241109 h 412733"/>
                <a:gd name="connsiteX1" fmla="*/ 865230 w 917277"/>
                <a:gd name="connsiteY1" fmla="*/ 261769 h 412733"/>
                <a:gd name="connsiteX2" fmla="*/ 822718 w 917277"/>
                <a:gd name="connsiteY2" fmla="*/ 318982 h 412733"/>
                <a:gd name="connsiteX3" fmla="*/ 796098 w 917277"/>
                <a:gd name="connsiteY3" fmla="*/ 339643 h 412733"/>
                <a:gd name="connsiteX4" fmla="*/ 776629 w 917277"/>
                <a:gd name="connsiteY4" fmla="*/ 352356 h 412733"/>
                <a:gd name="connsiteX5" fmla="*/ 722992 w 917277"/>
                <a:gd name="connsiteY5" fmla="*/ 366262 h 412733"/>
                <a:gd name="connsiteX6" fmla="*/ 680480 w 917277"/>
                <a:gd name="connsiteY6" fmla="*/ 379374 h 412733"/>
                <a:gd name="connsiteX7" fmla="*/ 658231 w 917277"/>
                <a:gd name="connsiteY7" fmla="*/ 386128 h 412733"/>
                <a:gd name="connsiteX8" fmla="*/ 589099 w 917277"/>
                <a:gd name="connsiteY8" fmla="*/ 381360 h 412733"/>
                <a:gd name="connsiteX9" fmla="*/ 539037 w 917277"/>
                <a:gd name="connsiteY9" fmla="*/ 375798 h 412733"/>
                <a:gd name="connsiteX10" fmla="*/ 397197 w 917277"/>
                <a:gd name="connsiteY10" fmla="*/ 335669 h 412733"/>
                <a:gd name="connsiteX11" fmla="*/ 372961 w 917277"/>
                <a:gd name="connsiteY11" fmla="*/ 352356 h 412733"/>
                <a:gd name="connsiteX12" fmla="*/ 247808 w 917277"/>
                <a:gd name="connsiteY12" fmla="*/ 396458 h 412733"/>
                <a:gd name="connsiteX13" fmla="*/ 196555 w 917277"/>
                <a:gd name="connsiteY13" fmla="*/ 361097 h 412733"/>
                <a:gd name="connsiteX14" fmla="*/ 122655 w 917277"/>
                <a:gd name="connsiteY14" fmla="*/ 304282 h 412733"/>
                <a:gd name="connsiteX15" fmla="*/ 101995 w 917277"/>
                <a:gd name="connsiteY15" fmla="*/ 289184 h 412733"/>
                <a:gd name="connsiteX16" fmla="*/ 28889 w 917277"/>
                <a:gd name="connsiteY16" fmla="*/ 215681 h 412733"/>
                <a:gd name="connsiteX17" fmla="*/ 25711 w 917277"/>
                <a:gd name="connsiteY17" fmla="*/ 199391 h 412733"/>
                <a:gd name="connsiteX18" fmla="*/ 12600 w 917277"/>
                <a:gd name="connsiteY18" fmla="*/ 156879 h 412733"/>
                <a:gd name="connsiteX19" fmla="*/ 1475 w 917277"/>
                <a:gd name="connsiteY19" fmla="*/ 131054 h 412733"/>
                <a:gd name="connsiteX20" fmla="*/ 30081 w 917277"/>
                <a:gd name="connsiteY20" fmla="*/ 108010 h 412733"/>
                <a:gd name="connsiteX21" fmla="*/ 143712 w 917277"/>
                <a:gd name="connsiteY21" fmla="*/ 63511 h 412733"/>
                <a:gd name="connsiteX22" fmla="*/ 297472 w 917277"/>
                <a:gd name="connsiteY22" fmla="*/ 1133 h 412733"/>
                <a:gd name="connsiteX23" fmla="*/ 310981 w 917277"/>
                <a:gd name="connsiteY23" fmla="*/ 4709 h 412733"/>
                <a:gd name="connsiteX24" fmla="*/ 382099 w 917277"/>
                <a:gd name="connsiteY24" fmla="*/ 15436 h 412733"/>
                <a:gd name="connsiteX25" fmla="*/ 408322 w 917277"/>
                <a:gd name="connsiteY25" fmla="*/ 19409 h 412733"/>
                <a:gd name="connsiteX26" fmla="*/ 457191 w 917277"/>
                <a:gd name="connsiteY26" fmla="*/ 38878 h 412733"/>
                <a:gd name="connsiteX27" fmla="*/ 496128 w 917277"/>
                <a:gd name="connsiteY27" fmla="*/ 60332 h 412733"/>
                <a:gd name="connsiteX28" fmla="*/ 538243 w 917277"/>
                <a:gd name="connsiteY28" fmla="*/ 65497 h 412733"/>
                <a:gd name="connsiteX29" fmla="*/ 552943 w 917277"/>
                <a:gd name="connsiteY29" fmla="*/ 61524 h 412733"/>
                <a:gd name="connsiteX30" fmla="*/ 546586 w 917277"/>
                <a:gd name="connsiteY30" fmla="*/ 73046 h 412733"/>
                <a:gd name="connsiteX31" fmla="*/ 554930 w 917277"/>
                <a:gd name="connsiteY31" fmla="*/ 107215 h 412733"/>
                <a:gd name="connsiteX32" fmla="*/ 588304 w 917277"/>
                <a:gd name="connsiteY32" fmla="*/ 142179 h 412733"/>
                <a:gd name="connsiteX33" fmla="*/ 661806 w 917277"/>
                <a:gd name="connsiteY33" fmla="*/ 144165 h 412733"/>
                <a:gd name="connsiteX34" fmla="*/ 724979 w 917277"/>
                <a:gd name="connsiteY34" fmla="*/ 128273 h 412733"/>
                <a:gd name="connsiteX35" fmla="*/ 744845 w 917277"/>
                <a:gd name="connsiteY35" fmla="*/ 133040 h 412733"/>
                <a:gd name="connsiteX36" fmla="*/ 762326 w 917277"/>
                <a:gd name="connsiteY36" fmla="*/ 149727 h 412733"/>
                <a:gd name="connsiteX37" fmla="*/ 816361 w 917277"/>
                <a:gd name="connsiteY37" fmla="*/ 189856 h 412733"/>
                <a:gd name="connsiteX38" fmla="*/ 877944 w 917277"/>
                <a:gd name="connsiteY38" fmla="*/ 207338 h 412733"/>
                <a:gd name="connsiteX39" fmla="*/ 917278 w 917277"/>
                <a:gd name="connsiteY39" fmla="*/ 240712 h 412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917277" h="412733">
                  <a:moveTo>
                    <a:pt x="916881" y="241109"/>
                  </a:moveTo>
                  <a:cubicBezTo>
                    <a:pt x="899399" y="250247"/>
                    <a:pt x="881520" y="251837"/>
                    <a:pt x="865230" y="261769"/>
                  </a:cubicBezTo>
                  <a:cubicBezTo>
                    <a:pt x="842583" y="275675"/>
                    <a:pt x="839405" y="301501"/>
                    <a:pt x="822718" y="318982"/>
                  </a:cubicBezTo>
                  <a:cubicBezTo>
                    <a:pt x="814374" y="327723"/>
                    <a:pt x="808414" y="336067"/>
                    <a:pt x="796098" y="339643"/>
                  </a:cubicBezTo>
                  <a:cubicBezTo>
                    <a:pt x="788946" y="341629"/>
                    <a:pt x="781397" y="346397"/>
                    <a:pt x="776629" y="352356"/>
                  </a:cubicBezTo>
                  <a:cubicBezTo>
                    <a:pt x="761929" y="370633"/>
                    <a:pt x="744447" y="373017"/>
                    <a:pt x="722992" y="366262"/>
                  </a:cubicBezTo>
                  <a:cubicBezTo>
                    <a:pt x="706703" y="361494"/>
                    <a:pt x="692400" y="367852"/>
                    <a:pt x="680480" y="379374"/>
                  </a:cubicBezTo>
                  <a:cubicBezTo>
                    <a:pt x="674123" y="385333"/>
                    <a:pt x="669355" y="392088"/>
                    <a:pt x="658231" y="386128"/>
                  </a:cubicBezTo>
                  <a:cubicBezTo>
                    <a:pt x="636379" y="374208"/>
                    <a:pt x="611348" y="377387"/>
                    <a:pt x="589099" y="381360"/>
                  </a:cubicBezTo>
                  <a:cubicBezTo>
                    <a:pt x="570425" y="384936"/>
                    <a:pt x="555327" y="381757"/>
                    <a:pt x="539037" y="375798"/>
                  </a:cubicBezTo>
                  <a:cubicBezTo>
                    <a:pt x="492552" y="359111"/>
                    <a:pt x="447258" y="339643"/>
                    <a:pt x="397197" y="335669"/>
                  </a:cubicBezTo>
                  <a:cubicBezTo>
                    <a:pt x="381702" y="334477"/>
                    <a:pt x="376537" y="336464"/>
                    <a:pt x="372961" y="352356"/>
                  </a:cubicBezTo>
                  <a:cubicBezTo>
                    <a:pt x="361042" y="404404"/>
                    <a:pt x="292307" y="432613"/>
                    <a:pt x="247808" y="396458"/>
                  </a:cubicBezTo>
                  <a:cubicBezTo>
                    <a:pt x="231518" y="383347"/>
                    <a:pt x="215228" y="371030"/>
                    <a:pt x="196555" y="361097"/>
                  </a:cubicBezTo>
                  <a:cubicBezTo>
                    <a:pt x="168743" y="346397"/>
                    <a:pt x="143712" y="328120"/>
                    <a:pt x="122655" y="304282"/>
                  </a:cubicBezTo>
                  <a:cubicBezTo>
                    <a:pt x="117092" y="297925"/>
                    <a:pt x="109544" y="291170"/>
                    <a:pt x="101995" y="289184"/>
                  </a:cubicBezTo>
                  <a:cubicBezTo>
                    <a:pt x="63058" y="278854"/>
                    <a:pt x="49152" y="244288"/>
                    <a:pt x="28889" y="215681"/>
                  </a:cubicBezTo>
                  <a:cubicBezTo>
                    <a:pt x="24916" y="210119"/>
                    <a:pt x="23724" y="206146"/>
                    <a:pt x="25711" y="199391"/>
                  </a:cubicBezTo>
                  <a:cubicBezTo>
                    <a:pt x="30478" y="183102"/>
                    <a:pt x="23724" y="169196"/>
                    <a:pt x="12600" y="156879"/>
                  </a:cubicBezTo>
                  <a:cubicBezTo>
                    <a:pt x="5845" y="149727"/>
                    <a:pt x="-3690" y="144562"/>
                    <a:pt x="1475" y="131054"/>
                  </a:cubicBezTo>
                  <a:cubicBezTo>
                    <a:pt x="6640" y="116751"/>
                    <a:pt x="17765" y="107612"/>
                    <a:pt x="30081" y="108010"/>
                  </a:cubicBezTo>
                  <a:cubicBezTo>
                    <a:pt x="74977" y="109202"/>
                    <a:pt x="107557" y="83774"/>
                    <a:pt x="143712" y="63511"/>
                  </a:cubicBezTo>
                  <a:cubicBezTo>
                    <a:pt x="192184" y="36494"/>
                    <a:pt x="246616" y="22588"/>
                    <a:pt x="297472" y="1133"/>
                  </a:cubicBezTo>
                  <a:cubicBezTo>
                    <a:pt x="303829" y="-1648"/>
                    <a:pt x="307405" y="1133"/>
                    <a:pt x="310981" y="4709"/>
                  </a:cubicBezTo>
                  <a:cubicBezTo>
                    <a:pt x="331641" y="28945"/>
                    <a:pt x="357069" y="29342"/>
                    <a:pt x="382099" y="15436"/>
                  </a:cubicBezTo>
                  <a:cubicBezTo>
                    <a:pt x="394416" y="8682"/>
                    <a:pt x="404349" y="10271"/>
                    <a:pt x="408322" y="19409"/>
                  </a:cubicBezTo>
                  <a:cubicBezTo>
                    <a:pt x="419446" y="42453"/>
                    <a:pt x="438518" y="39275"/>
                    <a:pt x="457191" y="38878"/>
                  </a:cubicBezTo>
                  <a:cubicBezTo>
                    <a:pt x="474276" y="38480"/>
                    <a:pt x="487387" y="39672"/>
                    <a:pt x="496128" y="60332"/>
                  </a:cubicBezTo>
                  <a:cubicBezTo>
                    <a:pt x="503677" y="79006"/>
                    <a:pt x="522747" y="74238"/>
                    <a:pt x="538243" y="65497"/>
                  </a:cubicBezTo>
                  <a:cubicBezTo>
                    <a:pt x="542613" y="62716"/>
                    <a:pt x="546189" y="58743"/>
                    <a:pt x="552943" y="61524"/>
                  </a:cubicBezTo>
                  <a:cubicBezTo>
                    <a:pt x="555724" y="67881"/>
                    <a:pt x="549368" y="69868"/>
                    <a:pt x="546586" y="73046"/>
                  </a:cubicBezTo>
                  <a:cubicBezTo>
                    <a:pt x="528310" y="92912"/>
                    <a:pt x="529105" y="99269"/>
                    <a:pt x="554930" y="107215"/>
                  </a:cubicBezTo>
                  <a:cubicBezTo>
                    <a:pt x="572809" y="112778"/>
                    <a:pt x="580358" y="129067"/>
                    <a:pt x="588304" y="142179"/>
                  </a:cubicBezTo>
                  <a:cubicBezTo>
                    <a:pt x="610951" y="179129"/>
                    <a:pt x="633200" y="177937"/>
                    <a:pt x="661806" y="144165"/>
                  </a:cubicBezTo>
                  <a:cubicBezTo>
                    <a:pt x="682864" y="119532"/>
                    <a:pt x="697565" y="110791"/>
                    <a:pt x="724979" y="128273"/>
                  </a:cubicBezTo>
                  <a:cubicBezTo>
                    <a:pt x="730541" y="131848"/>
                    <a:pt x="738090" y="133040"/>
                    <a:pt x="744845" y="133040"/>
                  </a:cubicBezTo>
                  <a:cubicBezTo>
                    <a:pt x="757161" y="133040"/>
                    <a:pt x="759942" y="137808"/>
                    <a:pt x="762326" y="149727"/>
                  </a:cubicBezTo>
                  <a:cubicBezTo>
                    <a:pt x="768286" y="183896"/>
                    <a:pt x="782987" y="196610"/>
                    <a:pt x="816361" y="189856"/>
                  </a:cubicBezTo>
                  <a:cubicBezTo>
                    <a:pt x="841789" y="184691"/>
                    <a:pt x="860065" y="193432"/>
                    <a:pt x="877944" y="207338"/>
                  </a:cubicBezTo>
                  <a:cubicBezTo>
                    <a:pt x="890658" y="217270"/>
                    <a:pt x="906153" y="224819"/>
                    <a:pt x="917278" y="240712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2" name="Free-form: Shape 301">
              <a:extLst>
                <a:ext uri="{FF2B5EF4-FFF2-40B4-BE49-F238E27FC236}">
                  <a16:creationId xmlns:a16="http://schemas.microsoft.com/office/drawing/2014/main" id="{A85AF704-DA8B-B856-3B57-A8729716E158}"/>
                </a:ext>
              </a:extLst>
            </p:cNvPr>
            <p:cNvSpPr/>
            <p:nvPr/>
          </p:nvSpPr>
          <p:spPr>
            <a:xfrm>
              <a:off x="7862059" y="2478383"/>
              <a:ext cx="990544" cy="391985"/>
            </a:xfrm>
            <a:custGeom>
              <a:avLst/>
              <a:gdLst>
                <a:gd name="connsiteX0" fmla="*/ 832 w 990544"/>
                <a:gd name="connsiteY0" fmla="*/ 275815 h 391985"/>
                <a:gd name="connsiteX1" fmla="*/ 38179 w 990544"/>
                <a:gd name="connsiteY1" fmla="*/ 169733 h 391985"/>
                <a:gd name="connsiteX2" fmla="*/ 47715 w 990544"/>
                <a:gd name="connsiteY2" fmla="*/ 143510 h 391985"/>
                <a:gd name="connsiteX3" fmla="*/ 105325 w 990544"/>
                <a:gd name="connsiteY3" fmla="*/ 62061 h 391985"/>
                <a:gd name="connsiteX4" fmla="*/ 166114 w 990544"/>
                <a:gd name="connsiteY4" fmla="*/ 39812 h 391985"/>
                <a:gd name="connsiteX5" fmla="*/ 218558 w 990544"/>
                <a:gd name="connsiteY5" fmla="*/ 52923 h 391985"/>
                <a:gd name="connsiteX6" fmla="*/ 323449 w 990544"/>
                <a:gd name="connsiteY6" fmla="*/ 153443 h 391985"/>
                <a:gd name="connsiteX7" fmla="*/ 414830 w 990544"/>
                <a:gd name="connsiteY7" fmla="*/ 155032 h 391985"/>
                <a:gd name="connsiteX8" fmla="*/ 445821 w 990544"/>
                <a:gd name="connsiteY8" fmla="*/ 77159 h 391985"/>
                <a:gd name="connsiteX9" fmla="*/ 479989 w 990544"/>
                <a:gd name="connsiteY9" fmla="*/ 10808 h 391985"/>
                <a:gd name="connsiteX10" fmla="*/ 677056 w 990544"/>
                <a:gd name="connsiteY10" fmla="*/ 52129 h 391985"/>
                <a:gd name="connsiteX11" fmla="*/ 781152 w 990544"/>
                <a:gd name="connsiteY11" fmla="*/ 73583 h 391985"/>
                <a:gd name="connsiteX12" fmla="*/ 903126 w 990544"/>
                <a:gd name="connsiteY12" fmla="*/ 116493 h 391985"/>
                <a:gd name="connsiteX13" fmla="*/ 907894 w 990544"/>
                <a:gd name="connsiteY13" fmla="*/ 176090 h 391985"/>
                <a:gd name="connsiteX14" fmla="*/ 919416 w 990544"/>
                <a:gd name="connsiteY14" fmla="*/ 200723 h 391985"/>
                <a:gd name="connsiteX15" fmla="*/ 939281 w 990544"/>
                <a:gd name="connsiteY15" fmla="*/ 214232 h 391985"/>
                <a:gd name="connsiteX16" fmla="*/ 971464 w 990544"/>
                <a:gd name="connsiteY16" fmla="*/ 254360 h 391985"/>
                <a:gd name="connsiteX17" fmla="*/ 962326 w 990544"/>
                <a:gd name="connsiteY17" fmla="*/ 319122 h 391985"/>
                <a:gd name="connsiteX18" fmla="*/ 924183 w 990544"/>
                <a:gd name="connsiteY18" fmla="*/ 352893 h 391985"/>
                <a:gd name="connsiteX19" fmla="*/ 886042 w 990544"/>
                <a:gd name="connsiteY19" fmla="*/ 369183 h 391985"/>
                <a:gd name="connsiteX20" fmla="*/ 818896 w 990544"/>
                <a:gd name="connsiteY20" fmla="*/ 383486 h 391985"/>
                <a:gd name="connsiteX21" fmla="*/ 764067 w 990544"/>
                <a:gd name="connsiteY21" fmla="*/ 380705 h 391985"/>
                <a:gd name="connsiteX22" fmla="*/ 599183 w 990544"/>
                <a:gd name="connsiteY22" fmla="*/ 300846 h 391985"/>
                <a:gd name="connsiteX23" fmla="*/ 560644 w 990544"/>
                <a:gd name="connsiteY23" fmla="*/ 276610 h 391985"/>
                <a:gd name="connsiteX24" fmla="*/ 515350 w 990544"/>
                <a:gd name="connsiteY24" fmla="*/ 269855 h 391985"/>
                <a:gd name="connsiteX25" fmla="*/ 447410 w 990544"/>
                <a:gd name="connsiteY25" fmla="*/ 284556 h 391985"/>
                <a:gd name="connsiteX26" fmla="*/ 331792 w 990544"/>
                <a:gd name="connsiteY26" fmla="*/ 269855 h 391985"/>
                <a:gd name="connsiteX27" fmla="*/ 102941 w 990544"/>
                <a:gd name="connsiteY27" fmla="*/ 273828 h 391985"/>
                <a:gd name="connsiteX28" fmla="*/ 38576 w 990544"/>
                <a:gd name="connsiteY28" fmla="*/ 306011 h 391985"/>
                <a:gd name="connsiteX29" fmla="*/ 9970 w 990544"/>
                <a:gd name="connsiteY29" fmla="*/ 318725 h 391985"/>
                <a:gd name="connsiteX30" fmla="*/ 37 w 990544"/>
                <a:gd name="connsiteY30" fmla="*/ 288132 h 391985"/>
                <a:gd name="connsiteX31" fmla="*/ 37 w 990544"/>
                <a:gd name="connsiteY31" fmla="*/ 275418 h 391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90544" h="391985">
                  <a:moveTo>
                    <a:pt x="832" y="275815"/>
                  </a:moveTo>
                  <a:cubicBezTo>
                    <a:pt x="7189" y="241646"/>
                    <a:pt x="-2347" y="197545"/>
                    <a:pt x="38179" y="169733"/>
                  </a:cubicBezTo>
                  <a:cubicBezTo>
                    <a:pt x="45728" y="164568"/>
                    <a:pt x="48112" y="153840"/>
                    <a:pt x="47715" y="143510"/>
                  </a:cubicBezTo>
                  <a:cubicBezTo>
                    <a:pt x="46920" y="102190"/>
                    <a:pt x="70759" y="77556"/>
                    <a:pt x="105325" y="62061"/>
                  </a:cubicBezTo>
                  <a:cubicBezTo>
                    <a:pt x="124793" y="52923"/>
                    <a:pt x="145453" y="45374"/>
                    <a:pt x="166114" y="39812"/>
                  </a:cubicBezTo>
                  <a:cubicBezTo>
                    <a:pt x="184787" y="35044"/>
                    <a:pt x="201077" y="38223"/>
                    <a:pt x="218558" y="52923"/>
                  </a:cubicBezTo>
                  <a:cubicBezTo>
                    <a:pt x="255509" y="84311"/>
                    <a:pt x="290472" y="117685"/>
                    <a:pt x="323449" y="153443"/>
                  </a:cubicBezTo>
                  <a:cubicBezTo>
                    <a:pt x="344109" y="176090"/>
                    <a:pt x="383840" y="174898"/>
                    <a:pt x="414830" y="155032"/>
                  </a:cubicBezTo>
                  <a:cubicBezTo>
                    <a:pt x="451383" y="131591"/>
                    <a:pt x="457740" y="115301"/>
                    <a:pt x="445821" y="77159"/>
                  </a:cubicBezTo>
                  <a:cubicBezTo>
                    <a:pt x="429928" y="27495"/>
                    <a:pt x="429928" y="26700"/>
                    <a:pt x="479989" y="10808"/>
                  </a:cubicBezTo>
                  <a:cubicBezTo>
                    <a:pt x="553492" y="-12633"/>
                    <a:pt x="619049" y="2465"/>
                    <a:pt x="677056" y="52129"/>
                  </a:cubicBezTo>
                  <a:cubicBezTo>
                    <a:pt x="708444" y="78748"/>
                    <a:pt x="741421" y="81132"/>
                    <a:pt x="781152" y="73583"/>
                  </a:cubicBezTo>
                  <a:cubicBezTo>
                    <a:pt x="827637" y="64842"/>
                    <a:pt x="870149" y="82721"/>
                    <a:pt x="903126" y="116493"/>
                  </a:cubicBezTo>
                  <a:cubicBezTo>
                    <a:pt x="919416" y="133180"/>
                    <a:pt x="921800" y="155032"/>
                    <a:pt x="907894" y="176090"/>
                  </a:cubicBezTo>
                  <a:cubicBezTo>
                    <a:pt x="897961" y="190790"/>
                    <a:pt x="898358" y="199928"/>
                    <a:pt x="919416" y="200723"/>
                  </a:cubicBezTo>
                  <a:cubicBezTo>
                    <a:pt x="927760" y="200723"/>
                    <a:pt x="934116" y="205491"/>
                    <a:pt x="939281" y="214232"/>
                  </a:cubicBezTo>
                  <a:cubicBezTo>
                    <a:pt x="948022" y="228932"/>
                    <a:pt x="957558" y="242441"/>
                    <a:pt x="971464" y="254360"/>
                  </a:cubicBezTo>
                  <a:cubicBezTo>
                    <a:pt x="1000070" y="278993"/>
                    <a:pt x="996097" y="303229"/>
                    <a:pt x="962326" y="319122"/>
                  </a:cubicBezTo>
                  <a:cubicBezTo>
                    <a:pt x="946036" y="326671"/>
                    <a:pt x="933322" y="337001"/>
                    <a:pt x="924183" y="352893"/>
                  </a:cubicBezTo>
                  <a:cubicBezTo>
                    <a:pt x="915840" y="367197"/>
                    <a:pt x="906305" y="375938"/>
                    <a:pt x="886042" y="369183"/>
                  </a:cubicBezTo>
                  <a:cubicBezTo>
                    <a:pt x="862998" y="362031"/>
                    <a:pt x="839556" y="370375"/>
                    <a:pt x="818896" y="383486"/>
                  </a:cubicBezTo>
                  <a:cubicBezTo>
                    <a:pt x="799428" y="395803"/>
                    <a:pt x="782344" y="394611"/>
                    <a:pt x="764067" y="380705"/>
                  </a:cubicBezTo>
                  <a:cubicBezTo>
                    <a:pt x="714801" y="342563"/>
                    <a:pt x="659177" y="317135"/>
                    <a:pt x="599183" y="300846"/>
                  </a:cubicBezTo>
                  <a:cubicBezTo>
                    <a:pt x="583688" y="296475"/>
                    <a:pt x="570576" y="290118"/>
                    <a:pt x="560644" y="276610"/>
                  </a:cubicBezTo>
                  <a:cubicBezTo>
                    <a:pt x="548724" y="259922"/>
                    <a:pt x="532037" y="257539"/>
                    <a:pt x="515350" y="269855"/>
                  </a:cubicBezTo>
                  <a:cubicBezTo>
                    <a:pt x="494690" y="284953"/>
                    <a:pt x="472440" y="288529"/>
                    <a:pt x="447410" y="284556"/>
                  </a:cubicBezTo>
                  <a:cubicBezTo>
                    <a:pt x="409268" y="278596"/>
                    <a:pt x="370729" y="272239"/>
                    <a:pt x="331792" y="269855"/>
                  </a:cubicBezTo>
                  <a:cubicBezTo>
                    <a:pt x="255509" y="265485"/>
                    <a:pt x="178827" y="252771"/>
                    <a:pt x="102941" y="273828"/>
                  </a:cubicBezTo>
                  <a:cubicBezTo>
                    <a:pt x="79499" y="280583"/>
                    <a:pt x="56455" y="288529"/>
                    <a:pt x="38576" y="306011"/>
                  </a:cubicBezTo>
                  <a:cubicBezTo>
                    <a:pt x="30630" y="313559"/>
                    <a:pt x="23081" y="325876"/>
                    <a:pt x="9970" y="318725"/>
                  </a:cubicBezTo>
                  <a:cubicBezTo>
                    <a:pt x="-1155" y="312765"/>
                    <a:pt x="37" y="299654"/>
                    <a:pt x="37" y="288132"/>
                  </a:cubicBezTo>
                  <a:cubicBezTo>
                    <a:pt x="37" y="285350"/>
                    <a:pt x="37" y="282966"/>
                    <a:pt x="37" y="27541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3" name="Free-form: Shape 302">
              <a:extLst>
                <a:ext uri="{FF2B5EF4-FFF2-40B4-BE49-F238E27FC236}">
                  <a16:creationId xmlns:a16="http://schemas.microsoft.com/office/drawing/2014/main" id="{DEBDE369-83F2-689B-3B25-6E5FE95C0B4F}"/>
                </a:ext>
              </a:extLst>
            </p:cNvPr>
            <p:cNvSpPr/>
            <p:nvPr/>
          </p:nvSpPr>
          <p:spPr>
            <a:xfrm>
              <a:off x="7879931" y="2760455"/>
              <a:ext cx="784337" cy="425191"/>
            </a:xfrm>
            <a:custGeom>
              <a:avLst/>
              <a:gdLst>
                <a:gd name="connsiteX0" fmla="*/ 782748 w 784337"/>
                <a:gd name="connsiteY0" fmla="*/ 199948 h 425191"/>
                <a:gd name="connsiteX1" fmla="*/ 719973 w 784337"/>
                <a:gd name="connsiteY1" fmla="*/ 230143 h 425191"/>
                <a:gd name="connsiteX2" fmla="*/ 714808 w 784337"/>
                <a:gd name="connsiteY2" fmla="*/ 235706 h 425191"/>
                <a:gd name="connsiteX3" fmla="*/ 660376 w 784337"/>
                <a:gd name="connsiteY3" fmla="*/ 308811 h 425191"/>
                <a:gd name="connsiteX4" fmla="*/ 615083 w 784337"/>
                <a:gd name="connsiteY4" fmla="*/ 364037 h 425191"/>
                <a:gd name="connsiteX5" fmla="*/ 538798 w 784337"/>
                <a:gd name="connsiteY5" fmla="*/ 410523 h 425191"/>
                <a:gd name="connsiteX6" fmla="*/ 497081 w 784337"/>
                <a:gd name="connsiteY6" fmla="*/ 424031 h 425191"/>
                <a:gd name="connsiteX7" fmla="*/ 399342 w 784337"/>
                <a:gd name="connsiteY7" fmla="*/ 421648 h 425191"/>
                <a:gd name="connsiteX8" fmla="*/ 380668 w 784337"/>
                <a:gd name="connsiteY8" fmla="*/ 409331 h 425191"/>
                <a:gd name="connsiteX9" fmla="*/ 302796 w 784337"/>
                <a:gd name="connsiteY9" fmla="*/ 348145 h 425191"/>
                <a:gd name="connsiteX10" fmla="*/ 271806 w 784337"/>
                <a:gd name="connsiteY10" fmla="*/ 281794 h 425191"/>
                <a:gd name="connsiteX11" fmla="*/ 268627 w 784337"/>
                <a:gd name="connsiteY11" fmla="*/ 249214 h 425191"/>
                <a:gd name="connsiteX12" fmla="*/ 189165 w 784337"/>
                <a:gd name="connsiteY12" fmla="*/ 216635 h 425191"/>
                <a:gd name="connsiteX13" fmla="*/ 92221 w 784337"/>
                <a:gd name="connsiteY13" fmla="*/ 195577 h 425191"/>
                <a:gd name="connsiteX14" fmla="*/ 87850 w 784337"/>
                <a:gd name="connsiteY14" fmla="*/ 193193 h 425191"/>
                <a:gd name="connsiteX15" fmla="*/ 839 w 784337"/>
                <a:gd name="connsiteY15" fmla="*/ 72411 h 425191"/>
                <a:gd name="connsiteX16" fmla="*/ 4414 w 784337"/>
                <a:gd name="connsiteY16" fmla="*/ 61286 h 425191"/>
                <a:gd name="connsiteX17" fmla="*/ 95399 w 784337"/>
                <a:gd name="connsiteY17" fmla="*/ 11225 h 425191"/>
                <a:gd name="connsiteX18" fmla="*/ 245583 w 784337"/>
                <a:gd name="connsiteY18" fmla="*/ 4073 h 425191"/>
                <a:gd name="connsiteX19" fmla="*/ 450198 w 784337"/>
                <a:gd name="connsiteY19" fmla="*/ 27117 h 425191"/>
                <a:gd name="connsiteX20" fmla="*/ 508206 w 784337"/>
                <a:gd name="connsiteY20" fmla="*/ 8841 h 425191"/>
                <a:gd name="connsiteX21" fmla="*/ 527277 w 784337"/>
                <a:gd name="connsiteY21" fmla="*/ 10430 h 425191"/>
                <a:gd name="connsiteX22" fmla="*/ 584092 w 784337"/>
                <a:gd name="connsiteY22" fmla="*/ 43407 h 425191"/>
                <a:gd name="connsiteX23" fmla="*/ 725137 w 784337"/>
                <a:gd name="connsiteY23" fmla="*/ 111744 h 425191"/>
                <a:gd name="connsiteX24" fmla="*/ 754142 w 784337"/>
                <a:gd name="connsiteY24" fmla="*/ 170547 h 425191"/>
                <a:gd name="connsiteX25" fmla="*/ 784337 w 784337"/>
                <a:gd name="connsiteY25" fmla="*/ 199948 h 42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84337" h="425191">
                  <a:moveTo>
                    <a:pt x="782748" y="199948"/>
                  </a:moveTo>
                  <a:cubicBezTo>
                    <a:pt x="758114" y="205113"/>
                    <a:pt x="733084" y="204318"/>
                    <a:pt x="719973" y="230143"/>
                  </a:cubicBezTo>
                  <a:cubicBezTo>
                    <a:pt x="718781" y="232527"/>
                    <a:pt x="716794" y="234911"/>
                    <a:pt x="714808" y="235706"/>
                  </a:cubicBezTo>
                  <a:cubicBezTo>
                    <a:pt x="676268" y="245241"/>
                    <a:pt x="662362" y="268682"/>
                    <a:pt x="660376" y="308811"/>
                  </a:cubicBezTo>
                  <a:cubicBezTo>
                    <a:pt x="659184" y="329868"/>
                    <a:pt x="642894" y="350131"/>
                    <a:pt x="615083" y="364037"/>
                  </a:cubicBezTo>
                  <a:cubicBezTo>
                    <a:pt x="590847" y="375957"/>
                    <a:pt x="553499" y="375559"/>
                    <a:pt x="538798" y="410523"/>
                  </a:cubicBezTo>
                  <a:cubicBezTo>
                    <a:pt x="534826" y="419661"/>
                    <a:pt x="507808" y="428402"/>
                    <a:pt x="497081" y="424031"/>
                  </a:cubicBezTo>
                  <a:cubicBezTo>
                    <a:pt x="463706" y="410125"/>
                    <a:pt x="431922" y="425223"/>
                    <a:pt x="399342" y="421648"/>
                  </a:cubicBezTo>
                  <a:cubicBezTo>
                    <a:pt x="390601" y="420853"/>
                    <a:pt x="383450" y="421648"/>
                    <a:pt x="380668" y="409331"/>
                  </a:cubicBezTo>
                  <a:cubicBezTo>
                    <a:pt x="371530" y="368408"/>
                    <a:pt x="340540" y="352912"/>
                    <a:pt x="302796" y="348145"/>
                  </a:cubicBezTo>
                  <a:cubicBezTo>
                    <a:pt x="255913" y="342582"/>
                    <a:pt x="246377" y="322717"/>
                    <a:pt x="271806" y="281794"/>
                  </a:cubicBezTo>
                  <a:cubicBezTo>
                    <a:pt x="279354" y="269874"/>
                    <a:pt x="280149" y="256763"/>
                    <a:pt x="268627" y="249214"/>
                  </a:cubicBezTo>
                  <a:cubicBezTo>
                    <a:pt x="244391" y="233322"/>
                    <a:pt x="222142" y="212662"/>
                    <a:pt x="189165" y="216635"/>
                  </a:cubicBezTo>
                  <a:cubicBezTo>
                    <a:pt x="154598" y="221005"/>
                    <a:pt x="121621" y="215840"/>
                    <a:pt x="92221" y="195577"/>
                  </a:cubicBezTo>
                  <a:cubicBezTo>
                    <a:pt x="90631" y="194385"/>
                    <a:pt x="89042" y="193193"/>
                    <a:pt x="87850" y="193193"/>
                  </a:cubicBezTo>
                  <a:cubicBezTo>
                    <a:pt x="11169" y="187234"/>
                    <a:pt x="17923" y="121280"/>
                    <a:pt x="839" y="72411"/>
                  </a:cubicBezTo>
                  <a:cubicBezTo>
                    <a:pt x="-751" y="68438"/>
                    <a:pt x="-353" y="62478"/>
                    <a:pt x="4414" y="61286"/>
                  </a:cubicBezTo>
                  <a:cubicBezTo>
                    <a:pt x="39775" y="53737"/>
                    <a:pt x="58449" y="19171"/>
                    <a:pt x="95399" y="11225"/>
                  </a:cubicBezTo>
                  <a:cubicBezTo>
                    <a:pt x="145857" y="497"/>
                    <a:pt x="196713" y="-3873"/>
                    <a:pt x="245583" y="4073"/>
                  </a:cubicBezTo>
                  <a:cubicBezTo>
                    <a:pt x="313523" y="14800"/>
                    <a:pt x="382655" y="11622"/>
                    <a:pt x="450198" y="27117"/>
                  </a:cubicBezTo>
                  <a:cubicBezTo>
                    <a:pt x="469666" y="31487"/>
                    <a:pt x="491121" y="21157"/>
                    <a:pt x="508206" y="8841"/>
                  </a:cubicBezTo>
                  <a:cubicBezTo>
                    <a:pt x="516152" y="3278"/>
                    <a:pt x="521714" y="894"/>
                    <a:pt x="527277" y="10430"/>
                  </a:cubicBezTo>
                  <a:cubicBezTo>
                    <a:pt x="539991" y="31487"/>
                    <a:pt x="562637" y="37844"/>
                    <a:pt x="584092" y="43407"/>
                  </a:cubicBezTo>
                  <a:cubicBezTo>
                    <a:pt x="635345" y="57710"/>
                    <a:pt x="683420" y="77973"/>
                    <a:pt x="725137" y="111744"/>
                  </a:cubicBezTo>
                  <a:cubicBezTo>
                    <a:pt x="736660" y="120883"/>
                    <a:pt x="754539" y="155051"/>
                    <a:pt x="754142" y="170547"/>
                  </a:cubicBezTo>
                  <a:cubicBezTo>
                    <a:pt x="753347" y="191604"/>
                    <a:pt x="768445" y="195577"/>
                    <a:pt x="784337" y="19994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4" name="Free-form: Shape 303">
              <a:extLst>
                <a:ext uri="{FF2B5EF4-FFF2-40B4-BE49-F238E27FC236}">
                  <a16:creationId xmlns:a16="http://schemas.microsoft.com/office/drawing/2014/main" id="{BCB5BB3E-9005-69B9-4B3B-58A3424B93F8}"/>
                </a:ext>
              </a:extLst>
            </p:cNvPr>
            <p:cNvSpPr/>
            <p:nvPr/>
          </p:nvSpPr>
          <p:spPr>
            <a:xfrm>
              <a:off x="7379529" y="4000574"/>
              <a:ext cx="789688" cy="307481"/>
            </a:xfrm>
            <a:custGeom>
              <a:avLst/>
              <a:gdLst>
                <a:gd name="connsiteX0" fmla="*/ 789689 w 789688"/>
                <a:gd name="connsiteY0" fmla="*/ 84618 h 307481"/>
                <a:gd name="connsiteX1" fmla="*/ 761082 w 789688"/>
                <a:gd name="connsiteY1" fmla="*/ 133885 h 307481"/>
                <a:gd name="connsiteX2" fmla="*/ 741614 w 789688"/>
                <a:gd name="connsiteY2" fmla="*/ 173219 h 307481"/>
                <a:gd name="connsiteX3" fmla="*/ 685196 w 789688"/>
                <a:gd name="connsiteY3" fmla="*/ 186330 h 307481"/>
                <a:gd name="connsiteX4" fmla="*/ 611296 w 789688"/>
                <a:gd name="connsiteY4" fmla="*/ 165273 h 307481"/>
                <a:gd name="connsiteX5" fmla="*/ 577922 w 789688"/>
                <a:gd name="connsiteY5" fmla="*/ 163683 h 307481"/>
                <a:gd name="connsiteX6" fmla="*/ 472634 w 789688"/>
                <a:gd name="connsiteY6" fmla="*/ 226061 h 307481"/>
                <a:gd name="connsiteX7" fmla="*/ 438863 w 789688"/>
                <a:gd name="connsiteY7" fmla="*/ 242748 h 307481"/>
                <a:gd name="connsiteX8" fmla="*/ 389596 w 789688"/>
                <a:gd name="connsiteY8" fmla="*/ 226856 h 307481"/>
                <a:gd name="connsiteX9" fmla="*/ 337548 w 789688"/>
                <a:gd name="connsiteY9" fmla="*/ 242748 h 307481"/>
                <a:gd name="connsiteX10" fmla="*/ 291858 w 789688"/>
                <a:gd name="connsiteY10" fmla="*/ 260230 h 307481"/>
                <a:gd name="connsiteX11" fmla="*/ 252127 w 789688"/>
                <a:gd name="connsiteY11" fmla="*/ 288042 h 307481"/>
                <a:gd name="connsiteX12" fmla="*/ 239015 w 789688"/>
                <a:gd name="connsiteY12" fmla="*/ 297180 h 307481"/>
                <a:gd name="connsiteX13" fmla="*/ 130549 w 789688"/>
                <a:gd name="connsiteY13" fmla="*/ 306716 h 307481"/>
                <a:gd name="connsiteX14" fmla="*/ 86448 w 789688"/>
                <a:gd name="connsiteY14" fmla="*/ 286055 h 307481"/>
                <a:gd name="connsiteX15" fmla="*/ 12548 w 789688"/>
                <a:gd name="connsiteY15" fmla="*/ 231226 h 307481"/>
                <a:gd name="connsiteX16" fmla="*/ 7383 w 789688"/>
                <a:gd name="connsiteY16" fmla="*/ 225664 h 307481"/>
                <a:gd name="connsiteX17" fmla="*/ 15726 w 789688"/>
                <a:gd name="connsiteY17" fmla="*/ 137063 h 307481"/>
                <a:gd name="connsiteX18" fmla="*/ 52676 w 789688"/>
                <a:gd name="connsiteY18" fmla="*/ 129117 h 307481"/>
                <a:gd name="connsiteX19" fmla="*/ 162732 w 789688"/>
                <a:gd name="connsiteY19" fmla="*/ 62766 h 307481"/>
                <a:gd name="connsiteX20" fmla="*/ 254510 w 789688"/>
                <a:gd name="connsiteY20" fmla="*/ 4361 h 307481"/>
                <a:gd name="connsiteX21" fmla="*/ 266033 w 789688"/>
                <a:gd name="connsiteY21" fmla="*/ 6745 h 307481"/>
                <a:gd name="connsiteX22" fmla="*/ 316491 w 789688"/>
                <a:gd name="connsiteY22" fmla="*/ 12308 h 307481"/>
                <a:gd name="connsiteX23" fmla="*/ 362976 w 789688"/>
                <a:gd name="connsiteY23" fmla="*/ 14294 h 307481"/>
                <a:gd name="connsiteX24" fmla="*/ 400324 w 789688"/>
                <a:gd name="connsiteY24" fmla="*/ 55217 h 307481"/>
                <a:gd name="connsiteX25" fmla="*/ 418203 w 789688"/>
                <a:gd name="connsiteY25" fmla="*/ 60780 h 307481"/>
                <a:gd name="connsiteX26" fmla="*/ 462304 w 789688"/>
                <a:gd name="connsiteY26" fmla="*/ 41311 h 307481"/>
                <a:gd name="connsiteX27" fmla="*/ 539780 w 789688"/>
                <a:gd name="connsiteY27" fmla="*/ 34557 h 307481"/>
                <a:gd name="connsiteX28" fmla="*/ 594212 w 789688"/>
                <a:gd name="connsiteY28" fmla="*/ 30584 h 307481"/>
                <a:gd name="connsiteX29" fmla="*/ 701883 w 789688"/>
                <a:gd name="connsiteY29" fmla="*/ 38927 h 307481"/>
                <a:gd name="connsiteX30" fmla="*/ 788895 w 789688"/>
                <a:gd name="connsiteY30" fmla="*/ 84618 h 307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89688" h="307481">
                  <a:moveTo>
                    <a:pt x="789689" y="84618"/>
                  </a:moveTo>
                  <a:cubicBezTo>
                    <a:pt x="784921" y="103689"/>
                    <a:pt x="771810" y="117993"/>
                    <a:pt x="761082" y="133885"/>
                  </a:cubicBezTo>
                  <a:cubicBezTo>
                    <a:pt x="752739" y="146202"/>
                    <a:pt x="746382" y="159313"/>
                    <a:pt x="741614" y="173219"/>
                  </a:cubicBezTo>
                  <a:cubicBezTo>
                    <a:pt x="732874" y="199044"/>
                    <a:pt x="702678" y="206990"/>
                    <a:pt x="685196" y="186330"/>
                  </a:cubicBezTo>
                  <a:cubicBezTo>
                    <a:pt x="664139" y="161697"/>
                    <a:pt x="641492" y="155340"/>
                    <a:pt x="611296" y="165273"/>
                  </a:cubicBezTo>
                  <a:cubicBezTo>
                    <a:pt x="601364" y="168451"/>
                    <a:pt x="589047" y="167657"/>
                    <a:pt x="577922" y="163683"/>
                  </a:cubicBezTo>
                  <a:cubicBezTo>
                    <a:pt x="518723" y="143023"/>
                    <a:pt x="482170" y="164875"/>
                    <a:pt x="472634" y="226061"/>
                  </a:cubicBezTo>
                  <a:cubicBezTo>
                    <a:pt x="469456" y="246324"/>
                    <a:pt x="452769" y="245530"/>
                    <a:pt x="438863" y="242748"/>
                  </a:cubicBezTo>
                  <a:cubicBezTo>
                    <a:pt x="422176" y="239173"/>
                    <a:pt x="405886" y="232021"/>
                    <a:pt x="389596" y="226856"/>
                  </a:cubicBezTo>
                  <a:cubicBezTo>
                    <a:pt x="368539" y="220102"/>
                    <a:pt x="349865" y="222088"/>
                    <a:pt x="337548" y="242748"/>
                  </a:cubicBezTo>
                  <a:cubicBezTo>
                    <a:pt x="326821" y="260627"/>
                    <a:pt x="309339" y="260627"/>
                    <a:pt x="291858" y="260230"/>
                  </a:cubicBezTo>
                  <a:cubicBezTo>
                    <a:pt x="271595" y="260230"/>
                    <a:pt x="252127" y="259435"/>
                    <a:pt x="252127" y="288042"/>
                  </a:cubicBezTo>
                  <a:cubicBezTo>
                    <a:pt x="252127" y="296385"/>
                    <a:pt x="244975" y="295988"/>
                    <a:pt x="239015" y="297180"/>
                  </a:cubicBezTo>
                  <a:cubicBezTo>
                    <a:pt x="203257" y="305921"/>
                    <a:pt x="167102" y="309099"/>
                    <a:pt x="130549" y="306716"/>
                  </a:cubicBezTo>
                  <a:cubicBezTo>
                    <a:pt x="113862" y="305523"/>
                    <a:pt x="100751" y="294002"/>
                    <a:pt x="86448" y="286055"/>
                  </a:cubicBezTo>
                  <a:cubicBezTo>
                    <a:pt x="59430" y="270958"/>
                    <a:pt x="40757" y="244735"/>
                    <a:pt x="12548" y="231226"/>
                  </a:cubicBezTo>
                  <a:cubicBezTo>
                    <a:pt x="10164" y="230035"/>
                    <a:pt x="8972" y="227650"/>
                    <a:pt x="7383" y="225664"/>
                  </a:cubicBezTo>
                  <a:cubicBezTo>
                    <a:pt x="-6126" y="207785"/>
                    <a:pt x="231" y="152559"/>
                    <a:pt x="15726" y="137063"/>
                  </a:cubicBezTo>
                  <a:cubicBezTo>
                    <a:pt x="26851" y="125939"/>
                    <a:pt x="39962" y="129117"/>
                    <a:pt x="52676" y="129117"/>
                  </a:cubicBezTo>
                  <a:cubicBezTo>
                    <a:pt x="90421" y="128720"/>
                    <a:pt x="144455" y="95346"/>
                    <a:pt x="162732" y="62766"/>
                  </a:cubicBezTo>
                  <a:cubicBezTo>
                    <a:pt x="182597" y="27405"/>
                    <a:pt x="208025" y="-804"/>
                    <a:pt x="254510" y="4361"/>
                  </a:cubicBezTo>
                  <a:cubicBezTo>
                    <a:pt x="258484" y="4759"/>
                    <a:pt x="264046" y="1977"/>
                    <a:pt x="266033" y="6745"/>
                  </a:cubicBezTo>
                  <a:cubicBezTo>
                    <a:pt x="279541" y="40517"/>
                    <a:pt x="300201" y="21049"/>
                    <a:pt x="316491" y="12308"/>
                  </a:cubicBezTo>
                  <a:cubicBezTo>
                    <a:pt x="333575" y="2772"/>
                    <a:pt x="344303" y="-10737"/>
                    <a:pt x="362976" y="14294"/>
                  </a:cubicBezTo>
                  <a:cubicBezTo>
                    <a:pt x="373307" y="28200"/>
                    <a:pt x="397543" y="30981"/>
                    <a:pt x="400324" y="55217"/>
                  </a:cubicBezTo>
                  <a:cubicBezTo>
                    <a:pt x="401516" y="63958"/>
                    <a:pt x="411846" y="61177"/>
                    <a:pt x="418203" y="60780"/>
                  </a:cubicBezTo>
                  <a:cubicBezTo>
                    <a:pt x="435287" y="60382"/>
                    <a:pt x="450782" y="52436"/>
                    <a:pt x="462304" y="41311"/>
                  </a:cubicBezTo>
                  <a:cubicBezTo>
                    <a:pt x="487335" y="17075"/>
                    <a:pt x="512366" y="18665"/>
                    <a:pt x="539780" y="34557"/>
                  </a:cubicBezTo>
                  <a:cubicBezTo>
                    <a:pt x="558851" y="45682"/>
                    <a:pt x="576730" y="39722"/>
                    <a:pt x="594212" y="30584"/>
                  </a:cubicBezTo>
                  <a:cubicBezTo>
                    <a:pt x="631956" y="9924"/>
                    <a:pt x="670098" y="14691"/>
                    <a:pt x="701883" y="38927"/>
                  </a:cubicBezTo>
                  <a:cubicBezTo>
                    <a:pt x="728900" y="59190"/>
                    <a:pt x="757904" y="72699"/>
                    <a:pt x="788895" y="8461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5" name="Free-form: Shape 304">
              <a:extLst>
                <a:ext uri="{FF2B5EF4-FFF2-40B4-BE49-F238E27FC236}">
                  <a16:creationId xmlns:a16="http://schemas.microsoft.com/office/drawing/2014/main" id="{19B51D43-4989-CC7C-3AD7-6ED031676BFC}"/>
                </a:ext>
              </a:extLst>
            </p:cNvPr>
            <p:cNvSpPr/>
            <p:nvPr/>
          </p:nvSpPr>
          <p:spPr>
            <a:xfrm>
              <a:off x="5301893" y="3656464"/>
              <a:ext cx="524170" cy="325022"/>
            </a:xfrm>
            <a:custGeom>
              <a:avLst/>
              <a:gdLst>
                <a:gd name="connsiteX0" fmla="*/ 484250 w 524170"/>
                <a:gd name="connsiteY0" fmla="*/ 211796 h 325022"/>
                <a:gd name="connsiteX1" fmla="*/ 446506 w 524170"/>
                <a:gd name="connsiteY1" fmla="*/ 240402 h 325022"/>
                <a:gd name="connsiteX2" fmla="*/ 440943 w 524170"/>
                <a:gd name="connsiteY2" fmla="*/ 293642 h 325022"/>
                <a:gd name="connsiteX3" fmla="*/ 448492 w 524170"/>
                <a:gd name="connsiteY3" fmla="*/ 317878 h 325022"/>
                <a:gd name="connsiteX4" fmla="*/ 410350 w 524170"/>
                <a:gd name="connsiteY4" fmla="*/ 319070 h 325022"/>
                <a:gd name="connsiteX5" fmla="*/ 352343 w 524170"/>
                <a:gd name="connsiteY5" fmla="*/ 281723 h 325022"/>
                <a:gd name="connsiteX6" fmla="*/ 323736 w 524170"/>
                <a:gd name="connsiteY6" fmla="*/ 233251 h 325022"/>
                <a:gd name="connsiteX7" fmla="*/ 315393 w 524170"/>
                <a:gd name="connsiteY7" fmla="*/ 208220 h 325022"/>
                <a:gd name="connsiteX8" fmla="*/ 289567 w 524170"/>
                <a:gd name="connsiteY8" fmla="*/ 222523 h 325022"/>
                <a:gd name="connsiteX9" fmla="*/ 247055 w 524170"/>
                <a:gd name="connsiteY9" fmla="*/ 247554 h 325022"/>
                <a:gd name="connsiteX10" fmla="*/ 229176 w 524170"/>
                <a:gd name="connsiteY10" fmla="*/ 232456 h 325022"/>
                <a:gd name="connsiteX11" fmla="*/ 229176 w 524170"/>
                <a:gd name="connsiteY11" fmla="*/ 214180 h 325022"/>
                <a:gd name="connsiteX12" fmla="*/ 186664 w 524170"/>
                <a:gd name="connsiteY12" fmla="*/ 174448 h 325022"/>
                <a:gd name="connsiteX13" fmla="*/ 153290 w 524170"/>
                <a:gd name="connsiteY13" fmla="*/ 160145 h 325022"/>
                <a:gd name="connsiteX14" fmla="*/ 140179 w 524170"/>
                <a:gd name="connsiteY14" fmla="*/ 156172 h 325022"/>
                <a:gd name="connsiteX15" fmla="*/ 96871 w 524170"/>
                <a:gd name="connsiteY15" fmla="*/ 131142 h 325022"/>
                <a:gd name="connsiteX16" fmla="*/ 56346 w 524170"/>
                <a:gd name="connsiteY16" fmla="*/ 106508 h 325022"/>
                <a:gd name="connsiteX17" fmla="*/ 325 w 524170"/>
                <a:gd name="connsiteY17" fmla="*/ 45322 h 325022"/>
                <a:gd name="connsiteX18" fmla="*/ 11052 w 524170"/>
                <a:gd name="connsiteY18" fmla="*/ 35389 h 325022"/>
                <a:gd name="connsiteX19" fmla="*/ 82171 w 524170"/>
                <a:gd name="connsiteY19" fmla="*/ 3207 h 325022"/>
                <a:gd name="connsiteX20" fmla="*/ 99255 w 524170"/>
                <a:gd name="connsiteY20" fmla="*/ 11153 h 325022"/>
                <a:gd name="connsiteX21" fmla="*/ 123094 w 524170"/>
                <a:gd name="connsiteY21" fmla="*/ 28635 h 325022"/>
                <a:gd name="connsiteX22" fmla="*/ 173950 w 524170"/>
                <a:gd name="connsiteY22" fmla="*/ 36979 h 325022"/>
                <a:gd name="connsiteX23" fmla="*/ 196994 w 524170"/>
                <a:gd name="connsiteY23" fmla="*/ 36979 h 325022"/>
                <a:gd name="connsiteX24" fmla="*/ 236725 w 524170"/>
                <a:gd name="connsiteY24" fmla="*/ 18305 h 325022"/>
                <a:gd name="connsiteX25" fmla="*/ 347178 w 524170"/>
                <a:gd name="connsiteY25" fmla="*/ 29 h 325022"/>
                <a:gd name="connsiteX26" fmla="*/ 349562 w 524170"/>
                <a:gd name="connsiteY26" fmla="*/ 426 h 325022"/>
                <a:gd name="connsiteX27" fmla="*/ 429024 w 524170"/>
                <a:gd name="connsiteY27" fmla="*/ 38568 h 325022"/>
                <a:gd name="connsiteX28" fmla="*/ 437367 w 524170"/>
                <a:gd name="connsiteY28" fmla="*/ 74326 h 325022"/>
                <a:gd name="connsiteX29" fmla="*/ 426640 w 524170"/>
                <a:gd name="connsiteY29" fmla="*/ 102933 h 325022"/>
                <a:gd name="connsiteX30" fmla="*/ 459220 w 524170"/>
                <a:gd name="connsiteY30" fmla="*/ 122003 h 325022"/>
                <a:gd name="connsiteX31" fmla="*/ 494183 w 524170"/>
                <a:gd name="connsiteY31" fmla="*/ 129155 h 325022"/>
                <a:gd name="connsiteX32" fmla="*/ 504116 w 524170"/>
                <a:gd name="connsiteY32" fmla="*/ 149815 h 325022"/>
                <a:gd name="connsiteX33" fmla="*/ 506897 w 524170"/>
                <a:gd name="connsiteY33" fmla="*/ 162926 h 325022"/>
                <a:gd name="connsiteX34" fmla="*/ 523584 w 524170"/>
                <a:gd name="connsiteY34" fmla="*/ 179216 h 325022"/>
                <a:gd name="connsiteX35" fmla="*/ 498951 w 524170"/>
                <a:gd name="connsiteY35" fmla="*/ 213782 h 325022"/>
                <a:gd name="connsiteX36" fmla="*/ 483853 w 524170"/>
                <a:gd name="connsiteY36" fmla="*/ 211796 h 325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24170" h="325022">
                  <a:moveTo>
                    <a:pt x="484250" y="211796"/>
                  </a:moveTo>
                  <a:cubicBezTo>
                    <a:pt x="461206" y="206233"/>
                    <a:pt x="455644" y="226894"/>
                    <a:pt x="446506" y="240402"/>
                  </a:cubicBezTo>
                  <a:cubicBezTo>
                    <a:pt x="435381" y="256295"/>
                    <a:pt x="428229" y="274174"/>
                    <a:pt x="440943" y="293642"/>
                  </a:cubicBezTo>
                  <a:cubicBezTo>
                    <a:pt x="445711" y="300794"/>
                    <a:pt x="463590" y="307548"/>
                    <a:pt x="448492" y="317878"/>
                  </a:cubicBezTo>
                  <a:cubicBezTo>
                    <a:pt x="438162" y="325030"/>
                    <a:pt x="417899" y="329003"/>
                    <a:pt x="410350" y="319070"/>
                  </a:cubicBezTo>
                  <a:cubicBezTo>
                    <a:pt x="394458" y="299602"/>
                    <a:pt x="373003" y="290464"/>
                    <a:pt x="352343" y="281723"/>
                  </a:cubicBezTo>
                  <a:cubicBezTo>
                    <a:pt x="328504" y="271790"/>
                    <a:pt x="324134" y="255103"/>
                    <a:pt x="323736" y="233251"/>
                  </a:cubicBezTo>
                  <a:cubicBezTo>
                    <a:pt x="323736" y="224112"/>
                    <a:pt x="327312" y="211398"/>
                    <a:pt x="315393" y="208220"/>
                  </a:cubicBezTo>
                  <a:cubicBezTo>
                    <a:pt x="304665" y="205439"/>
                    <a:pt x="294335" y="213782"/>
                    <a:pt x="289567" y="222523"/>
                  </a:cubicBezTo>
                  <a:cubicBezTo>
                    <a:pt x="280032" y="240402"/>
                    <a:pt x="264140" y="244773"/>
                    <a:pt x="247055" y="247554"/>
                  </a:cubicBezTo>
                  <a:cubicBezTo>
                    <a:pt x="235930" y="249540"/>
                    <a:pt x="227984" y="245965"/>
                    <a:pt x="229176" y="232456"/>
                  </a:cubicBezTo>
                  <a:cubicBezTo>
                    <a:pt x="229574" y="226496"/>
                    <a:pt x="229574" y="220139"/>
                    <a:pt x="229176" y="214180"/>
                  </a:cubicBezTo>
                  <a:cubicBezTo>
                    <a:pt x="226792" y="184381"/>
                    <a:pt x="216462" y="175243"/>
                    <a:pt x="186664" y="174448"/>
                  </a:cubicBezTo>
                  <a:cubicBezTo>
                    <a:pt x="173950" y="174448"/>
                    <a:pt x="158057" y="180806"/>
                    <a:pt x="153290" y="160145"/>
                  </a:cubicBezTo>
                  <a:cubicBezTo>
                    <a:pt x="152098" y="154980"/>
                    <a:pt x="145741" y="156172"/>
                    <a:pt x="140179" y="156172"/>
                  </a:cubicBezTo>
                  <a:cubicBezTo>
                    <a:pt x="121902" y="155775"/>
                    <a:pt x="106407" y="149021"/>
                    <a:pt x="96871" y="131142"/>
                  </a:cubicBezTo>
                  <a:cubicBezTo>
                    <a:pt x="88925" y="116044"/>
                    <a:pt x="75019" y="107700"/>
                    <a:pt x="56346" y="106508"/>
                  </a:cubicBezTo>
                  <a:cubicBezTo>
                    <a:pt x="17409" y="104522"/>
                    <a:pt x="-2854" y="81875"/>
                    <a:pt x="325" y="45322"/>
                  </a:cubicBezTo>
                  <a:cubicBezTo>
                    <a:pt x="722" y="38568"/>
                    <a:pt x="6682" y="37376"/>
                    <a:pt x="11052" y="35389"/>
                  </a:cubicBezTo>
                  <a:cubicBezTo>
                    <a:pt x="34494" y="24265"/>
                    <a:pt x="57935" y="13140"/>
                    <a:pt x="82171" y="3207"/>
                  </a:cubicBezTo>
                  <a:cubicBezTo>
                    <a:pt x="88925" y="426"/>
                    <a:pt x="98461" y="-5136"/>
                    <a:pt x="99255" y="11153"/>
                  </a:cubicBezTo>
                  <a:cubicBezTo>
                    <a:pt x="100050" y="24662"/>
                    <a:pt x="109585" y="29430"/>
                    <a:pt x="123094" y="28635"/>
                  </a:cubicBezTo>
                  <a:cubicBezTo>
                    <a:pt x="140576" y="27443"/>
                    <a:pt x="157660" y="27046"/>
                    <a:pt x="173950" y="36979"/>
                  </a:cubicBezTo>
                  <a:cubicBezTo>
                    <a:pt x="180704" y="40952"/>
                    <a:pt x="189048" y="39760"/>
                    <a:pt x="196994" y="36979"/>
                  </a:cubicBezTo>
                  <a:cubicBezTo>
                    <a:pt x="210900" y="32211"/>
                    <a:pt x="225203" y="27841"/>
                    <a:pt x="236725" y="18305"/>
                  </a:cubicBezTo>
                  <a:cubicBezTo>
                    <a:pt x="270099" y="-8712"/>
                    <a:pt x="310228" y="5591"/>
                    <a:pt x="347178" y="29"/>
                  </a:cubicBezTo>
                  <a:cubicBezTo>
                    <a:pt x="347972" y="29"/>
                    <a:pt x="349562" y="29"/>
                    <a:pt x="349562" y="426"/>
                  </a:cubicBezTo>
                  <a:cubicBezTo>
                    <a:pt x="364262" y="37376"/>
                    <a:pt x="403199" y="24265"/>
                    <a:pt x="429024" y="38568"/>
                  </a:cubicBezTo>
                  <a:cubicBezTo>
                    <a:pt x="447698" y="49296"/>
                    <a:pt x="451671" y="56844"/>
                    <a:pt x="437367" y="74326"/>
                  </a:cubicBezTo>
                  <a:cubicBezTo>
                    <a:pt x="430613" y="82670"/>
                    <a:pt x="419091" y="88232"/>
                    <a:pt x="426640" y="102933"/>
                  </a:cubicBezTo>
                  <a:cubicBezTo>
                    <a:pt x="433792" y="117236"/>
                    <a:pt x="443327" y="122798"/>
                    <a:pt x="459220" y="122003"/>
                  </a:cubicBezTo>
                  <a:cubicBezTo>
                    <a:pt x="471139" y="121606"/>
                    <a:pt x="483853" y="121209"/>
                    <a:pt x="494183" y="129155"/>
                  </a:cubicBezTo>
                  <a:cubicBezTo>
                    <a:pt x="500540" y="134320"/>
                    <a:pt x="510075" y="138293"/>
                    <a:pt x="504116" y="149815"/>
                  </a:cubicBezTo>
                  <a:cubicBezTo>
                    <a:pt x="501732" y="154583"/>
                    <a:pt x="500540" y="161337"/>
                    <a:pt x="506897" y="162926"/>
                  </a:cubicBezTo>
                  <a:cubicBezTo>
                    <a:pt x="516432" y="165708"/>
                    <a:pt x="526762" y="172065"/>
                    <a:pt x="523584" y="179216"/>
                  </a:cubicBezTo>
                  <a:cubicBezTo>
                    <a:pt x="518419" y="191930"/>
                    <a:pt x="508089" y="203055"/>
                    <a:pt x="498951" y="213782"/>
                  </a:cubicBezTo>
                  <a:cubicBezTo>
                    <a:pt x="494580" y="218550"/>
                    <a:pt x="489415" y="211001"/>
                    <a:pt x="483853" y="211796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6" name="Free-form: Shape 305">
              <a:extLst>
                <a:ext uri="{FF2B5EF4-FFF2-40B4-BE49-F238E27FC236}">
                  <a16:creationId xmlns:a16="http://schemas.microsoft.com/office/drawing/2014/main" id="{633E87E3-D9CE-993F-9258-C48DB7FD565D}"/>
                </a:ext>
              </a:extLst>
            </p:cNvPr>
            <p:cNvSpPr/>
            <p:nvPr/>
          </p:nvSpPr>
          <p:spPr>
            <a:xfrm>
              <a:off x="6868817" y="4491302"/>
              <a:ext cx="419247" cy="242128"/>
            </a:xfrm>
            <a:custGeom>
              <a:avLst/>
              <a:gdLst>
                <a:gd name="connsiteX0" fmla="*/ 0 w 419247"/>
                <a:gd name="connsiteY0" fmla="*/ 92516 h 242128"/>
                <a:gd name="connsiteX1" fmla="*/ 93766 w 419247"/>
                <a:gd name="connsiteY1" fmla="*/ 70266 h 242128"/>
                <a:gd name="connsiteX2" fmla="*/ 214548 w 419247"/>
                <a:gd name="connsiteY2" fmla="*/ 49209 h 242128"/>
                <a:gd name="connsiteX3" fmla="*/ 226070 w 419247"/>
                <a:gd name="connsiteY3" fmla="*/ 43646 h 242128"/>
                <a:gd name="connsiteX4" fmla="*/ 367116 w 419247"/>
                <a:gd name="connsiteY4" fmla="*/ 35303 h 242128"/>
                <a:gd name="connsiteX5" fmla="*/ 384200 w 419247"/>
                <a:gd name="connsiteY5" fmla="*/ 18219 h 242128"/>
                <a:gd name="connsiteX6" fmla="*/ 389762 w 419247"/>
                <a:gd name="connsiteY6" fmla="*/ 1532 h 242128"/>
                <a:gd name="connsiteX7" fmla="*/ 410025 w 419247"/>
                <a:gd name="connsiteY7" fmla="*/ 7888 h 242128"/>
                <a:gd name="connsiteX8" fmla="*/ 408436 w 419247"/>
                <a:gd name="connsiteY8" fmla="*/ 48414 h 242128"/>
                <a:gd name="connsiteX9" fmla="*/ 372678 w 419247"/>
                <a:gd name="connsiteY9" fmla="*/ 82583 h 242128"/>
                <a:gd name="connsiteX10" fmla="*/ 348839 w 419247"/>
                <a:gd name="connsiteY10" fmla="*/ 89337 h 242128"/>
                <a:gd name="connsiteX11" fmla="*/ 314274 w 419247"/>
                <a:gd name="connsiteY11" fmla="*/ 140591 h 242128"/>
                <a:gd name="connsiteX12" fmla="*/ 298778 w 419247"/>
                <a:gd name="connsiteY12" fmla="*/ 173568 h 242128"/>
                <a:gd name="connsiteX13" fmla="*/ 265801 w 419247"/>
                <a:gd name="connsiteY13" fmla="*/ 188268 h 242128"/>
                <a:gd name="connsiteX14" fmla="*/ 260636 w 419247"/>
                <a:gd name="connsiteY14" fmla="*/ 215285 h 242128"/>
                <a:gd name="connsiteX15" fmla="*/ 263020 w 419247"/>
                <a:gd name="connsiteY15" fmla="*/ 234356 h 242128"/>
                <a:gd name="connsiteX16" fmla="*/ 244744 w 419247"/>
                <a:gd name="connsiteY16" fmla="*/ 236740 h 242128"/>
                <a:gd name="connsiteX17" fmla="*/ 217329 w 419247"/>
                <a:gd name="connsiteY17" fmla="*/ 234754 h 242128"/>
                <a:gd name="connsiteX18" fmla="*/ 183558 w 419247"/>
                <a:gd name="connsiteY18" fmla="*/ 216080 h 242128"/>
                <a:gd name="connsiteX19" fmla="*/ 148594 w 419247"/>
                <a:gd name="connsiteY19" fmla="*/ 216080 h 242128"/>
                <a:gd name="connsiteX20" fmla="*/ 130716 w 419247"/>
                <a:gd name="connsiteY20" fmla="*/ 233561 h 242128"/>
                <a:gd name="connsiteX21" fmla="*/ 46485 w 419247"/>
                <a:gd name="connsiteY21" fmla="*/ 241508 h 242128"/>
                <a:gd name="connsiteX22" fmla="*/ 30990 w 419247"/>
                <a:gd name="connsiteY22" fmla="*/ 230780 h 242128"/>
                <a:gd name="connsiteX23" fmla="*/ 48472 w 419247"/>
                <a:gd name="connsiteY23" fmla="*/ 212107 h 242128"/>
                <a:gd name="connsiteX24" fmla="*/ 69530 w 419247"/>
                <a:gd name="connsiteY24" fmla="*/ 204160 h 242128"/>
                <a:gd name="connsiteX25" fmla="*/ 53240 w 419247"/>
                <a:gd name="connsiteY25" fmla="*/ 189857 h 242128"/>
                <a:gd name="connsiteX26" fmla="*/ 34566 w 419247"/>
                <a:gd name="connsiteY26" fmla="*/ 127479 h 242128"/>
                <a:gd name="connsiteX27" fmla="*/ 27017 w 419247"/>
                <a:gd name="connsiteY27" fmla="*/ 104833 h 242128"/>
                <a:gd name="connsiteX28" fmla="*/ 0 w 419247"/>
                <a:gd name="connsiteY28" fmla="*/ 92516 h 242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19247" h="242128">
                  <a:moveTo>
                    <a:pt x="0" y="92516"/>
                  </a:moveTo>
                  <a:cubicBezTo>
                    <a:pt x="25428" y="51990"/>
                    <a:pt x="62775" y="68677"/>
                    <a:pt x="93766" y="70266"/>
                  </a:cubicBezTo>
                  <a:cubicBezTo>
                    <a:pt x="136675" y="72650"/>
                    <a:pt x="178393" y="80994"/>
                    <a:pt x="214548" y="49209"/>
                  </a:cubicBezTo>
                  <a:cubicBezTo>
                    <a:pt x="217727" y="46428"/>
                    <a:pt x="222494" y="43249"/>
                    <a:pt x="226070" y="43646"/>
                  </a:cubicBezTo>
                  <a:cubicBezTo>
                    <a:pt x="273748" y="48414"/>
                    <a:pt x="319438" y="28151"/>
                    <a:pt x="367116" y="35303"/>
                  </a:cubicBezTo>
                  <a:cubicBezTo>
                    <a:pt x="382611" y="37687"/>
                    <a:pt x="389762" y="34111"/>
                    <a:pt x="384200" y="18219"/>
                  </a:cubicBezTo>
                  <a:cubicBezTo>
                    <a:pt x="381419" y="9875"/>
                    <a:pt x="381816" y="4313"/>
                    <a:pt x="389762" y="1532"/>
                  </a:cubicBezTo>
                  <a:cubicBezTo>
                    <a:pt x="397709" y="-1250"/>
                    <a:pt x="407244" y="-852"/>
                    <a:pt x="410025" y="7888"/>
                  </a:cubicBezTo>
                  <a:cubicBezTo>
                    <a:pt x="413999" y="20602"/>
                    <a:pt x="429494" y="30138"/>
                    <a:pt x="408436" y="48414"/>
                  </a:cubicBezTo>
                  <a:cubicBezTo>
                    <a:pt x="397311" y="57950"/>
                    <a:pt x="380227" y="66691"/>
                    <a:pt x="372678" y="82583"/>
                  </a:cubicBezTo>
                  <a:cubicBezTo>
                    <a:pt x="368308" y="92119"/>
                    <a:pt x="357580" y="88940"/>
                    <a:pt x="348839" y="89337"/>
                  </a:cubicBezTo>
                  <a:cubicBezTo>
                    <a:pt x="310300" y="92119"/>
                    <a:pt x="300765" y="105627"/>
                    <a:pt x="314274" y="140591"/>
                  </a:cubicBezTo>
                  <a:cubicBezTo>
                    <a:pt x="321028" y="157675"/>
                    <a:pt x="318247" y="168800"/>
                    <a:pt x="298778" y="173568"/>
                  </a:cubicBezTo>
                  <a:cubicBezTo>
                    <a:pt x="287256" y="176349"/>
                    <a:pt x="276132" y="181116"/>
                    <a:pt x="265801" y="188268"/>
                  </a:cubicBezTo>
                  <a:cubicBezTo>
                    <a:pt x="254279" y="196214"/>
                    <a:pt x="249909" y="204160"/>
                    <a:pt x="260636" y="215285"/>
                  </a:cubicBezTo>
                  <a:cubicBezTo>
                    <a:pt x="266596" y="221245"/>
                    <a:pt x="266199" y="227999"/>
                    <a:pt x="263020" y="234356"/>
                  </a:cubicBezTo>
                  <a:cubicBezTo>
                    <a:pt x="258252" y="242700"/>
                    <a:pt x="251896" y="238727"/>
                    <a:pt x="244744" y="236740"/>
                  </a:cubicBezTo>
                  <a:cubicBezTo>
                    <a:pt x="236003" y="234356"/>
                    <a:pt x="227660" y="231972"/>
                    <a:pt x="217329" y="234754"/>
                  </a:cubicBezTo>
                  <a:cubicBezTo>
                    <a:pt x="202629" y="238727"/>
                    <a:pt x="192696" y="228794"/>
                    <a:pt x="183558" y="216080"/>
                  </a:cubicBezTo>
                  <a:cubicBezTo>
                    <a:pt x="173625" y="201777"/>
                    <a:pt x="160911" y="193036"/>
                    <a:pt x="148594" y="216080"/>
                  </a:cubicBezTo>
                  <a:cubicBezTo>
                    <a:pt x="144621" y="223232"/>
                    <a:pt x="136278" y="233959"/>
                    <a:pt x="130716" y="233561"/>
                  </a:cubicBezTo>
                  <a:cubicBezTo>
                    <a:pt x="101712" y="231178"/>
                    <a:pt x="74297" y="236343"/>
                    <a:pt x="46485" y="241508"/>
                  </a:cubicBezTo>
                  <a:cubicBezTo>
                    <a:pt x="40526" y="242700"/>
                    <a:pt x="27415" y="243494"/>
                    <a:pt x="30990" y="230780"/>
                  </a:cubicBezTo>
                  <a:cubicBezTo>
                    <a:pt x="32977" y="222834"/>
                    <a:pt x="37347" y="210518"/>
                    <a:pt x="48472" y="212107"/>
                  </a:cubicBezTo>
                  <a:cubicBezTo>
                    <a:pt x="58405" y="213299"/>
                    <a:pt x="67543" y="213299"/>
                    <a:pt x="69530" y="204160"/>
                  </a:cubicBezTo>
                  <a:cubicBezTo>
                    <a:pt x="71516" y="194625"/>
                    <a:pt x="59597" y="193830"/>
                    <a:pt x="53240" y="189857"/>
                  </a:cubicBezTo>
                  <a:cubicBezTo>
                    <a:pt x="28209" y="175157"/>
                    <a:pt x="21852" y="153305"/>
                    <a:pt x="34566" y="127479"/>
                  </a:cubicBezTo>
                  <a:cubicBezTo>
                    <a:pt x="39334" y="117546"/>
                    <a:pt x="39334" y="109600"/>
                    <a:pt x="27017" y="104833"/>
                  </a:cubicBezTo>
                  <a:cubicBezTo>
                    <a:pt x="18276" y="101654"/>
                    <a:pt x="9933" y="97283"/>
                    <a:pt x="0" y="92516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7" name="Free-form: Shape 306">
              <a:extLst>
                <a:ext uri="{FF2B5EF4-FFF2-40B4-BE49-F238E27FC236}">
                  <a16:creationId xmlns:a16="http://schemas.microsoft.com/office/drawing/2014/main" id="{DC45BDBF-DBBE-B669-B6C4-F2E7C15462FD}"/>
                </a:ext>
              </a:extLst>
            </p:cNvPr>
            <p:cNvSpPr/>
            <p:nvPr/>
          </p:nvSpPr>
          <p:spPr>
            <a:xfrm>
              <a:off x="6511658" y="624922"/>
              <a:ext cx="1608791" cy="2311515"/>
            </a:xfrm>
            <a:custGeom>
              <a:avLst/>
              <a:gdLst>
                <a:gd name="connsiteX0" fmla="*/ 733016 w 1608791"/>
                <a:gd name="connsiteY0" fmla="*/ 2058952 h 2311515"/>
                <a:gd name="connsiteX1" fmla="*/ 727453 w 1608791"/>
                <a:gd name="connsiteY1" fmla="*/ 2074845 h 2311515"/>
                <a:gd name="connsiteX2" fmla="*/ 727453 w 1608791"/>
                <a:gd name="connsiteY2" fmla="*/ 2074845 h 2311515"/>
                <a:gd name="connsiteX3" fmla="*/ 721891 w 1608791"/>
                <a:gd name="connsiteY3" fmla="*/ 2140004 h 2311515"/>
                <a:gd name="connsiteX4" fmla="*/ 728248 w 1608791"/>
                <a:gd name="connsiteY4" fmla="*/ 2152718 h 2311515"/>
                <a:gd name="connsiteX5" fmla="*/ 741757 w 1608791"/>
                <a:gd name="connsiteY5" fmla="*/ 2146758 h 2311515"/>
                <a:gd name="connsiteX6" fmla="*/ 755265 w 1608791"/>
                <a:gd name="connsiteY6" fmla="*/ 2128084 h 2311515"/>
                <a:gd name="connsiteX7" fmla="*/ 813670 w 1608791"/>
                <a:gd name="connsiteY7" fmla="*/ 1975517 h 2311515"/>
                <a:gd name="connsiteX8" fmla="*/ 812478 w 1608791"/>
                <a:gd name="connsiteY8" fmla="*/ 1961611 h 2311515"/>
                <a:gd name="connsiteX9" fmla="*/ 798572 w 1608791"/>
                <a:gd name="connsiteY9" fmla="*/ 1965187 h 2311515"/>
                <a:gd name="connsiteX10" fmla="*/ 779104 w 1608791"/>
                <a:gd name="connsiteY10" fmla="*/ 2001342 h 2311515"/>
                <a:gd name="connsiteX11" fmla="*/ 732619 w 1608791"/>
                <a:gd name="connsiteY11" fmla="*/ 2059747 h 2311515"/>
                <a:gd name="connsiteX12" fmla="*/ 732619 w 1608791"/>
                <a:gd name="connsiteY12" fmla="*/ 2059747 h 2311515"/>
                <a:gd name="connsiteX13" fmla="*/ 1038151 w 1608791"/>
                <a:gd name="connsiteY13" fmla="*/ 1860694 h 2311515"/>
                <a:gd name="connsiteX14" fmla="*/ 954716 w 1608791"/>
                <a:gd name="connsiteY14" fmla="*/ 1984258 h 2311515"/>
                <a:gd name="connsiteX15" fmla="*/ 956702 w 1608791"/>
                <a:gd name="connsiteY15" fmla="*/ 2032332 h 2311515"/>
                <a:gd name="connsiteX16" fmla="*/ 966238 w 1608791"/>
                <a:gd name="connsiteY16" fmla="*/ 2041868 h 2311515"/>
                <a:gd name="connsiteX17" fmla="*/ 986898 w 1608791"/>
                <a:gd name="connsiteY17" fmla="*/ 2026770 h 2311515"/>
                <a:gd name="connsiteX18" fmla="*/ 1050070 w 1608791"/>
                <a:gd name="connsiteY18" fmla="*/ 1952870 h 2311515"/>
                <a:gd name="connsiteX19" fmla="*/ 1050070 w 1608791"/>
                <a:gd name="connsiteY19" fmla="*/ 1938567 h 2311515"/>
                <a:gd name="connsiteX20" fmla="*/ 1042919 w 1608791"/>
                <a:gd name="connsiteY20" fmla="*/ 1929429 h 2311515"/>
                <a:gd name="connsiteX21" fmla="*/ 1069936 w 1608791"/>
                <a:gd name="connsiteY21" fmla="*/ 1871024 h 2311515"/>
                <a:gd name="connsiteX22" fmla="*/ 1088212 w 1608791"/>
                <a:gd name="connsiteY22" fmla="*/ 1869832 h 2311515"/>
                <a:gd name="connsiteX23" fmla="*/ 1104105 w 1608791"/>
                <a:gd name="connsiteY23" fmla="*/ 1855926 h 2311515"/>
                <a:gd name="connsiteX24" fmla="*/ 1088212 w 1608791"/>
                <a:gd name="connsiteY24" fmla="*/ 1843609 h 2311515"/>
                <a:gd name="connsiteX25" fmla="*/ 1038548 w 1608791"/>
                <a:gd name="connsiteY25" fmla="*/ 1860694 h 2311515"/>
                <a:gd name="connsiteX26" fmla="*/ 983719 w 1608791"/>
                <a:gd name="connsiteY26" fmla="*/ 1585357 h 2311515"/>
                <a:gd name="connsiteX27" fmla="*/ 959881 w 1608791"/>
                <a:gd name="connsiteY27" fmla="*/ 1615552 h 2311515"/>
                <a:gd name="connsiteX28" fmla="*/ 983719 w 1608791"/>
                <a:gd name="connsiteY28" fmla="*/ 1585357 h 2311515"/>
                <a:gd name="connsiteX29" fmla="*/ 199426 w 1608791"/>
                <a:gd name="connsiteY29" fmla="*/ 2179735 h 2311515"/>
                <a:gd name="connsiteX30" fmla="*/ 196248 w 1608791"/>
                <a:gd name="connsiteY30" fmla="*/ 2146361 h 2311515"/>
                <a:gd name="connsiteX31" fmla="*/ 220484 w 1608791"/>
                <a:gd name="connsiteY31" fmla="*/ 2150334 h 2311515"/>
                <a:gd name="connsiteX32" fmla="*/ 234390 w 1608791"/>
                <a:gd name="connsiteY32" fmla="*/ 2108219 h 2311515"/>
                <a:gd name="connsiteX33" fmla="*/ 231211 w 1608791"/>
                <a:gd name="connsiteY33" fmla="*/ 2088750 h 2311515"/>
                <a:gd name="connsiteX34" fmla="*/ 160887 w 1608791"/>
                <a:gd name="connsiteY34" fmla="*/ 2018029 h 2311515"/>
                <a:gd name="connsiteX35" fmla="*/ 136651 w 1608791"/>
                <a:gd name="connsiteY35" fmla="*/ 1975517 h 2311515"/>
                <a:gd name="connsiteX36" fmla="*/ 111621 w 1608791"/>
                <a:gd name="connsiteY36" fmla="*/ 1954062 h 2311515"/>
                <a:gd name="connsiteX37" fmla="*/ 104469 w 1608791"/>
                <a:gd name="connsiteY37" fmla="*/ 1942540 h 2311515"/>
                <a:gd name="connsiteX38" fmla="*/ 88576 w 1608791"/>
                <a:gd name="connsiteY38" fmla="*/ 1898041 h 2311515"/>
                <a:gd name="connsiteX39" fmla="*/ 79438 w 1608791"/>
                <a:gd name="connsiteY39" fmla="*/ 1855131 h 2311515"/>
                <a:gd name="connsiteX40" fmla="*/ 82220 w 1608791"/>
                <a:gd name="connsiteY40" fmla="*/ 1848377 h 2311515"/>
                <a:gd name="connsiteX41" fmla="*/ 77849 w 1608791"/>
                <a:gd name="connsiteY41" fmla="*/ 1853939 h 2311515"/>
                <a:gd name="connsiteX42" fmla="*/ 57189 w 1608791"/>
                <a:gd name="connsiteY42" fmla="*/ 1836855 h 2311515"/>
                <a:gd name="connsiteX43" fmla="*/ 46859 w 1608791"/>
                <a:gd name="connsiteY43" fmla="*/ 1828114 h 2311515"/>
                <a:gd name="connsiteX44" fmla="*/ 40899 w 1608791"/>
                <a:gd name="connsiteY44" fmla="*/ 1814606 h 2311515"/>
                <a:gd name="connsiteX45" fmla="*/ 30966 w 1608791"/>
                <a:gd name="connsiteY45" fmla="*/ 1785999 h 2311515"/>
                <a:gd name="connsiteX46" fmla="*/ 15869 w 1608791"/>
                <a:gd name="connsiteY46" fmla="*/ 1765339 h 2311515"/>
                <a:gd name="connsiteX47" fmla="*/ 2360 w 1608791"/>
                <a:gd name="connsiteY47" fmla="*/ 1712496 h 2311515"/>
                <a:gd name="connsiteX48" fmla="*/ 1565 w 1608791"/>
                <a:gd name="connsiteY48" fmla="*/ 1681506 h 2311515"/>
                <a:gd name="connsiteX49" fmla="*/ 13087 w 1608791"/>
                <a:gd name="connsiteY49" fmla="*/ 1668395 h 2311515"/>
                <a:gd name="connsiteX50" fmla="*/ 26596 w 1608791"/>
                <a:gd name="connsiteY50" fmla="*/ 1677136 h 2311515"/>
                <a:gd name="connsiteX51" fmla="*/ 61162 w 1608791"/>
                <a:gd name="connsiteY51" fmla="*/ 1700577 h 2311515"/>
                <a:gd name="connsiteX52" fmla="*/ 86987 w 1608791"/>
                <a:gd name="connsiteY52" fmla="*/ 1664819 h 2311515"/>
                <a:gd name="connsiteX53" fmla="*/ 88576 w 1608791"/>
                <a:gd name="connsiteY53" fmla="*/ 1591316 h 2311515"/>
                <a:gd name="connsiteX54" fmla="*/ 94139 w 1608791"/>
                <a:gd name="connsiteY54" fmla="*/ 1567478 h 2311515"/>
                <a:gd name="connsiteX55" fmla="*/ 108839 w 1608791"/>
                <a:gd name="connsiteY55" fmla="*/ 1530130 h 2311515"/>
                <a:gd name="connsiteX56" fmla="*/ 126321 w 1608791"/>
                <a:gd name="connsiteY56" fmla="*/ 1519800 h 2311515"/>
                <a:gd name="connsiteX57" fmla="*/ 183534 w 1608791"/>
                <a:gd name="connsiteY57" fmla="*/ 1458614 h 2311515"/>
                <a:gd name="connsiteX58" fmla="*/ 183931 w 1608791"/>
                <a:gd name="connsiteY58" fmla="*/ 1453449 h 2311515"/>
                <a:gd name="connsiteX59" fmla="*/ 172409 w 1608791"/>
                <a:gd name="connsiteY59" fmla="*/ 1365643 h 2311515"/>
                <a:gd name="connsiteX60" fmla="*/ 192275 w 1608791"/>
                <a:gd name="connsiteY60" fmla="*/ 1326310 h 2311515"/>
                <a:gd name="connsiteX61" fmla="*/ 227635 w 1608791"/>
                <a:gd name="connsiteY61" fmla="*/ 1276248 h 2311515"/>
                <a:gd name="connsiteX62" fmla="*/ 200618 w 1608791"/>
                <a:gd name="connsiteY62" fmla="*/ 1231352 h 2311515"/>
                <a:gd name="connsiteX63" fmla="*/ 156914 w 1608791"/>
                <a:gd name="connsiteY63" fmla="*/ 1214268 h 2311515"/>
                <a:gd name="connsiteX64" fmla="*/ 138240 w 1608791"/>
                <a:gd name="connsiteY64" fmla="*/ 1170166 h 2311515"/>
                <a:gd name="connsiteX65" fmla="*/ 131089 w 1608791"/>
                <a:gd name="connsiteY65" fmla="*/ 1054946 h 2311515"/>
                <a:gd name="connsiteX66" fmla="*/ 135857 w 1608791"/>
                <a:gd name="connsiteY66" fmla="*/ 998130 h 2311515"/>
                <a:gd name="connsiteX67" fmla="*/ 131884 w 1608791"/>
                <a:gd name="connsiteY67" fmla="*/ 954029 h 2311515"/>
                <a:gd name="connsiteX68" fmla="*/ 127116 w 1608791"/>
                <a:gd name="connsiteY68" fmla="*/ 924627 h 2311515"/>
                <a:gd name="connsiteX69" fmla="*/ 206975 w 1608791"/>
                <a:gd name="connsiteY69" fmla="*/ 824902 h 2311515"/>
                <a:gd name="connsiteX70" fmla="*/ 276108 w 1608791"/>
                <a:gd name="connsiteY70" fmla="*/ 820135 h 2311515"/>
                <a:gd name="connsiteX71" fmla="*/ 330539 w 1608791"/>
                <a:gd name="connsiteY71" fmla="*/ 823710 h 2311515"/>
                <a:gd name="connsiteX72" fmla="*/ 381395 w 1608791"/>
                <a:gd name="connsiteY72" fmla="*/ 795899 h 2311515"/>
                <a:gd name="connsiteX73" fmla="*/ 351994 w 1608791"/>
                <a:gd name="connsiteY73" fmla="*/ 722396 h 2311515"/>
                <a:gd name="connsiteX74" fmla="*/ 328553 w 1608791"/>
                <a:gd name="connsiteY74" fmla="*/ 712860 h 2311515"/>
                <a:gd name="connsiteX75" fmla="*/ 356365 w 1608791"/>
                <a:gd name="connsiteY75" fmla="*/ 684254 h 2311515"/>
                <a:gd name="connsiteX76" fmla="*/ 418742 w 1608791"/>
                <a:gd name="connsiteY76" fmla="*/ 611149 h 2311515"/>
                <a:gd name="connsiteX77" fmla="*/ 423907 w 1608791"/>
                <a:gd name="connsiteY77" fmla="*/ 594064 h 2311515"/>
                <a:gd name="connsiteX78" fmla="*/ 429072 w 1608791"/>
                <a:gd name="connsiteY78" fmla="*/ 492750 h 2311515"/>
                <a:gd name="connsiteX79" fmla="*/ 449733 w 1608791"/>
                <a:gd name="connsiteY79" fmla="*/ 472090 h 2311515"/>
                <a:gd name="connsiteX80" fmla="*/ 510521 w 1608791"/>
                <a:gd name="connsiteY80" fmla="*/ 460170 h 2311515"/>
                <a:gd name="connsiteX81" fmla="*/ 535552 w 1608791"/>
                <a:gd name="connsiteY81" fmla="*/ 435934 h 2311515"/>
                <a:gd name="connsiteX82" fmla="*/ 595546 w 1608791"/>
                <a:gd name="connsiteY82" fmla="*/ 356472 h 2311515"/>
                <a:gd name="connsiteX83" fmla="*/ 627331 w 1608791"/>
                <a:gd name="connsiteY83" fmla="*/ 334222 h 2311515"/>
                <a:gd name="connsiteX84" fmla="*/ 636866 w 1608791"/>
                <a:gd name="connsiteY84" fmla="*/ 268666 h 2311515"/>
                <a:gd name="connsiteX85" fmla="*/ 617795 w 1608791"/>
                <a:gd name="connsiteY85" fmla="*/ 255157 h 2311515"/>
                <a:gd name="connsiteX86" fmla="*/ 683749 w 1608791"/>
                <a:gd name="connsiteY86" fmla="*/ 193971 h 2311515"/>
                <a:gd name="connsiteX87" fmla="*/ 783872 w 1608791"/>
                <a:gd name="connsiteY87" fmla="*/ 164968 h 2311515"/>
                <a:gd name="connsiteX88" fmla="*/ 819630 w 1608791"/>
                <a:gd name="connsiteY88" fmla="*/ 166160 h 2311515"/>
                <a:gd name="connsiteX89" fmla="*/ 848634 w 1608791"/>
                <a:gd name="connsiteY89" fmla="*/ 114509 h 2311515"/>
                <a:gd name="connsiteX90" fmla="*/ 888365 w 1608791"/>
                <a:gd name="connsiteY90" fmla="*/ 85505 h 2311515"/>
                <a:gd name="connsiteX91" fmla="*/ 908628 w 1608791"/>
                <a:gd name="connsiteY91" fmla="*/ 90273 h 2311515"/>
                <a:gd name="connsiteX92" fmla="*/ 1054838 w 1608791"/>
                <a:gd name="connsiteY92" fmla="*/ 109741 h 2311515"/>
                <a:gd name="connsiteX93" fmla="*/ 1096953 w 1608791"/>
                <a:gd name="connsiteY93" fmla="*/ 92260 h 2311515"/>
                <a:gd name="connsiteX94" fmla="*/ 1100926 w 1608791"/>
                <a:gd name="connsiteY94" fmla="*/ 76765 h 2311515"/>
                <a:gd name="connsiteX95" fmla="*/ 1104502 w 1608791"/>
                <a:gd name="connsiteY95" fmla="*/ 43390 h 2311515"/>
                <a:gd name="connsiteX96" fmla="*/ 1110462 w 1608791"/>
                <a:gd name="connsiteY96" fmla="*/ 21141 h 2311515"/>
                <a:gd name="connsiteX97" fmla="*/ 1134698 w 1608791"/>
                <a:gd name="connsiteY97" fmla="*/ 3262 h 2311515"/>
                <a:gd name="connsiteX98" fmla="*/ 1184362 w 1608791"/>
                <a:gd name="connsiteY98" fmla="*/ 24717 h 2311515"/>
                <a:gd name="connsiteX99" fmla="*/ 1388977 w 1608791"/>
                <a:gd name="connsiteY99" fmla="*/ 104576 h 2311515"/>
                <a:gd name="connsiteX100" fmla="*/ 1446190 w 1608791"/>
                <a:gd name="connsiteY100" fmla="*/ 135567 h 2311515"/>
                <a:gd name="connsiteX101" fmla="*/ 1458109 w 1608791"/>
                <a:gd name="connsiteY101" fmla="*/ 144705 h 2311515"/>
                <a:gd name="connsiteX102" fmla="*/ 1493470 w 1608791"/>
                <a:gd name="connsiteY102" fmla="*/ 203904 h 2311515"/>
                <a:gd name="connsiteX103" fmla="*/ 1517706 w 1608791"/>
                <a:gd name="connsiteY103" fmla="*/ 262309 h 2311515"/>
                <a:gd name="connsiteX104" fmla="*/ 1518898 w 1608791"/>
                <a:gd name="connsiteY104" fmla="*/ 270255 h 2311515"/>
                <a:gd name="connsiteX105" fmla="*/ 1537572 w 1608791"/>
                <a:gd name="connsiteY105" fmla="*/ 318330 h 2311515"/>
                <a:gd name="connsiteX106" fmla="*/ 1555848 w 1608791"/>
                <a:gd name="connsiteY106" fmla="*/ 382694 h 2311515"/>
                <a:gd name="connsiteX107" fmla="*/ 1568164 w 1608791"/>
                <a:gd name="connsiteY107" fmla="*/ 470500 h 2311515"/>
                <a:gd name="connsiteX108" fmla="*/ 1590017 w 1608791"/>
                <a:gd name="connsiteY108" fmla="*/ 488777 h 2311515"/>
                <a:gd name="connsiteX109" fmla="*/ 1608690 w 1608791"/>
                <a:gd name="connsiteY109" fmla="*/ 514999 h 2311515"/>
                <a:gd name="connsiteX110" fmla="*/ 1582071 w 1608791"/>
                <a:gd name="connsiteY110" fmla="*/ 524137 h 2311515"/>
                <a:gd name="connsiteX111" fmla="*/ 1458507 w 1608791"/>
                <a:gd name="connsiteY111" fmla="*/ 516986 h 2311515"/>
                <a:gd name="connsiteX112" fmla="*/ 1444998 w 1608791"/>
                <a:gd name="connsiteY112" fmla="*/ 519370 h 2311515"/>
                <a:gd name="connsiteX113" fmla="*/ 1428311 w 1608791"/>
                <a:gd name="connsiteY113" fmla="*/ 523343 h 2311515"/>
                <a:gd name="connsiteX114" fmla="*/ 1407651 w 1608791"/>
                <a:gd name="connsiteY114" fmla="*/ 547976 h 2311515"/>
                <a:gd name="connsiteX115" fmla="*/ 1399704 w 1608791"/>
                <a:gd name="connsiteY115" fmla="*/ 563869 h 2311515"/>
                <a:gd name="connsiteX116" fmla="*/ 1333353 w 1608791"/>
                <a:gd name="connsiteY116" fmla="*/ 582940 h 2311515"/>
                <a:gd name="connsiteX117" fmla="*/ 1308323 w 1608791"/>
                <a:gd name="connsiteY117" fmla="*/ 588502 h 2311515"/>
                <a:gd name="connsiteX118" fmla="*/ 1262235 w 1608791"/>
                <a:gd name="connsiteY118" fmla="*/ 679884 h 2311515"/>
                <a:gd name="connsiteX119" fmla="*/ 1286074 w 1608791"/>
                <a:gd name="connsiteY119" fmla="*/ 713258 h 2311515"/>
                <a:gd name="connsiteX120" fmla="*/ 1329778 w 1608791"/>
                <a:gd name="connsiteY120" fmla="*/ 739480 h 2311515"/>
                <a:gd name="connsiteX121" fmla="*/ 1274552 w 1608791"/>
                <a:gd name="connsiteY121" fmla="*/ 774046 h 2311515"/>
                <a:gd name="connsiteX122" fmla="*/ 1243164 w 1608791"/>
                <a:gd name="connsiteY122" fmla="*/ 807818 h 2311515"/>
                <a:gd name="connsiteX123" fmla="*/ 1181978 w 1608791"/>
                <a:gd name="connsiteY123" fmla="*/ 870990 h 2311515"/>
                <a:gd name="connsiteX124" fmla="*/ 1129135 w 1608791"/>
                <a:gd name="connsiteY124" fmla="*/ 885294 h 2311515"/>
                <a:gd name="connsiteX125" fmla="*/ 1097351 w 1608791"/>
                <a:gd name="connsiteY125" fmla="*/ 900789 h 2311515"/>
                <a:gd name="connsiteX126" fmla="*/ 1085431 w 1608791"/>
                <a:gd name="connsiteY126" fmla="*/ 909927 h 2311515"/>
                <a:gd name="connsiteX127" fmla="*/ 1016299 w 1608791"/>
                <a:gd name="connsiteY127" fmla="*/ 944493 h 2311515"/>
                <a:gd name="connsiteX128" fmla="*/ 980144 w 1608791"/>
                <a:gd name="connsiteY128" fmla="*/ 958796 h 2311515"/>
                <a:gd name="connsiteX129" fmla="*/ 924917 w 1608791"/>
                <a:gd name="connsiteY129" fmla="*/ 975881 h 2311515"/>
                <a:gd name="connsiteX130" fmla="*/ 947564 w 1608791"/>
                <a:gd name="connsiteY130" fmla="*/ 992965 h 2311515"/>
                <a:gd name="connsiteX131" fmla="*/ 930480 w 1608791"/>
                <a:gd name="connsiteY131" fmla="*/ 1010050 h 2311515"/>
                <a:gd name="connsiteX132" fmla="*/ 891146 w 1608791"/>
                <a:gd name="connsiteY132" fmla="*/ 1021174 h 2311515"/>
                <a:gd name="connsiteX133" fmla="*/ 879624 w 1608791"/>
                <a:gd name="connsiteY133" fmla="*/ 1035080 h 2311515"/>
                <a:gd name="connsiteX134" fmla="*/ 822808 w 1608791"/>
                <a:gd name="connsiteY134" fmla="*/ 1076798 h 2311515"/>
                <a:gd name="connsiteX135" fmla="*/ 812478 w 1608791"/>
                <a:gd name="connsiteY135" fmla="*/ 1079976 h 2311515"/>
                <a:gd name="connsiteX136" fmla="*/ 816848 w 1608791"/>
                <a:gd name="connsiteY136" fmla="*/ 1101828 h 2311515"/>
                <a:gd name="connsiteX137" fmla="*/ 840290 w 1608791"/>
                <a:gd name="connsiteY137" fmla="*/ 1113748 h 2311515"/>
                <a:gd name="connsiteX138" fmla="*/ 834330 w 1608791"/>
                <a:gd name="connsiteY138" fmla="*/ 1121694 h 2311515"/>
                <a:gd name="connsiteX139" fmla="*/ 825987 w 1608791"/>
                <a:gd name="connsiteY139" fmla="*/ 1197183 h 2311515"/>
                <a:gd name="connsiteX140" fmla="*/ 829165 w 1608791"/>
                <a:gd name="connsiteY140" fmla="*/ 1218241 h 2311515"/>
                <a:gd name="connsiteX141" fmla="*/ 811286 w 1608791"/>
                <a:gd name="connsiteY141" fmla="*/ 1212678 h 2311515"/>
                <a:gd name="connsiteX142" fmla="*/ 792215 w 1608791"/>
                <a:gd name="connsiteY142" fmla="*/ 1226982 h 2311515"/>
                <a:gd name="connsiteX143" fmla="*/ 808902 w 1608791"/>
                <a:gd name="connsiteY143" fmla="*/ 1352532 h 2311515"/>
                <a:gd name="connsiteX144" fmla="*/ 864129 w 1608791"/>
                <a:gd name="connsiteY144" fmla="*/ 1397826 h 2311515"/>
                <a:gd name="connsiteX145" fmla="*/ 924123 w 1608791"/>
                <a:gd name="connsiteY145" fmla="*/ 1421664 h 2311515"/>
                <a:gd name="connsiteX146" fmla="*/ 951140 w 1608791"/>
                <a:gd name="connsiteY146" fmla="*/ 1412923 h 2311515"/>
                <a:gd name="connsiteX147" fmla="*/ 957099 w 1608791"/>
                <a:gd name="connsiteY147" fmla="*/ 1410937 h 2311515"/>
                <a:gd name="connsiteX148" fmla="*/ 981733 w 1608791"/>
                <a:gd name="connsiteY148" fmla="*/ 1431597 h 2311515"/>
                <a:gd name="connsiteX149" fmla="*/ 1017491 w 1608791"/>
                <a:gd name="connsiteY149" fmla="*/ 1482056 h 2311515"/>
                <a:gd name="connsiteX150" fmla="*/ 1056825 w 1608791"/>
                <a:gd name="connsiteY150" fmla="*/ 1547612 h 2311515"/>
                <a:gd name="connsiteX151" fmla="*/ 1016299 w 1608791"/>
                <a:gd name="connsiteY151" fmla="*/ 1563902 h 2311515"/>
                <a:gd name="connsiteX152" fmla="*/ 997625 w 1608791"/>
                <a:gd name="connsiteY152" fmla="*/ 1613963 h 2311515"/>
                <a:gd name="connsiteX153" fmla="*/ 972595 w 1608791"/>
                <a:gd name="connsiteY153" fmla="*/ 1633431 h 2311515"/>
                <a:gd name="connsiteX154" fmla="*/ 980541 w 1608791"/>
                <a:gd name="connsiteY154" fmla="*/ 1654092 h 2311515"/>
                <a:gd name="connsiteX155" fmla="*/ 974184 w 1608791"/>
                <a:gd name="connsiteY155" fmla="*/ 1669587 h 2311515"/>
                <a:gd name="connsiteX156" fmla="*/ 967032 w 1608791"/>
                <a:gd name="connsiteY156" fmla="*/ 1658462 h 2311515"/>
                <a:gd name="connsiteX157" fmla="*/ 946372 w 1608791"/>
                <a:gd name="connsiteY157" fmla="*/ 1659654 h 2311515"/>
                <a:gd name="connsiteX158" fmla="*/ 911011 w 1608791"/>
                <a:gd name="connsiteY158" fmla="*/ 1689055 h 2311515"/>
                <a:gd name="connsiteX159" fmla="*/ 901079 w 1608791"/>
                <a:gd name="connsiteY159" fmla="*/ 1695412 h 2311515"/>
                <a:gd name="connsiteX160" fmla="*/ 856182 w 1608791"/>
                <a:gd name="connsiteY160" fmla="*/ 1712099 h 2311515"/>
                <a:gd name="connsiteX161" fmla="*/ 847839 w 1608791"/>
                <a:gd name="connsiteY161" fmla="*/ 1717661 h 2311515"/>
                <a:gd name="connsiteX162" fmla="*/ 808108 w 1608791"/>
                <a:gd name="connsiteY162" fmla="*/ 1732759 h 2311515"/>
                <a:gd name="connsiteX163" fmla="*/ 764403 w 1608791"/>
                <a:gd name="connsiteY163" fmla="*/ 1740706 h 2311515"/>
                <a:gd name="connsiteX164" fmla="*/ 773939 w 1608791"/>
                <a:gd name="connsiteY164" fmla="*/ 1767325 h 2311515"/>
                <a:gd name="connsiteX165" fmla="*/ 743743 w 1608791"/>
                <a:gd name="connsiteY165" fmla="*/ 1771696 h 2311515"/>
                <a:gd name="connsiteX166" fmla="*/ 756457 w 1608791"/>
                <a:gd name="connsiteY166" fmla="*/ 1789575 h 2311515"/>
                <a:gd name="connsiteX167" fmla="*/ 765198 w 1608791"/>
                <a:gd name="connsiteY167" fmla="*/ 1841225 h 2311515"/>
                <a:gd name="connsiteX168" fmla="*/ 764403 w 1608791"/>
                <a:gd name="connsiteY168" fmla="*/ 1857913 h 2311515"/>
                <a:gd name="connsiteX169" fmla="*/ 750100 w 1608791"/>
                <a:gd name="connsiteY169" fmla="*/ 1869435 h 2311515"/>
                <a:gd name="connsiteX170" fmla="*/ 739373 w 1608791"/>
                <a:gd name="connsiteY170" fmla="*/ 1865461 h 2311515"/>
                <a:gd name="connsiteX171" fmla="*/ 737784 w 1608791"/>
                <a:gd name="connsiteY171" fmla="*/ 1867448 h 2311515"/>
                <a:gd name="connsiteX172" fmla="*/ 748908 w 1608791"/>
                <a:gd name="connsiteY172" fmla="*/ 1871421 h 2311515"/>
                <a:gd name="connsiteX173" fmla="*/ 746524 w 1608791"/>
                <a:gd name="connsiteY173" fmla="*/ 1910358 h 2311515"/>
                <a:gd name="connsiteX174" fmla="*/ 746127 w 1608791"/>
                <a:gd name="connsiteY174" fmla="*/ 1912742 h 2311515"/>
                <a:gd name="connsiteX175" fmla="*/ 734208 w 1608791"/>
                <a:gd name="connsiteY175" fmla="*/ 2048622 h 2311515"/>
                <a:gd name="connsiteX176" fmla="*/ 734208 w 1608791"/>
                <a:gd name="connsiteY176" fmla="*/ 2058952 h 2311515"/>
                <a:gd name="connsiteX177" fmla="*/ 734208 w 1608791"/>
                <a:gd name="connsiteY177" fmla="*/ 2058952 h 2311515"/>
                <a:gd name="connsiteX178" fmla="*/ 728645 w 1608791"/>
                <a:gd name="connsiteY178" fmla="*/ 2074845 h 2311515"/>
                <a:gd name="connsiteX179" fmla="*/ 728645 w 1608791"/>
                <a:gd name="connsiteY179" fmla="*/ 2074845 h 2311515"/>
                <a:gd name="connsiteX180" fmla="*/ 702820 w 1608791"/>
                <a:gd name="connsiteY180" fmla="*/ 2107027 h 2311515"/>
                <a:gd name="connsiteX181" fmla="*/ 675406 w 1608791"/>
                <a:gd name="connsiteY181" fmla="*/ 2156691 h 2311515"/>
                <a:gd name="connsiteX182" fmla="*/ 629317 w 1608791"/>
                <a:gd name="connsiteY182" fmla="*/ 2170994 h 2311515"/>
                <a:gd name="connsiteX183" fmla="*/ 510124 w 1608791"/>
                <a:gd name="connsiteY183" fmla="*/ 2174967 h 2311515"/>
                <a:gd name="connsiteX184" fmla="*/ 503370 w 1608791"/>
                <a:gd name="connsiteY184" fmla="*/ 2178146 h 2311515"/>
                <a:gd name="connsiteX185" fmla="*/ 458076 w 1608791"/>
                <a:gd name="connsiteY185" fmla="*/ 2205560 h 2311515"/>
                <a:gd name="connsiteX186" fmla="*/ 436224 w 1608791"/>
                <a:gd name="connsiteY186" fmla="*/ 2256416 h 2311515"/>
                <a:gd name="connsiteX187" fmla="*/ 447746 w 1608791"/>
                <a:gd name="connsiteY187" fmla="*/ 2279857 h 2311515"/>
                <a:gd name="connsiteX188" fmla="*/ 428278 w 1608791"/>
                <a:gd name="connsiteY188" fmla="*/ 2310053 h 2311515"/>
                <a:gd name="connsiteX189" fmla="*/ 239555 w 1608791"/>
                <a:gd name="connsiteY189" fmla="*/ 2310053 h 2311515"/>
                <a:gd name="connsiteX190" fmla="*/ 246309 w 1608791"/>
                <a:gd name="connsiteY190" fmla="*/ 2294955 h 2311515"/>
                <a:gd name="connsiteX191" fmla="*/ 239952 w 1608791"/>
                <a:gd name="connsiteY191" fmla="*/ 2234167 h 2311515"/>
                <a:gd name="connsiteX192" fmla="*/ 204194 w 1608791"/>
                <a:gd name="connsiteY192" fmla="*/ 2190462 h 2311515"/>
                <a:gd name="connsiteX193" fmla="*/ 204194 w 1608791"/>
                <a:gd name="connsiteY193" fmla="*/ 2190462 h 2311515"/>
                <a:gd name="connsiteX194" fmla="*/ 198632 w 1608791"/>
                <a:gd name="connsiteY194" fmla="*/ 2180132 h 2311515"/>
                <a:gd name="connsiteX195" fmla="*/ 198632 w 1608791"/>
                <a:gd name="connsiteY195" fmla="*/ 2180132 h 2311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</a:cxnLst>
              <a:rect l="l" t="t" r="r" b="b"/>
              <a:pathLst>
                <a:path w="1608791" h="2311515">
                  <a:moveTo>
                    <a:pt x="733016" y="2058952"/>
                  </a:moveTo>
                  <a:cubicBezTo>
                    <a:pt x="733811" y="2065309"/>
                    <a:pt x="734208" y="2071269"/>
                    <a:pt x="727453" y="2074845"/>
                  </a:cubicBezTo>
                  <a:lnTo>
                    <a:pt x="727453" y="2074845"/>
                  </a:lnTo>
                  <a:cubicBezTo>
                    <a:pt x="720302" y="2095902"/>
                    <a:pt x="714342" y="2116960"/>
                    <a:pt x="721891" y="2140004"/>
                  </a:cubicBezTo>
                  <a:cubicBezTo>
                    <a:pt x="723480" y="2144771"/>
                    <a:pt x="721494" y="2150731"/>
                    <a:pt x="728248" y="2152718"/>
                  </a:cubicBezTo>
                  <a:cubicBezTo>
                    <a:pt x="734208" y="2154307"/>
                    <a:pt x="738578" y="2150731"/>
                    <a:pt x="741757" y="2146758"/>
                  </a:cubicBezTo>
                  <a:cubicBezTo>
                    <a:pt x="746524" y="2140798"/>
                    <a:pt x="752881" y="2134839"/>
                    <a:pt x="755265" y="2128084"/>
                  </a:cubicBezTo>
                  <a:cubicBezTo>
                    <a:pt x="772747" y="2076434"/>
                    <a:pt x="789831" y="2024783"/>
                    <a:pt x="813670" y="1975517"/>
                  </a:cubicBezTo>
                  <a:cubicBezTo>
                    <a:pt x="816054" y="1970352"/>
                    <a:pt x="817643" y="1964789"/>
                    <a:pt x="812478" y="1961611"/>
                  </a:cubicBezTo>
                  <a:cubicBezTo>
                    <a:pt x="807710" y="1958432"/>
                    <a:pt x="802148" y="1960816"/>
                    <a:pt x="798572" y="1965187"/>
                  </a:cubicBezTo>
                  <a:cubicBezTo>
                    <a:pt x="788639" y="1975517"/>
                    <a:pt x="784666" y="1988628"/>
                    <a:pt x="779104" y="2001342"/>
                  </a:cubicBezTo>
                  <a:cubicBezTo>
                    <a:pt x="769171" y="2024783"/>
                    <a:pt x="758841" y="2048622"/>
                    <a:pt x="732619" y="2059747"/>
                  </a:cubicBezTo>
                  <a:lnTo>
                    <a:pt x="732619" y="2059747"/>
                  </a:lnTo>
                  <a:close/>
                  <a:moveTo>
                    <a:pt x="1038151" y="1860694"/>
                  </a:moveTo>
                  <a:cubicBezTo>
                    <a:pt x="976170" y="1865461"/>
                    <a:pt x="931671" y="1929429"/>
                    <a:pt x="954716" y="1984258"/>
                  </a:cubicBezTo>
                  <a:cubicBezTo>
                    <a:pt x="962265" y="2002534"/>
                    <a:pt x="968224" y="2014851"/>
                    <a:pt x="956702" y="2032332"/>
                  </a:cubicBezTo>
                  <a:cubicBezTo>
                    <a:pt x="949948" y="2042662"/>
                    <a:pt x="958292" y="2044252"/>
                    <a:pt x="966238" y="2041868"/>
                  </a:cubicBezTo>
                  <a:cubicBezTo>
                    <a:pt x="974581" y="2039087"/>
                    <a:pt x="984117" y="2035113"/>
                    <a:pt x="986898" y="2026770"/>
                  </a:cubicBezTo>
                  <a:cubicBezTo>
                    <a:pt x="997625" y="1992998"/>
                    <a:pt x="1024643" y="1973927"/>
                    <a:pt x="1050070" y="1952870"/>
                  </a:cubicBezTo>
                  <a:cubicBezTo>
                    <a:pt x="1055633" y="1948500"/>
                    <a:pt x="1062387" y="1942937"/>
                    <a:pt x="1050070" y="1938567"/>
                  </a:cubicBezTo>
                  <a:cubicBezTo>
                    <a:pt x="1045700" y="1936977"/>
                    <a:pt x="1042124" y="1934594"/>
                    <a:pt x="1042919" y="1929429"/>
                  </a:cubicBezTo>
                  <a:cubicBezTo>
                    <a:pt x="1046892" y="1907974"/>
                    <a:pt x="1066757" y="1893670"/>
                    <a:pt x="1069936" y="1871024"/>
                  </a:cubicBezTo>
                  <a:cubicBezTo>
                    <a:pt x="1070731" y="1864269"/>
                    <a:pt x="1082253" y="1873010"/>
                    <a:pt x="1088212" y="1869832"/>
                  </a:cubicBezTo>
                  <a:cubicBezTo>
                    <a:pt x="1094967" y="1866653"/>
                    <a:pt x="1104899" y="1866653"/>
                    <a:pt x="1104105" y="1855926"/>
                  </a:cubicBezTo>
                  <a:cubicBezTo>
                    <a:pt x="1103707" y="1848377"/>
                    <a:pt x="1095364" y="1848377"/>
                    <a:pt x="1088212" y="1843609"/>
                  </a:cubicBezTo>
                  <a:cubicBezTo>
                    <a:pt x="1075498" y="1859104"/>
                    <a:pt x="1057619" y="1859502"/>
                    <a:pt x="1038548" y="1860694"/>
                  </a:cubicBezTo>
                  <a:moveTo>
                    <a:pt x="983719" y="1585357"/>
                  </a:moveTo>
                  <a:cubicBezTo>
                    <a:pt x="965840" y="1587343"/>
                    <a:pt x="959881" y="1597673"/>
                    <a:pt x="959881" y="1615552"/>
                  </a:cubicBezTo>
                  <a:cubicBezTo>
                    <a:pt x="973787" y="1609593"/>
                    <a:pt x="981335" y="1600455"/>
                    <a:pt x="983719" y="1585357"/>
                  </a:cubicBezTo>
                  <a:moveTo>
                    <a:pt x="199426" y="2179735"/>
                  </a:moveTo>
                  <a:cubicBezTo>
                    <a:pt x="198234" y="2169007"/>
                    <a:pt x="189891" y="2158677"/>
                    <a:pt x="196248" y="2146361"/>
                  </a:cubicBezTo>
                  <a:cubicBezTo>
                    <a:pt x="203002" y="2147553"/>
                    <a:pt x="210551" y="2148745"/>
                    <a:pt x="220484" y="2150334"/>
                  </a:cubicBezTo>
                  <a:cubicBezTo>
                    <a:pt x="212538" y="2131263"/>
                    <a:pt x="205386" y="2114576"/>
                    <a:pt x="234390" y="2108219"/>
                  </a:cubicBezTo>
                  <a:cubicBezTo>
                    <a:pt x="247104" y="2105438"/>
                    <a:pt x="237966" y="2093121"/>
                    <a:pt x="231211" y="2088750"/>
                  </a:cubicBezTo>
                  <a:cubicBezTo>
                    <a:pt x="201413" y="2071269"/>
                    <a:pt x="181945" y="2044252"/>
                    <a:pt x="160887" y="2018029"/>
                  </a:cubicBezTo>
                  <a:cubicBezTo>
                    <a:pt x="150557" y="2004918"/>
                    <a:pt x="143406" y="1990615"/>
                    <a:pt x="136651" y="1975517"/>
                  </a:cubicBezTo>
                  <a:cubicBezTo>
                    <a:pt x="131884" y="1964392"/>
                    <a:pt x="127910" y="1952075"/>
                    <a:pt x="111621" y="1954062"/>
                  </a:cubicBezTo>
                  <a:cubicBezTo>
                    <a:pt x="101688" y="1955254"/>
                    <a:pt x="104072" y="1948897"/>
                    <a:pt x="104469" y="1942540"/>
                  </a:cubicBezTo>
                  <a:cubicBezTo>
                    <a:pt x="105661" y="1925456"/>
                    <a:pt x="100893" y="1910755"/>
                    <a:pt x="88576" y="1898041"/>
                  </a:cubicBezTo>
                  <a:cubicBezTo>
                    <a:pt x="77055" y="1886122"/>
                    <a:pt x="84206" y="1869037"/>
                    <a:pt x="79438" y="1855131"/>
                  </a:cubicBezTo>
                  <a:cubicBezTo>
                    <a:pt x="82220" y="1853542"/>
                    <a:pt x="85398" y="1850363"/>
                    <a:pt x="82220" y="1848377"/>
                  </a:cubicBezTo>
                  <a:cubicBezTo>
                    <a:pt x="78644" y="1846390"/>
                    <a:pt x="78644" y="1851556"/>
                    <a:pt x="77849" y="1853939"/>
                  </a:cubicBezTo>
                  <a:cubicBezTo>
                    <a:pt x="66327" y="1853939"/>
                    <a:pt x="48845" y="1861886"/>
                    <a:pt x="57189" y="1836855"/>
                  </a:cubicBezTo>
                  <a:cubicBezTo>
                    <a:pt x="59175" y="1830498"/>
                    <a:pt x="51626" y="1830101"/>
                    <a:pt x="46859" y="1828114"/>
                  </a:cubicBezTo>
                  <a:cubicBezTo>
                    <a:pt x="41297" y="1825730"/>
                    <a:pt x="34542" y="1821757"/>
                    <a:pt x="40899" y="1814606"/>
                  </a:cubicBezTo>
                  <a:cubicBezTo>
                    <a:pt x="57189" y="1797124"/>
                    <a:pt x="31364" y="1785999"/>
                    <a:pt x="30966" y="1785999"/>
                  </a:cubicBezTo>
                  <a:cubicBezTo>
                    <a:pt x="7525" y="1791561"/>
                    <a:pt x="17855" y="1774477"/>
                    <a:pt x="15869" y="1765339"/>
                  </a:cubicBezTo>
                  <a:cubicBezTo>
                    <a:pt x="11895" y="1747857"/>
                    <a:pt x="7525" y="1729978"/>
                    <a:pt x="2360" y="1712496"/>
                  </a:cubicBezTo>
                  <a:cubicBezTo>
                    <a:pt x="-421" y="1702166"/>
                    <a:pt x="-819" y="1691439"/>
                    <a:pt x="1565" y="1681506"/>
                  </a:cubicBezTo>
                  <a:cubicBezTo>
                    <a:pt x="2757" y="1676341"/>
                    <a:pt x="8320" y="1670779"/>
                    <a:pt x="13087" y="1668395"/>
                  </a:cubicBezTo>
                  <a:cubicBezTo>
                    <a:pt x="20239" y="1665216"/>
                    <a:pt x="23020" y="1671971"/>
                    <a:pt x="26596" y="1677136"/>
                  </a:cubicBezTo>
                  <a:cubicBezTo>
                    <a:pt x="34939" y="1689452"/>
                    <a:pt x="44475" y="1702961"/>
                    <a:pt x="61162" y="1700577"/>
                  </a:cubicBezTo>
                  <a:cubicBezTo>
                    <a:pt x="79836" y="1697796"/>
                    <a:pt x="83014" y="1679917"/>
                    <a:pt x="86987" y="1664819"/>
                  </a:cubicBezTo>
                  <a:cubicBezTo>
                    <a:pt x="93742" y="1640583"/>
                    <a:pt x="100893" y="1615950"/>
                    <a:pt x="88576" y="1591316"/>
                  </a:cubicBezTo>
                  <a:cubicBezTo>
                    <a:pt x="83809" y="1581384"/>
                    <a:pt x="90961" y="1575027"/>
                    <a:pt x="94139" y="1567478"/>
                  </a:cubicBezTo>
                  <a:cubicBezTo>
                    <a:pt x="99701" y="1555161"/>
                    <a:pt x="111621" y="1546817"/>
                    <a:pt x="108839" y="1530130"/>
                  </a:cubicBezTo>
                  <a:cubicBezTo>
                    <a:pt x="107250" y="1522184"/>
                    <a:pt x="118772" y="1520992"/>
                    <a:pt x="126321" y="1519800"/>
                  </a:cubicBezTo>
                  <a:cubicBezTo>
                    <a:pt x="171217" y="1511854"/>
                    <a:pt x="177972" y="1504703"/>
                    <a:pt x="183534" y="1458614"/>
                  </a:cubicBezTo>
                  <a:cubicBezTo>
                    <a:pt x="183534" y="1457025"/>
                    <a:pt x="183137" y="1454641"/>
                    <a:pt x="183931" y="1453449"/>
                  </a:cubicBezTo>
                  <a:cubicBezTo>
                    <a:pt x="212140" y="1419678"/>
                    <a:pt x="191480" y="1393853"/>
                    <a:pt x="172409" y="1365643"/>
                  </a:cubicBezTo>
                  <a:cubicBezTo>
                    <a:pt x="151352" y="1333461"/>
                    <a:pt x="154928" y="1329091"/>
                    <a:pt x="192275" y="1326310"/>
                  </a:cubicBezTo>
                  <a:cubicBezTo>
                    <a:pt x="223265" y="1323926"/>
                    <a:pt x="222073" y="1294922"/>
                    <a:pt x="227635" y="1276248"/>
                  </a:cubicBezTo>
                  <a:cubicBezTo>
                    <a:pt x="233198" y="1257177"/>
                    <a:pt x="220484" y="1239696"/>
                    <a:pt x="200618" y="1231352"/>
                  </a:cubicBezTo>
                  <a:cubicBezTo>
                    <a:pt x="186315" y="1224995"/>
                    <a:pt x="171615" y="1219830"/>
                    <a:pt x="156914" y="1214268"/>
                  </a:cubicBezTo>
                  <a:cubicBezTo>
                    <a:pt x="135459" y="1205924"/>
                    <a:pt x="129102" y="1188840"/>
                    <a:pt x="138240" y="1170166"/>
                  </a:cubicBezTo>
                  <a:cubicBezTo>
                    <a:pt x="158106" y="1129640"/>
                    <a:pt x="154928" y="1092690"/>
                    <a:pt x="131089" y="1054946"/>
                  </a:cubicBezTo>
                  <a:cubicBezTo>
                    <a:pt x="119567" y="1036669"/>
                    <a:pt x="128705" y="1016009"/>
                    <a:pt x="135857" y="998130"/>
                  </a:cubicBezTo>
                  <a:cubicBezTo>
                    <a:pt x="142214" y="981840"/>
                    <a:pt x="142611" y="967537"/>
                    <a:pt x="131884" y="954029"/>
                  </a:cubicBezTo>
                  <a:cubicBezTo>
                    <a:pt x="124335" y="944493"/>
                    <a:pt x="123143" y="934958"/>
                    <a:pt x="127116" y="924627"/>
                  </a:cubicBezTo>
                  <a:cubicBezTo>
                    <a:pt x="143008" y="882910"/>
                    <a:pt x="168039" y="847946"/>
                    <a:pt x="206975" y="824902"/>
                  </a:cubicBezTo>
                  <a:cubicBezTo>
                    <a:pt x="228430" y="812188"/>
                    <a:pt x="253461" y="816559"/>
                    <a:pt x="276108" y="820135"/>
                  </a:cubicBezTo>
                  <a:cubicBezTo>
                    <a:pt x="294384" y="822916"/>
                    <a:pt x="312263" y="822518"/>
                    <a:pt x="330539" y="823710"/>
                  </a:cubicBezTo>
                  <a:cubicBezTo>
                    <a:pt x="353583" y="825300"/>
                    <a:pt x="373449" y="818545"/>
                    <a:pt x="381395" y="795899"/>
                  </a:cubicBezTo>
                  <a:cubicBezTo>
                    <a:pt x="391725" y="764908"/>
                    <a:pt x="378614" y="735110"/>
                    <a:pt x="351994" y="722396"/>
                  </a:cubicBezTo>
                  <a:cubicBezTo>
                    <a:pt x="346034" y="719615"/>
                    <a:pt x="339280" y="717231"/>
                    <a:pt x="328553" y="712860"/>
                  </a:cubicBezTo>
                  <a:cubicBezTo>
                    <a:pt x="338883" y="702133"/>
                    <a:pt x="347226" y="692200"/>
                    <a:pt x="356365" y="684254"/>
                  </a:cubicBezTo>
                  <a:cubicBezTo>
                    <a:pt x="381395" y="663196"/>
                    <a:pt x="398480" y="635782"/>
                    <a:pt x="418742" y="611149"/>
                  </a:cubicBezTo>
                  <a:cubicBezTo>
                    <a:pt x="423113" y="605984"/>
                    <a:pt x="424305" y="600421"/>
                    <a:pt x="423907" y="594064"/>
                  </a:cubicBezTo>
                  <a:cubicBezTo>
                    <a:pt x="421126" y="559895"/>
                    <a:pt x="433046" y="526919"/>
                    <a:pt x="429072" y="492750"/>
                  </a:cubicBezTo>
                  <a:cubicBezTo>
                    <a:pt x="427483" y="476857"/>
                    <a:pt x="433840" y="470500"/>
                    <a:pt x="449733" y="472090"/>
                  </a:cubicBezTo>
                  <a:cubicBezTo>
                    <a:pt x="471188" y="474076"/>
                    <a:pt x="490656" y="466130"/>
                    <a:pt x="510521" y="460170"/>
                  </a:cubicBezTo>
                  <a:cubicBezTo>
                    <a:pt x="522441" y="456197"/>
                    <a:pt x="535552" y="448648"/>
                    <a:pt x="535552" y="435934"/>
                  </a:cubicBezTo>
                  <a:cubicBezTo>
                    <a:pt x="535552" y="393422"/>
                    <a:pt x="572502" y="380311"/>
                    <a:pt x="595546" y="356472"/>
                  </a:cubicBezTo>
                  <a:cubicBezTo>
                    <a:pt x="604287" y="347334"/>
                    <a:pt x="616206" y="340579"/>
                    <a:pt x="627331" y="334222"/>
                  </a:cubicBezTo>
                  <a:cubicBezTo>
                    <a:pt x="661102" y="314357"/>
                    <a:pt x="663884" y="296875"/>
                    <a:pt x="636866" y="268666"/>
                  </a:cubicBezTo>
                  <a:cubicBezTo>
                    <a:pt x="633291" y="265090"/>
                    <a:pt x="628523" y="262706"/>
                    <a:pt x="617795" y="255157"/>
                  </a:cubicBezTo>
                  <a:cubicBezTo>
                    <a:pt x="657526" y="246814"/>
                    <a:pt x="664281" y="214632"/>
                    <a:pt x="683749" y="193971"/>
                  </a:cubicBezTo>
                  <a:cubicBezTo>
                    <a:pt x="711561" y="164570"/>
                    <a:pt x="743743" y="150267"/>
                    <a:pt x="783872" y="164968"/>
                  </a:cubicBezTo>
                  <a:cubicBezTo>
                    <a:pt x="795791" y="169338"/>
                    <a:pt x="808108" y="170133"/>
                    <a:pt x="819630" y="166160"/>
                  </a:cubicBezTo>
                  <a:cubicBezTo>
                    <a:pt x="844263" y="157816"/>
                    <a:pt x="849825" y="139142"/>
                    <a:pt x="848634" y="114509"/>
                  </a:cubicBezTo>
                  <a:cubicBezTo>
                    <a:pt x="847044" y="76367"/>
                    <a:pt x="853401" y="72394"/>
                    <a:pt x="888365" y="85505"/>
                  </a:cubicBezTo>
                  <a:cubicBezTo>
                    <a:pt x="894721" y="87889"/>
                    <a:pt x="901476" y="89876"/>
                    <a:pt x="908628" y="90273"/>
                  </a:cubicBezTo>
                  <a:cubicBezTo>
                    <a:pt x="957497" y="94246"/>
                    <a:pt x="1006763" y="98617"/>
                    <a:pt x="1054838" y="109741"/>
                  </a:cubicBezTo>
                  <a:cubicBezTo>
                    <a:pt x="1071922" y="113715"/>
                    <a:pt x="1084239" y="101398"/>
                    <a:pt x="1096953" y="92260"/>
                  </a:cubicBezTo>
                  <a:cubicBezTo>
                    <a:pt x="1101324" y="89081"/>
                    <a:pt x="1106886" y="80738"/>
                    <a:pt x="1100926" y="76765"/>
                  </a:cubicBezTo>
                  <a:cubicBezTo>
                    <a:pt x="1080663" y="62461"/>
                    <a:pt x="1096953" y="54118"/>
                    <a:pt x="1104502" y="43390"/>
                  </a:cubicBezTo>
                  <a:cubicBezTo>
                    <a:pt x="1108872" y="37033"/>
                    <a:pt x="1112846" y="29484"/>
                    <a:pt x="1110462" y="21141"/>
                  </a:cubicBezTo>
                  <a:cubicBezTo>
                    <a:pt x="1102516" y="-6671"/>
                    <a:pt x="1117613" y="-314"/>
                    <a:pt x="1134698" y="3262"/>
                  </a:cubicBezTo>
                  <a:cubicBezTo>
                    <a:pt x="1153371" y="6838"/>
                    <a:pt x="1170456" y="13592"/>
                    <a:pt x="1184362" y="24717"/>
                  </a:cubicBezTo>
                  <a:cubicBezTo>
                    <a:pt x="1244356" y="73189"/>
                    <a:pt x="1313090" y="97425"/>
                    <a:pt x="1388977" y="104576"/>
                  </a:cubicBezTo>
                  <a:cubicBezTo>
                    <a:pt x="1412021" y="106960"/>
                    <a:pt x="1432681" y="114509"/>
                    <a:pt x="1446190" y="135567"/>
                  </a:cubicBezTo>
                  <a:cubicBezTo>
                    <a:pt x="1448971" y="139540"/>
                    <a:pt x="1453739" y="143513"/>
                    <a:pt x="1458109" y="144705"/>
                  </a:cubicBezTo>
                  <a:cubicBezTo>
                    <a:pt x="1491086" y="151856"/>
                    <a:pt x="1496251" y="174106"/>
                    <a:pt x="1493470" y="203904"/>
                  </a:cubicBezTo>
                  <a:cubicBezTo>
                    <a:pt x="1491484" y="226551"/>
                    <a:pt x="1486318" y="252774"/>
                    <a:pt x="1517706" y="262309"/>
                  </a:cubicBezTo>
                  <a:cubicBezTo>
                    <a:pt x="1522871" y="263898"/>
                    <a:pt x="1520885" y="267077"/>
                    <a:pt x="1518898" y="270255"/>
                  </a:cubicBezTo>
                  <a:cubicBezTo>
                    <a:pt x="1503403" y="294491"/>
                    <a:pt x="1521679" y="306411"/>
                    <a:pt x="1537572" y="318330"/>
                  </a:cubicBezTo>
                  <a:cubicBezTo>
                    <a:pt x="1569754" y="342169"/>
                    <a:pt x="1572138" y="349320"/>
                    <a:pt x="1555848" y="382694"/>
                  </a:cubicBezTo>
                  <a:cubicBezTo>
                    <a:pt x="1538366" y="417658"/>
                    <a:pt x="1541545" y="440305"/>
                    <a:pt x="1568164" y="470500"/>
                  </a:cubicBezTo>
                  <a:cubicBezTo>
                    <a:pt x="1574521" y="477652"/>
                    <a:pt x="1581276" y="484406"/>
                    <a:pt x="1590017" y="488777"/>
                  </a:cubicBezTo>
                  <a:cubicBezTo>
                    <a:pt x="1600347" y="494339"/>
                    <a:pt x="1609882" y="505861"/>
                    <a:pt x="1608690" y="514999"/>
                  </a:cubicBezTo>
                  <a:cubicBezTo>
                    <a:pt x="1607101" y="526124"/>
                    <a:pt x="1592003" y="522548"/>
                    <a:pt x="1582071" y="524137"/>
                  </a:cubicBezTo>
                  <a:cubicBezTo>
                    <a:pt x="1540353" y="529700"/>
                    <a:pt x="1498635" y="533673"/>
                    <a:pt x="1458507" y="516986"/>
                  </a:cubicBezTo>
                  <a:cubicBezTo>
                    <a:pt x="1452944" y="514602"/>
                    <a:pt x="1448971" y="513807"/>
                    <a:pt x="1444998" y="519370"/>
                  </a:cubicBezTo>
                  <a:cubicBezTo>
                    <a:pt x="1441025" y="525329"/>
                    <a:pt x="1433079" y="525329"/>
                    <a:pt x="1428311" y="523343"/>
                  </a:cubicBezTo>
                  <a:cubicBezTo>
                    <a:pt x="1384209" y="501491"/>
                    <a:pt x="1395334" y="523343"/>
                    <a:pt x="1407651" y="547976"/>
                  </a:cubicBezTo>
                  <a:cubicBezTo>
                    <a:pt x="1411226" y="555525"/>
                    <a:pt x="1405267" y="565855"/>
                    <a:pt x="1399704" y="563869"/>
                  </a:cubicBezTo>
                  <a:cubicBezTo>
                    <a:pt x="1372687" y="554333"/>
                    <a:pt x="1357589" y="583337"/>
                    <a:pt x="1333353" y="582940"/>
                  </a:cubicBezTo>
                  <a:cubicBezTo>
                    <a:pt x="1325010" y="582940"/>
                    <a:pt x="1316666" y="586515"/>
                    <a:pt x="1308323" y="588502"/>
                  </a:cubicBezTo>
                  <a:cubicBezTo>
                    <a:pt x="1329380" y="625849"/>
                    <a:pt x="1328983" y="626247"/>
                    <a:pt x="1262235" y="679884"/>
                  </a:cubicBezTo>
                  <a:cubicBezTo>
                    <a:pt x="1285279" y="681473"/>
                    <a:pt x="1269386" y="706106"/>
                    <a:pt x="1286074" y="713258"/>
                  </a:cubicBezTo>
                  <a:cubicBezTo>
                    <a:pt x="1300774" y="720012"/>
                    <a:pt x="1314283" y="729945"/>
                    <a:pt x="1329778" y="739480"/>
                  </a:cubicBezTo>
                  <a:cubicBezTo>
                    <a:pt x="1313885" y="757359"/>
                    <a:pt x="1291239" y="760935"/>
                    <a:pt x="1274552" y="774046"/>
                  </a:cubicBezTo>
                  <a:cubicBezTo>
                    <a:pt x="1261838" y="783979"/>
                    <a:pt x="1249918" y="793515"/>
                    <a:pt x="1243164" y="807818"/>
                  </a:cubicBezTo>
                  <a:cubicBezTo>
                    <a:pt x="1230450" y="836027"/>
                    <a:pt x="1197076" y="844768"/>
                    <a:pt x="1181978" y="870990"/>
                  </a:cubicBezTo>
                  <a:cubicBezTo>
                    <a:pt x="1159729" y="857879"/>
                    <a:pt x="1148604" y="886883"/>
                    <a:pt x="1129135" y="885294"/>
                  </a:cubicBezTo>
                  <a:cubicBezTo>
                    <a:pt x="1116421" y="884499"/>
                    <a:pt x="1106091" y="891651"/>
                    <a:pt x="1097351" y="900789"/>
                  </a:cubicBezTo>
                  <a:cubicBezTo>
                    <a:pt x="1093775" y="904365"/>
                    <a:pt x="1088610" y="910722"/>
                    <a:pt x="1085431" y="909927"/>
                  </a:cubicBezTo>
                  <a:cubicBezTo>
                    <a:pt x="1052454" y="902378"/>
                    <a:pt x="1036562" y="927011"/>
                    <a:pt x="1016299" y="944493"/>
                  </a:cubicBezTo>
                  <a:cubicBezTo>
                    <a:pt x="1006366" y="953234"/>
                    <a:pt x="992857" y="954823"/>
                    <a:pt x="980144" y="958796"/>
                  </a:cubicBezTo>
                  <a:cubicBezTo>
                    <a:pt x="963854" y="963564"/>
                    <a:pt x="947564" y="968729"/>
                    <a:pt x="924917" y="975881"/>
                  </a:cubicBezTo>
                  <a:cubicBezTo>
                    <a:pt x="938029" y="980648"/>
                    <a:pt x="950743" y="979457"/>
                    <a:pt x="947564" y="992965"/>
                  </a:cubicBezTo>
                  <a:cubicBezTo>
                    <a:pt x="945180" y="1002501"/>
                    <a:pt x="939618" y="1010447"/>
                    <a:pt x="930480" y="1010050"/>
                  </a:cubicBezTo>
                  <a:cubicBezTo>
                    <a:pt x="915382" y="1009255"/>
                    <a:pt x="904257" y="1018393"/>
                    <a:pt x="891146" y="1021174"/>
                  </a:cubicBezTo>
                  <a:cubicBezTo>
                    <a:pt x="882405" y="1023161"/>
                    <a:pt x="881213" y="1027531"/>
                    <a:pt x="879624" y="1035080"/>
                  </a:cubicBezTo>
                  <a:cubicBezTo>
                    <a:pt x="872472" y="1068852"/>
                    <a:pt x="857374" y="1079579"/>
                    <a:pt x="822808" y="1076798"/>
                  </a:cubicBezTo>
                  <a:cubicBezTo>
                    <a:pt x="818438" y="1076798"/>
                    <a:pt x="813670" y="1074017"/>
                    <a:pt x="812478" y="1079976"/>
                  </a:cubicBezTo>
                  <a:cubicBezTo>
                    <a:pt x="810889" y="1087525"/>
                    <a:pt x="809300" y="1096266"/>
                    <a:pt x="816848" y="1101828"/>
                  </a:cubicBezTo>
                  <a:cubicBezTo>
                    <a:pt x="823603" y="1106596"/>
                    <a:pt x="831947" y="1109775"/>
                    <a:pt x="840290" y="1113748"/>
                  </a:cubicBezTo>
                  <a:cubicBezTo>
                    <a:pt x="838303" y="1116529"/>
                    <a:pt x="836317" y="1119310"/>
                    <a:pt x="834330" y="1121694"/>
                  </a:cubicBezTo>
                  <a:cubicBezTo>
                    <a:pt x="806916" y="1151890"/>
                    <a:pt x="806121" y="1161425"/>
                    <a:pt x="825987" y="1197183"/>
                  </a:cubicBezTo>
                  <a:cubicBezTo>
                    <a:pt x="829562" y="1203540"/>
                    <a:pt x="837509" y="1211089"/>
                    <a:pt x="829165" y="1218241"/>
                  </a:cubicBezTo>
                  <a:cubicBezTo>
                    <a:pt x="822411" y="1224200"/>
                    <a:pt x="816848" y="1216652"/>
                    <a:pt x="811286" y="1212678"/>
                  </a:cubicBezTo>
                  <a:cubicBezTo>
                    <a:pt x="803340" y="1207513"/>
                    <a:pt x="792612" y="1214665"/>
                    <a:pt x="792215" y="1226982"/>
                  </a:cubicBezTo>
                  <a:cubicBezTo>
                    <a:pt x="790229" y="1269494"/>
                    <a:pt x="788242" y="1310020"/>
                    <a:pt x="808902" y="1352532"/>
                  </a:cubicBezTo>
                  <a:cubicBezTo>
                    <a:pt x="822808" y="1381139"/>
                    <a:pt x="850223" y="1377960"/>
                    <a:pt x="864129" y="1397826"/>
                  </a:cubicBezTo>
                  <a:cubicBezTo>
                    <a:pt x="894324" y="1380344"/>
                    <a:pt x="908628" y="1401004"/>
                    <a:pt x="924123" y="1421664"/>
                  </a:cubicBezTo>
                  <a:cubicBezTo>
                    <a:pt x="925315" y="1422856"/>
                    <a:pt x="952332" y="1447490"/>
                    <a:pt x="951140" y="1412923"/>
                  </a:cubicBezTo>
                  <a:cubicBezTo>
                    <a:pt x="951140" y="1412129"/>
                    <a:pt x="955510" y="1410142"/>
                    <a:pt x="957099" y="1410937"/>
                  </a:cubicBezTo>
                  <a:cubicBezTo>
                    <a:pt x="968224" y="1414910"/>
                    <a:pt x="984117" y="1425240"/>
                    <a:pt x="981733" y="1431597"/>
                  </a:cubicBezTo>
                  <a:cubicBezTo>
                    <a:pt x="969416" y="1467753"/>
                    <a:pt x="998420" y="1469739"/>
                    <a:pt x="1017491" y="1482056"/>
                  </a:cubicBezTo>
                  <a:cubicBezTo>
                    <a:pt x="1040535" y="1496756"/>
                    <a:pt x="1049673" y="1521787"/>
                    <a:pt x="1056825" y="1547612"/>
                  </a:cubicBezTo>
                  <a:cubicBezTo>
                    <a:pt x="1042919" y="1553174"/>
                    <a:pt x="1025040" y="1551585"/>
                    <a:pt x="1016299" y="1563902"/>
                  </a:cubicBezTo>
                  <a:cubicBezTo>
                    <a:pt x="1005969" y="1578602"/>
                    <a:pt x="990474" y="1591316"/>
                    <a:pt x="997625" y="1613963"/>
                  </a:cubicBezTo>
                  <a:cubicBezTo>
                    <a:pt x="1005969" y="1640980"/>
                    <a:pt x="978952" y="1621909"/>
                    <a:pt x="972595" y="1633431"/>
                  </a:cubicBezTo>
                  <a:cubicBezTo>
                    <a:pt x="972595" y="1639391"/>
                    <a:pt x="990076" y="1642172"/>
                    <a:pt x="980541" y="1654092"/>
                  </a:cubicBezTo>
                  <a:cubicBezTo>
                    <a:pt x="976965" y="1658462"/>
                    <a:pt x="982130" y="1667600"/>
                    <a:pt x="974184" y="1669587"/>
                  </a:cubicBezTo>
                  <a:cubicBezTo>
                    <a:pt x="961867" y="1672765"/>
                    <a:pt x="970211" y="1661243"/>
                    <a:pt x="967032" y="1658462"/>
                  </a:cubicBezTo>
                  <a:cubicBezTo>
                    <a:pt x="959881" y="1652502"/>
                    <a:pt x="946770" y="1654886"/>
                    <a:pt x="946372" y="1659654"/>
                  </a:cubicBezTo>
                  <a:cubicBezTo>
                    <a:pt x="943988" y="1682301"/>
                    <a:pt x="917766" y="1673560"/>
                    <a:pt x="911011" y="1689055"/>
                  </a:cubicBezTo>
                  <a:cubicBezTo>
                    <a:pt x="909422" y="1692234"/>
                    <a:pt x="902271" y="1696604"/>
                    <a:pt x="901079" y="1695412"/>
                  </a:cubicBezTo>
                  <a:cubicBezTo>
                    <a:pt x="877637" y="1679520"/>
                    <a:pt x="867307" y="1695809"/>
                    <a:pt x="856182" y="1712099"/>
                  </a:cubicBezTo>
                  <a:cubicBezTo>
                    <a:pt x="854593" y="1714880"/>
                    <a:pt x="850223" y="1715278"/>
                    <a:pt x="847839" y="1717661"/>
                  </a:cubicBezTo>
                  <a:cubicBezTo>
                    <a:pt x="836714" y="1728389"/>
                    <a:pt x="818438" y="1714483"/>
                    <a:pt x="808108" y="1732759"/>
                  </a:cubicBezTo>
                  <a:cubicBezTo>
                    <a:pt x="799367" y="1747857"/>
                    <a:pt x="778707" y="1734349"/>
                    <a:pt x="764403" y="1740706"/>
                  </a:cubicBezTo>
                  <a:cubicBezTo>
                    <a:pt x="761225" y="1752228"/>
                    <a:pt x="786653" y="1755406"/>
                    <a:pt x="773939" y="1767325"/>
                  </a:cubicBezTo>
                  <a:cubicBezTo>
                    <a:pt x="767582" y="1772888"/>
                    <a:pt x="754073" y="1770504"/>
                    <a:pt x="743743" y="1771696"/>
                  </a:cubicBezTo>
                  <a:cubicBezTo>
                    <a:pt x="742551" y="1781231"/>
                    <a:pt x="751292" y="1784410"/>
                    <a:pt x="756457" y="1789575"/>
                  </a:cubicBezTo>
                  <a:cubicBezTo>
                    <a:pt x="770761" y="1805070"/>
                    <a:pt x="777515" y="1821757"/>
                    <a:pt x="765198" y="1841225"/>
                  </a:cubicBezTo>
                  <a:cubicBezTo>
                    <a:pt x="761225" y="1847582"/>
                    <a:pt x="762814" y="1851953"/>
                    <a:pt x="764403" y="1857913"/>
                  </a:cubicBezTo>
                  <a:cubicBezTo>
                    <a:pt x="767582" y="1870229"/>
                    <a:pt x="758444" y="1869832"/>
                    <a:pt x="750100" y="1869435"/>
                  </a:cubicBezTo>
                  <a:cubicBezTo>
                    <a:pt x="747716" y="1865064"/>
                    <a:pt x="743743" y="1864269"/>
                    <a:pt x="739373" y="1865461"/>
                  </a:cubicBezTo>
                  <a:cubicBezTo>
                    <a:pt x="738578" y="1865461"/>
                    <a:pt x="738181" y="1866653"/>
                    <a:pt x="737784" y="1867448"/>
                  </a:cubicBezTo>
                  <a:cubicBezTo>
                    <a:pt x="741359" y="1868640"/>
                    <a:pt x="745333" y="1869832"/>
                    <a:pt x="748908" y="1871421"/>
                  </a:cubicBezTo>
                  <a:cubicBezTo>
                    <a:pt x="751689" y="1884532"/>
                    <a:pt x="769966" y="1898438"/>
                    <a:pt x="746524" y="1910358"/>
                  </a:cubicBezTo>
                  <a:cubicBezTo>
                    <a:pt x="746127" y="1910358"/>
                    <a:pt x="745730" y="1911947"/>
                    <a:pt x="746127" y="1912742"/>
                  </a:cubicBezTo>
                  <a:cubicBezTo>
                    <a:pt x="766787" y="1960022"/>
                    <a:pt x="728248" y="2002534"/>
                    <a:pt x="734208" y="2048622"/>
                  </a:cubicBezTo>
                  <a:cubicBezTo>
                    <a:pt x="734605" y="2052198"/>
                    <a:pt x="734208" y="2055774"/>
                    <a:pt x="734208" y="2058952"/>
                  </a:cubicBezTo>
                  <a:lnTo>
                    <a:pt x="734208" y="2058952"/>
                  </a:lnTo>
                  <a:cubicBezTo>
                    <a:pt x="727851" y="2062528"/>
                    <a:pt x="727851" y="2068488"/>
                    <a:pt x="728645" y="2074845"/>
                  </a:cubicBezTo>
                  <a:lnTo>
                    <a:pt x="728645" y="2074845"/>
                  </a:lnTo>
                  <a:cubicBezTo>
                    <a:pt x="712356" y="2079215"/>
                    <a:pt x="708383" y="2094313"/>
                    <a:pt x="702820" y="2107027"/>
                  </a:cubicBezTo>
                  <a:cubicBezTo>
                    <a:pt x="695271" y="2124509"/>
                    <a:pt x="689312" y="2142785"/>
                    <a:pt x="675406" y="2156691"/>
                  </a:cubicBezTo>
                  <a:cubicBezTo>
                    <a:pt x="662692" y="2169405"/>
                    <a:pt x="649978" y="2174967"/>
                    <a:pt x="629317" y="2170994"/>
                  </a:cubicBezTo>
                  <a:cubicBezTo>
                    <a:pt x="589984" y="2163048"/>
                    <a:pt x="550253" y="2178146"/>
                    <a:pt x="510124" y="2174967"/>
                  </a:cubicBezTo>
                  <a:cubicBezTo>
                    <a:pt x="507740" y="2174967"/>
                    <a:pt x="503370" y="2176954"/>
                    <a:pt x="503370" y="2178146"/>
                  </a:cubicBezTo>
                  <a:cubicBezTo>
                    <a:pt x="504562" y="2213506"/>
                    <a:pt x="473969" y="2199203"/>
                    <a:pt x="458076" y="2205560"/>
                  </a:cubicBezTo>
                  <a:cubicBezTo>
                    <a:pt x="435430" y="2214698"/>
                    <a:pt x="425497" y="2233769"/>
                    <a:pt x="436224" y="2256416"/>
                  </a:cubicBezTo>
                  <a:cubicBezTo>
                    <a:pt x="439800" y="2264362"/>
                    <a:pt x="444965" y="2271514"/>
                    <a:pt x="447746" y="2279857"/>
                  </a:cubicBezTo>
                  <a:cubicBezTo>
                    <a:pt x="454501" y="2298134"/>
                    <a:pt x="445760" y="2312834"/>
                    <a:pt x="428278" y="2310053"/>
                  </a:cubicBezTo>
                  <a:cubicBezTo>
                    <a:pt x="365106" y="2299326"/>
                    <a:pt x="302330" y="2316410"/>
                    <a:pt x="239555" y="2310053"/>
                  </a:cubicBezTo>
                  <a:cubicBezTo>
                    <a:pt x="233993" y="2301312"/>
                    <a:pt x="243925" y="2299723"/>
                    <a:pt x="246309" y="2294955"/>
                  </a:cubicBezTo>
                  <a:cubicBezTo>
                    <a:pt x="257831" y="2273103"/>
                    <a:pt x="261010" y="2252840"/>
                    <a:pt x="239952" y="2234167"/>
                  </a:cubicBezTo>
                  <a:cubicBezTo>
                    <a:pt x="225649" y="2221453"/>
                    <a:pt x="219689" y="2202382"/>
                    <a:pt x="204194" y="2190462"/>
                  </a:cubicBezTo>
                  <a:lnTo>
                    <a:pt x="204194" y="2190462"/>
                  </a:lnTo>
                  <a:cubicBezTo>
                    <a:pt x="204194" y="2186489"/>
                    <a:pt x="204194" y="2181721"/>
                    <a:pt x="198632" y="2180132"/>
                  </a:cubicBezTo>
                  <a:lnTo>
                    <a:pt x="198632" y="2180132"/>
                  </a:ln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8" name="Free-form: Shape 307">
              <a:extLst>
                <a:ext uri="{FF2B5EF4-FFF2-40B4-BE49-F238E27FC236}">
                  <a16:creationId xmlns:a16="http://schemas.microsoft.com/office/drawing/2014/main" id="{63451DFF-5243-EEFE-0387-E845FE51E336}"/>
                </a:ext>
              </a:extLst>
            </p:cNvPr>
            <p:cNvSpPr/>
            <p:nvPr/>
          </p:nvSpPr>
          <p:spPr>
            <a:xfrm>
              <a:off x="7958432" y="2186568"/>
              <a:ext cx="801859" cy="349780"/>
            </a:xfrm>
            <a:custGeom>
              <a:avLst/>
              <a:gdLst>
                <a:gd name="connsiteX0" fmla="*/ 44312 w 801859"/>
                <a:gd name="connsiteY0" fmla="*/ 130985 h 349780"/>
                <a:gd name="connsiteX1" fmla="*/ 70932 w 801859"/>
                <a:gd name="connsiteY1" fmla="*/ 144494 h 349780"/>
                <a:gd name="connsiteX2" fmla="*/ 105498 w 801859"/>
                <a:gd name="connsiteY2" fmla="*/ 158399 h 349780"/>
                <a:gd name="connsiteX3" fmla="*/ 143242 w 801859"/>
                <a:gd name="connsiteY3" fmla="*/ 133766 h 349780"/>
                <a:gd name="connsiteX4" fmla="*/ 139269 w 801859"/>
                <a:gd name="connsiteY4" fmla="*/ 119860 h 349780"/>
                <a:gd name="connsiteX5" fmla="*/ 90003 w 801859"/>
                <a:gd name="connsiteY5" fmla="*/ 98008 h 349780"/>
                <a:gd name="connsiteX6" fmla="*/ 11732 w 801859"/>
                <a:gd name="connsiteY6" fmla="*/ 116682 h 349780"/>
                <a:gd name="connsiteX7" fmla="*/ 43914 w 801859"/>
                <a:gd name="connsiteY7" fmla="*/ 131382 h 349780"/>
                <a:gd name="connsiteX8" fmla="*/ 1005 w 801859"/>
                <a:gd name="connsiteY8" fmla="*/ 200515 h 349780"/>
                <a:gd name="connsiteX9" fmla="*/ 16897 w 801859"/>
                <a:gd name="connsiteY9" fmla="*/ 245808 h 349780"/>
                <a:gd name="connsiteX10" fmla="*/ 26035 w 801859"/>
                <a:gd name="connsiteY10" fmla="*/ 282361 h 349780"/>
                <a:gd name="connsiteX11" fmla="*/ 28022 w 801859"/>
                <a:gd name="connsiteY11" fmla="*/ 301432 h 349780"/>
                <a:gd name="connsiteX12" fmla="*/ 46298 w 801859"/>
                <a:gd name="connsiteY12" fmla="*/ 291102 h 349780"/>
                <a:gd name="connsiteX13" fmla="*/ 54245 w 801859"/>
                <a:gd name="connsiteY13" fmla="*/ 274812 h 349780"/>
                <a:gd name="connsiteX14" fmla="*/ 82851 w 801859"/>
                <a:gd name="connsiteY14" fmla="*/ 249384 h 349780"/>
                <a:gd name="connsiteX15" fmla="*/ 170260 w 801859"/>
                <a:gd name="connsiteY15" fmla="*/ 216804 h 349780"/>
                <a:gd name="connsiteX16" fmla="*/ 189728 w 801859"/>
                <a:gd name="connsiteY16" fmla="*/ 192568 h 349780"/>
                <a:gd name="connsiteX17" fmla="*/ 196085 w 801859"/>
                <a:gd name="connsiteY17" fmla="*/ 177073 h 349780"/>
                <a:gd name="connsiteX18" fmla="*/ 181781 w 801859"/>
                <a:gd name="connsiteY18" fmla="*/ 167935 h 349780"/>
                <a:gd name="connsiteX19" fmla="*/ 163505 w 801859"/>
                <a:gd name="connsiteY19" fmla="*/ 171511 h 349780"/>
                <a:gd name="connsiteX20" fmla="*/ 141653 w 801859"/>
                <a:gd name="connsiteY20" fmla="*/ 180649 h 349780"/>
                <a:gd name="connsiteX21" fmla="*/ 62588 w 801859"/>
                <a:gd name="connsiteY21" fmla="*/ 185417 h 349780"/>
                <a:gd name="connsiteX22" fmla="*/ 14116 w 801859"/>
                <a:gd name="connsiteY22" fmla="*/ 192171 h 349780"/>
                <a:gd name="connsiteX23" fmla="*/ 1005 w 801859"/>
                <a:gd name="connsiteY23" fmla="*/ 200117 h 349780"/>
                <a:gd name="connsiteX24" fmla="*/ 338322 w 801859"/>
                <a:gd name="connsiteY24" fmla="*/ 302624 h 349780"/>
                <a:gd name="connsiteX25" fmla="*/ 350639 w 801859"/>
                <a:gd name="connsiteY25" fmla="*/ 238259 h 349780"/>
                <a:gd name="connsiteX26" fmla="*/ 350639 w 801859"/>
                <a:gd name="connsiteY26" fmla="*/ 224353 h 349780"/>
                <a:gd name="connsiteX27" fmla="*/ 335144 w 801859"/>
                <a:gd name="connsiteY27" fmla="*/ 228724 h 349780"/>
                <a:gd name="connsiteX28" fmla="*/ 282301 w 801859"/>
                <a:gd name="connsiteY28" fmla="*/ 235081 h 349780"/>
                <a:gd name="connsiteX29" fmla="*/ 219924 w 801859"/>
                <a:gd name="connsiteY29" fmla="*/ 188595 h 349780"/>
                <a:gd name="connsiteX30" fmla="*/ 214758 w 801859"/>
                <a:gd name="connsiteY30" fmla="*/ 183430 h 349780"/>
                <a:gd name="connsiteX31" fmla="*/ 215950 w 801859"/>
                <a:gd name="connsiteY31" fmla="*/ 116284 h 349780"/>
                <a:gd name="connsiteX32" fmla="*/ 200058 w 801859"/>
                <a:gd name="connsiteY32" fmla="*/ 108736 h 349780"/>
                <a:gd name="connsiteX33" fmla="*/ 212375 w 801859"/>
                <a:gd name="connsiteY33" fmla="*/ 68607 h 349780"/>
                <a:gd name="connsiteX34" fmla="*/ 236611 w 801859"/>
                <a:gd name="connsiteY34" fmla="*/ 59866 h 349780"/>
                <a:gd name="connsiteX35" fmla="*/ 305742 w 801859"/>
                <a:gd name="connsiteY35" fmla="*/ 32452 h 349780"/>
                <a:gd name="connsiteX36" fmla="*/ 322827 w 801859"/>
                <a:gd name="connsiteY36" fmla="*/ 26889 h 349780"/>
                <a:gd name="connsiteX37" fmla="*/ 433280 w 801859"/>
                <a:gd name="connsiteY37" fmla="*/ 20930 h 349780"/>
                <a:gd name="connsiteX38" fmla="*/ 462681 w 801859"/>
                <a:gd name="connsiteY38" fmla="*/ 6626 h 349780"/>
                <a:gd name="connsiteX39" fmla="*/ 474203 w 801859"/>
                <a:gd name="connsiteY39" fmla="*/ 667 h 349780"/>
                <a:gd name="connsiteX40" fmla="*/ 663323 w 801859"/>
                <a:gd name="connsiteY40" fmla="*/ 29273 h 349780"/>
                <a:gd name="connsiteX41" fmla="*/ 735634 w 801859"/>
                <a:gd name="connsiteY41" fmla="*/ 29273 h 349780"/>
                <a:gd name="connsiteX42" fmla="*/ 766624 w 801859"/>
                <a:gd name="connsiteY42" fmla="*/ 26492 h 349780"/>
                <a:gd name="connsiteX43" fmla="*/ 799998 w 801859"/>
                <a:gd name="connsiteY43" fmla="*/ 34836 h 349780"/>
                <a:gd name="connsiteX44" fmla="*/ 784503 w 801859"/>
                <a:gd name="connsiteY44" fmla="*/ 60263 h 349780"/>
                <a:gd name="connsiteX45" fmla="*/ 778941 w 801859"/>
                <a:gd name="connsiteY45" fmla="*/ 79732 h 349780"/>
                <a:gd name="connsiteX46" fmla="*/ 767816 w 801859"/>
                <a:gd name="connsiteY46" fmla="*/ 104762 h 349780"/>
                <a:gd name="connsiteX47" fmla="*/ 747553 w 801859"/>
                <a:gd name="connsiteY47" fmla="*/ 188595 h 349780"/>
                <a:gd name="connsiteX48" fmla="*/ 754307 w 801859"/>
                <a:gd name="connsiteY48" fmla="*/ 238656 h 349780"/>
                <a:gd name="connsiteX49" fmla="*/ 771392 w 801859"/>
                <a:gd name="connsiteY49" fmla="*/ 272031 h 349780"/>
                <a:gd name="connsiteX50" fmla="*/ 771789 w 801859"/>
                <a:gd name="connsiteY50" fmla="*/ 320900 h 349780"/>
                <a:gd name="connsiteX51" fmla="*/ 707822 w 801859"/>
                <a:gd name="connsiteY51" fmla="*/ 340765 h 349780"/>
                <a:gd name="connsiteX52" fmla="*/ 662131 w 801859"/>
                <a:gd name="connsiteY52" fmla="*/ 346725 h 349780"/>
                <a:gd name="connsiteX53" fmla="*/ 606110 w 801859"/>
                <a:gd name="connsiteY53" fmla="*/ 330833 h 349780"/>
                <a:gd name="connsiteX54" fmla="*/ 515126 w 801859"/>
                <a:gd name="connsiteY54" fmla="*/ 283155 h 349780"/>
                <a:gd name="connsiteX55" fmla="*/ 455926 w 801859"/>
                <a:gd name="connsiteY55" fmla="*/ 264879 h 349780"/>
                <a:gd name="connsiteX56" fmla="*/ 436061 w 801859"/>
                <a:gd name="connsiteY56" fmla="*/ 263687 h 349780"/>
                <a:gd name="connsiteX57" fmla="*/ 339514 w 801859"/>
                <a:gd name="connsiteY57" fmla="*/ 302624 h 349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801859" h="349780">
                  <a:moveTo>
                    <a:pt x="44312" y="130985"/>
                  </a:moveTo>
                  <a:cubicBezTo>
                    <a:pt x="55039" y="130985"/>
                    <a:pt x="65369" y="134958"/>
                    <a:pt x="70932" y="144494"/>
                  </a:cubicBezTo>
                  <a:cubicBezTo>
                    <a:pt x="79275" y="159591"/>
                    <a:pt x="93976" y="170716"/>
                    <a:pt x="105498" y="158399"/>
                  </a:cubicBezTo>
                  <a:cubicBezTo>
                    <a:pt x="117019" y="146083"/>
                    <a:pt x="134104" y="146083"/>
                    <a:pt x="143242" y="133766"/>
                  </a:cubicBezTo>
                  <a:cubicBezTo>
                    <a:pt x="146818" y="128998"/>
                    <a:pt x="142050" y="123436"/>
                    <a:pt x="139269" y="119860"/>
                  </a:cubicBezTo>
                  <a:cubicBezTo>
                    <a:pt x="126952" y="103968"/>
                    <a:pt x="105101" y="94035"/>
                    <a:pt x="90003" y="98008"/>
                  </a:cubicBezTo>
                  <a:cubicBezTo>
                    <a:pt x="66164" y="104365"/>
                    <a:pt x="43914" y="118668"/>
                    <a:pt x="11732" y="116682"/>
                  </a:cubicBezTo>
                  <a:cubicBezTo>
                    <a:pt x="24844" y="130985"/>
                    <a:pt x="34379" y="130985"/>
                    <a:pt x="43914" y="131382"/>
                  </a:cubicBezTo>
                  <a:moveTo>
                    <a:pt x="1005" y="200515"/>
                  </a:moveTo>
                  <a:cubicBezTo>
                    <a:pt x="12924" y="214420"/>
                    <a:pt x="1402" y="235478"/>
                    <a:pt x="16897" y="245808"/>
                  </a:cubicBezTo>
                  <a:cubicBezTo>
                    <a:pt x="32393" y="256138"/>
                    <a:pt x="35571" y="266071"/>
                    <a:pt x="26035" y="282361"/>
                  </a:cubicBezTo>
                  <a:cubicBezTo>
                    <a:pt x="22857" y="287923"/>
                    <a:pt x="22062" y="298650"/>
                    <a:pt x="28022" y="301432"/>
                  </a:cubicBezTo>
                  <a:cubicBezTo>
                    <a:pt x="35173" y="305007"/>
                    <a:pt x="42722" y="299048"/>
                    <a:pt x="46298" y="291102"/>
                  </a:cubicBezTo>
                  <a:cubicBezTo>
                    <a:pt x="49080" y="285539"/>
                    <a:pt x="53450" y="280374"/>
                    <a:pt x="54245" y="274812"/>
                  </a:cubicBezTo>
                  <a:cubicBezTo>
                    <a:pt x="57026" y="257727"/>
                    <a:pt x="68945" y="248986"/>
                    <a:pt x="82851" y="249384"/>
                  </a:cubicBezTo>
                  <a:cubicBezTo>
                    <a:pt x="117019" y="250178"/>
                    <a:pt x="142845" y="234683"/>
                    <a:pt x="170260" y="216804"/>
                  </a:cubicBezTo>
                  <a:cubicBezTo>
                    <a:pt x="181384" y="209653"/>
                    <a:pt x="182576" y="199720"/>
                    <a:pt x="189728" y="192568"/>
                  </a:cubicBezTo>
                  <a:cubicBezTo>
                    <a:pt x="194496" y="188198"/>
                    <a:pt x="198468" y="183827"/>
                    <a:pt x="196085" y="177073"/>
                  </a:cubicBezTo>
                  <a:cubicBezTo>
                    <a:pt x="193701" y="170716"/>
                    <a:pt x="188536" y="167538"/>
                    <a:pt x="181781" y="167935"/>
                  </a:cubicBezTo>
                  <a:cubicBezTo>
                    <a:pt x="175424" y="168332"/>
                    <a:pt x="162711" y="165154"/>
                    <a:pt x="163505" y="171511"/>
                  </a:cubicBezTo>
                  <a:cubicBezTo>
                    <a:pt x="165889" y="199323"/>
                    <a:pt x="146818" y="181841"/>
                    <a:pt x="141653" y="180649"/>
                  </a:cubicBezTo>
                  <a:cubicBezTo>
                    <a:pt x="114636" y="175881"/>
                    <a:pt x="88016" y="175087"/>
                    <a:pt x="62588" y="185417"/>
                  </a:cubicBezTo>
                  <a:cubicBezTo>
                    <a:pt x="46696" y="191774"/>
                    <a:pt x="32790" y="204488"/>
                    <a:pt x="14116" y="192171"/>
                  </a:cubicBezTo>
                  <a:cubicBezTo>
                    <a:pt x="9746" y="196144"/>
                    <a:pt x="-3763" y="194158"/>
                    <a:pt x="1005" y="200117"/>
                  </a:cubicBezTo>
                  <a:moveTo>
                    <a:pt x="338322" y="302624"/>
                  </a:moveTo>
                  <a:cubicBezTo>
                    <a:pt x="340309" y="274415"/>
                    <a:pt x="342693" y="255741"/>
                    <a:pt x="350639" y="238259"/>
                  </a:cubicBezTo>
                  <a:cubicBezTo>
                    <a:pt x="353023" y="233094"/>
                    <a:pt x="355804" y="228326"/>
                    <a:pt x="350639" y="224353"/>
                  </a:cubicBezTo>
                  <a:cubicBezTo>
                    <a:pt x="344282" y="219585"/>
                    <a:pt x="337925" y="224353"/>
                    <a:pt x="335144" y="228724"/>
                  </a:cubicBezTo>
                  <a:cubicBezTo>
                    <a:pt x="320046" y="255343"/>
                    <a:pt x="300180" y="247000"/>
                    <a:pt x="282301" y="235081"/>
                  </a:cubicBezTo>
                  <a:cubicBezTo>
                    <a:pt x="260847" y="220777"/>
                    <a:pt x="240583" y="204090"/>
                    <a:pt x="219924" y="188595"/>
                  </a:cubicBezTo>
                  <a:cubicBezTo>
                    <a:pt x="217937" y="187006"/>
                    <a:pt x="214361" y="184622"/>
                    <a:pt x="214758" y="183430"/>
                  </a:cubicBezTo>
                  <a:cubicBezTo>
                    <a:pt x="222307" y="160386"/>
                    <a:pt x="191317" y="136945"/>
                    <a:pt x="215950" y="116284"/>
                  </a:cubicBezTo>
                  <a:cubicBezTo>
                    <a:pt x="213567" y="103968"/>
                    <a:pt x="196085" y="121052"/>
                    <a:pt x="200058" y="108736"/>
                  </a:cubicBezTo>
                  <a:cubicBezTo>
                    <a:pt x="204429" y="95227"/>
                    <a:pt x="195290" y="77348"/>
                    <a:pt x="212375" y="68607"/>
                  </a:cubicBezTo>
                  <a:cubicBezTo>
                    <a:pt x="219924" y="64634"/>
                    <a:pt x="228665" y="59072"/>
                    <a:pt x="236611" y="59866"/>
                  </a:cubicBezTo>
                  <a:cubicBezTo>
                    <a:pt x="264819" y="62250"/>
                    <a:pt x="282699" y="41192"/>
                    <a:pt x="305742" y="32452"/>
                  </a:cubicBezTo>
                  <a:cubicBezTo>
                    <a:pt x="311305" y="30068"/>
                    <a:pt x="317662" y="25697"/>
                    <a:pt x="322827" y="26889"/>
                  </a:cubicBezTo>
                  <a:cubicBezTo>
                    <a:pt x="360175" y="34836"/>
                    <a:pt x="395932" y="14175"/>
                    <a:pt x="433280" y="20930"/>
                  </a:cubicBezTo>
                  <a:cubicBezTo>
                    <a:pt x="445199" y="22916"/>
                    <a:pt x="458708" y="22122"/>
                    <a:pt x="462681" y="6626"/>
                  </a:cubicBezTo>
                  <a:cubicBezTo>
                    <a:pt x="464667" y="-1717"/>
                    <a:pt x="469832" y="-128"/>
                    <a:pt x="474203" y="667"/>
                  </a:cubicBezTo>
                  <a:cubicBezTo>
                    <a:pt x="536581" y="12983"/>
                    <a:pt x="601740" y="7024"/>
                    <a:pt x="663323" y="29273"/>
                  </a:cubicBezTo>
                  <a:cubicBezTo>
                    <a:pt x="685175" y="37219"/>
                    <a:pt x="711795" y="34041"/>
                    <a:pt x="735634" y="29273"/>
                  </a:cubicBezTo>
                  <a:cubicBezTo>
                    <a:pt x="745964" y="27287"/>
                    <a:pt x="756294" y="26095"/>
                    <a:pt x="766624" y="26492"/>
                  </a:cubicBezTo>
                  <a:cubicBezTo>
                    <a:pt x="778146" y="26492"/>
                    <a:pt x="793244" y="21724"/>
                    <a:pt x="799998" y="34836"/>
                  </a:cubicBezTo>
                  <a:cubicBezTo>
                    <a:pt x="807547" y="49139"/>
                    <a:pt x="790065" y="51920"/>
                    <a:pt x="784503" y="60263"/>
                  </a:cubicBezTo>
                  <a:cubicBezTo>
                    <a:pt x="780132" y="66620"/>
                    <a:pt x="780530" y="73375"/>
                    <a:pt x="778941" y="79732"/>
                  </a:cubicBezTo>
                  <a:cubicBezTo>
                    <a:pt x="776954" y="88870"/>
                    <a:pt x="776557" y="98803"/>
                    <a:pt x="767816" y="104762"/>
                  </a:cubicBezTo>
                  <a:cubicBezTo>
                    <a:pt x="735634" y="126615"/>
                    <a:pt x="739607" y="157208"/>
                    <a:pt x="747553" y="188595"/>
                  </a:cubicBezTo>
                  <a:cubicBezTo>
                    <a:pt x="751526" y="204885"/>
                    <a:pt x="759075" y="220380"/>
                    <a:pt x="754307" y="238656"/>
                  </a:cubicBezTo>
                  <a:cubicBezTo>
                    <a:pt x="750732" y="252165"/>
                    <a:pt x="762254" y="262495"/>
                    <a:pt x="771392" y="272031"/>
                  </a:cubicBezTo>
                  <a:cubicBezTo>
                    <a:pt x="792847" y="294280"/>
                    <a:pt x="788873" y="299048"/>
                    <a:pt x="771789" y="320900"/>
                  </a:cubicBezTo>
                  <a:cubicBezTo>
                    <a:pt x="753116" y="345136"/>
                    <a:pt x="734442" y="349109"/>
                    <a:pt x="707822" y="340765"/>
                  </a:cubicBezTo>
                  <a:cubicBezTo>
                    <a:pt x="692327" y="335998"/>
                    <a:pt x="676037" y="341957"/>
                    <a:pt x="662131" y="346725"/>
                  </a:cubicBezTo>
                  <a:cubicBezTo>
                    <a:pt x="638293" y="354671"/>
                    <a:pt x="620414" y="346328"/>
                    <a:pt x="606110" y="330833"/>
                  </a:cubicBezTo>
                  <a:cubicBezTo>
                    <a:pt x="581080" y="303815"/>
                    <a:pt x="548500" y="292691"/>
                    <a:pt x="515126" y="283155"/>
                  </a:cubicBezTo>
                  <a:cubicBezTo>
                    <a:pt x="495260" y="277593"/>
                    <a:pt x="474600" y="274415"/>
                    <a:pt x="455926" y="264879"/>
                  </a:cubicBezTo>
                  <a:cubicBezTo>
                    <a:pt x="449172" y="261303"/>
                    <a:pt x="442418" y="260509"/>
                    <a:pt x="436061" y="263687"/>
                  </a:cubicBezTo>
                  <a:cubicBezTo>
                    <a:pt x="406660" y="279182"/>
                    <a:pt x="370504" y="274017"/>
                    <a:pt x="339514" y="302624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9" name="Free-form: Shape 308">
              <a:extLst>
                <a:ext uri="{FF2B5EF4-FFF2-40B4-BE49-F238E27FC236}">
                  <a16:creationId xmlns:a16="http://schemas.microsoft.com/office/drawing/2014/main" id="{585A9C2E-3598-F493-C305-E442F35DC4CB}"/>
                </a:ext>
              </a:extLst>
            </p:cNvPr>
            <p:cNvSpPr/>
            <p:nvPr/>
          </p:nvSpPr>
          <p:spPr>
            <a:xfrm>
              <a:off x="5761019" y="3892038"/>
              <a:ext cx="76736" cy="98683"/>
            </a:xfrm>
            <a:custGeom>
              <a:avLst/>
              <a:gdLst>
                <a:gd name="connsiteX0" fmla="*/ 37838 w 76736"/>
                <a:gd name="connsiteY0" fmla="*/ 97005 h 98683"/>
                <a:gd name="connsiteX1" fmla="*/ 16781 w 76736"/>
                <a:gd name="connsiteY1" fmla="*/ 76742 h 98683"/>
                <a:gd name="connsiteX2" fmla="*/ 8040 w 76736"/>
                <a:gd name="connsiteY2" fmla="*/ 53698 h 98683"/>
                <a:gd name="connsiteX3" fmla="*/ 3669 w 76736"/>
                <a:gd name="connsiteY3" fmla="*/ 25489 h 98683"/>
                <a:gd name="connsiteX4" fmla="*/ 22740 w 76736"/>
                <a:gd name="connsiteY4" fmla="*/ 61 h 98683"/>
                <a:gd name="connsiteX5" fmla="*/ 35057 w 76736"/>
                <a:gd name="connsiteY5" fmla="*/ 22310 h 98683"/>
                <a:gd name="connsiteX6" fmla="*/ 55320 w 76736"/>
                <a:gd name="connsiteY6" fmla="*/ 45354 h 98683"/>
                <a:gd name="connsiteX7" fmla="*/ 75980 w 76736"/>
                <a:gd name="connsiteY7" fmla="*/ 65617 h 98683"/>
                <a:gd name="connsiteX8" fmla="*/ 37441 w 76736"/>
                <a:gd name="connsiteY8" fmla="*/ 97799 h 98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736" h="98683">
                  <a:moveTo>
                    <a:pt x="37838" y="97005"/>
                  </a:moveTo>
                  <a:cubicBezTo>
                    <a:pt x="19164" y="102170"/>
                    <a:pt x="12807" y="95416"/>
                    <a:pt x="16781" y="76742"/>
                  </a:cubicBezTo>
                  <a:cubicBezTo>
                    <a:pt x="18767" y="67604"/>
                    <a:pt x="15191" y="59657"/>
                    <a:pt x="8040" y="53698"/>
                  </a:cubicBezTo>
                  <a:cubicBezTo>
                    <a:pt x="-1098" y="45354"/>
                    <a:pt x="-2291" y="33832"/>
                    <a:pt x="3669" y="25489"/>
                  </a:cubicBezTo>
                  <a:cubicBezTo>
                    <a:pt x="10026" y="16748"/>
                    <a:pt x="11218" y="855"/>
                    <a:pt x="22740" y="61"/>
                  </a:cubicBezTo>
                  <a:cubicBezTo>
                    <a:pt x="35852" y="-1131"/>
                    <a:pt x="29494" y="15556"/>
                    <a:pt x="35057" y="22310"/>
                  </a:cubicBezTo>
                  <a:cubicBezTo>
                    <a:pt x="41414" y="30256"/>
                    <a:pt x="48963" y="37408"/>
                    <a:pt x="55320" y="45354"/>
                  </a:cubicBezTo>
                  <a:cubicBezTo>
                    <a:pt x="61677" y="52903"/>
                    <a:pt x="80748" y="48533"/>
                    <a:pt x="75980" y="65617"/>
                  </a:cubicBezTo>
                  <a:cubicBezTo>
                    <a:pt x="70020" y="87469"/>
                    <a:pt x="58498" y="95813"/>
                    <a:pt x="37441" y="97799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0" name="Free-form: Shape 309">
              <a:extLst>
                <a:ext uri="{FF2B5EF4-FFF2-40B4-BE49-F238E27FC236}">
                  <a16:creationId xmlns:a16="http://schemas.microsoft.com/office/drawing/2014/main" id="{8D048903-C50C-CF0C-117D-CBF605FAF0EB}"/>
                </a:ext>
              </a:extLst>
            </p:cNvPr>
            <p:cNvSpPr/>
            <p:nvPr/>
          </p:nvSpPr>
          <p:spPr>
            <a:xfrm>
              <a:off x="3447913" y="5060039"/>
              <a:ext cx="2042692" cy="1451958"/>
            </a:xfrm>
            <a:custGeom>
              <a:avLst/>
              <a:gdLst>
                <a:gd name="connsiteX0" fmla="*/ 1620686 w 2042692"/>
                <a:gd name="connsiteY0" fmla="*/ 878611 h 1451958"/>
                <a:gd name="connsiteX1" fmla="*/ 1599231 w 2042692"/>
                <a:gd name="connsiteY1" fmla="*/ 866693 h 1451958"/>
                <a:gd name="connsiteX2" fmla="*/ 1561884 w 2042692"/>
                <a:gd name="connsiteY2" fmla="*/ 890929 h 1451958"/>
                <a:gd name="connsiteX3" fmla="*/ 1564665 w 2042692"/>
                <a:gd name="connsiteY3" fmla="*/ 915165 h 1451958"/>
                <a:gd name="connsiteX4" fmla="*/ 1571419 w 2042692"/>
                <a:gd name="connsiteY4" fmla="*/ 918740 h 1451958"/>
                <a:gd name="connsiteX5" fmla="*/ 1621878 w 2042692"/>
                <a:gd name="connsiteY5" fmla="*/ 883777 h 1451958"/>
                <a:gd name="connsiteX6" fmla="*/ 1620686 w 2042692"/>
                <a:gd name="connsiteY6" fmla="*/ 879009 h 1451958"/>
                <a:gd name="connsiteX7" fmla="*/ 1982239 w 2042692"/>
                <a:gd name="connsiteY7" fmla="*/ 688696 h 1451958"/>
                <a:gd name="connsiteX8" fmla="*/ 1961976 w 2042692"/>
                <a:gd name="connsiteY8" fmla="*/ 701014 h 1451958"/>
                <a:gd name="connsiteX9" fmla="*/ 1977869 w 2042692"/>
                <a:gd name="connsiteY9" fmla="*/ 719290 h 1451958"/>
                <a:gd name="connsiteX10" fmla="*/ 2011640 w 2042692"/>
                <a:gd name="connsiteY10" fmla="*/ 731606 h 1451958"/>
                <a:gd name="connsiteX11" fmla="*/ 2041041 w 2042692"/>
                <a:gd name="connsiteY11" fmla="*/ 729620 h 1451958"/>
                <a:gd name="connsiteX12" fmla="*/ 2027930 w 2042692"/>
                <a:gd name="connsiteY12" fmla="*/ 698232 h 1451958"/>
                <a:gd name="connsiteX13" fmla="*/ 1995351 w 2042692"/>
                <a:gd name="connsiteY13" fmla="*/ 684724 h 1451958"/>
                <a:gd name="connsiteX14" fmla="*/ 1982637 w 2042692"/>
                <a:gd name="connsiteY14" fmla="*/ 688299 h 1451958"/>
                <a:gd name="connsiteX15" fmla="*/ 1864238 w 2042692"/>
                <a:gd name="connsiteY15" fmla="*/ 709357 h 1451958"/>
                <a:gd name="connsiteX16" fmla="*/ 1780008 w 2042692"/>
                <a:gd name="connsiteY16" fmla="*/ 741937 h 1451958"/>
                <a:gd name="connsiteX17" fmla="*/ 1746633 w 2042692"/>
                <a:gd name="connsiteY17" fmla="*/ 777694 h 1451958"/>
                <a:gd name="connsiteX18" fmla="*/ 1745839 w 2042692"/>
                <a:gd name="connsiteY18" fmla="*/ 795176 h 1451958"/>
                <a:gd name="connsiteX19" fmla="*/ 1762526 w 2042692"/>
                <a:gd name="connsiteY19" fmla="*/ 797163 h 1451958"/>
                <a:gd name="connsiteX20" fmla="*/ 1797489 w 2042692"/>
                <a:gd name="connsiteY20" fmla="*/ 809877 h 1451958"/>
                <a:gd name="connsiteX21" fmla="*/ 1883309 w 2042692"/>
                <a:gd name="connsiteY21" fmla="*/ 813055 h 1451958"/>
                <a:gd name="connsiteX22" fmla="*/ 1905161 w 2042692"/>
                <a:gd name="connsiteY22" fmla="*/ 774914 h 1451958"/>
                <a:gd name="connsiteX23" fmla="*/ 1885295 w 2042692"/>
                <a:gd name="connsiteY23" fmla="*/ 741539 h 1451958"/>
                <a:gd name="connsiteX24" fmla="*/ 1865430 w 2042692"/>
                <a:gd name="connsiteY24" fmla="*/ 710946 h 1451958"/>
                <a:gd name="connsiteX25" fmla="*/ 1864238 w 2042692"/>
                <a:gd name="connsiteY25" fmla="*/ 709357 h 1451958"/>
                <a:gd name="connsiteX26" fmla="*/ 251948 w 2042692"/>
                <a:gd name="connsiteY26" fmla="*/ 779681 h 1451958"/>
                <a:gd name="connsiteX27" fmla="*/ 329026 w 2042692"/>
                <a:gd name="connsiteY27" fmla="*/ 710152 h 1451958"/>
                <a:gd name="connsiteX28" fmla="*/ 324656 w 2042692"/>
                <a:gd name="connsiteY28" fmla="*/ 679558 h 1451958"/>
                <a:gd name="connsiteX29" fmla="*/ 330615 w 2042692"/>
                <a:gd name="connsiteY29" fmla="*/ 656912 h 1451958"/>
                <a:gd name="connsiteX30" fmla="*/ 344919 w 2042692"/>
                <a:gd name="connsiteY30" fmla="*/ 623935 h 1451958"/>
                <a:gd name="connsiteX31" fmla="*/ 352865 w 2042692"/>
                <a:gd name="connsiteY31" fmla="*/ 548048 h 1451958"/>
                <a:gd name="connsiteX32" fmla="*/ 354454 w 2042692"/>
                <a:gd name="connsiteY32" fmla="*/ 535732 h 1451958"/>
                <a:gd name="connsiteX33" fmla="*/ 368360 w 2042692"/>
                <a:gd name="connsiteY33" fmla="*/ 497193 h 1451958"/>
                <a:gd name="connsiteX34" fmla="*/ 437095 w 2042692"/>
                <a:gd name="connsiteY34" fmla="*/ 441966 h 1451958"/>
                <a:gd name="connsiteX35" fmla="*/ 422792 w 2042692"/>
                <a:gd name="connsiteY35" fmla="*/ 374821 h 1451958"/>
                <a:gd name="connsiteX36" fmla="*/ 411270 w 2042692"/>
                <a:gd name="connsiteY36" fmla="*/ 364093 h 1451958"/>
                <a:gd name="connsiteX37" fmla="*/ 371936 w 2042692"/>
                <a:gd name="connsiteY37" fmla="*/ 323170 h 1451958"/>
                <a:gd name="connsiteX38" fmla="*/ 280554 w 2042692"/>
                <a:gd name="connsiteY38" fmla="*/ 339063 h 1451958"/>
                <a:gd name="connsiteX39" fmla="*/ 222547 w 2042692"/>
                <a:gd name="connsiteY39" fmla="*/ 335884 h 1451958"/>
                <a:gd name="connsiteX40" fmla="*/ 162155 w 2042692"/>
                <a:gd name="connsiteY40" fmla="*/ 347406 h 1451958"/>
                <a:gd name="connsiteX41" fmla="*/ 162950 w 2042692"/>
                <a:gd name="connsiteY41" fmla="*/ 334692 h 1451958"/>
                <a:gd name="connsiteX42" fmla="*/ 170499 w 2042692"/>
                <a:gd name="connsiteY42" fmla="*/ 307278 h 1451958"/>
                <a:gd name="connsiteX43" fmla="*/ 127986 w 2042692"/>
                <a:gd name="connsiteY43" fmla="*/ 294961 h 1451958"/>
                <a:gd name="connsiteX44" fmla="*/ 43756 w 2042692"/>
                <a:gd name="connsiteY44" fmla="*/ 325554 h 1451958"/>
                <a:gd name="connsiteX45" fmla="*/ 64814 w 2042692"/>
                <a:gd name="connsiteY45" fmla="*/ 282247 h 1451958"/>
                <a:gd name="connsiteX46" fmla="*/ 54484 w 2042692"/>
                <a:gd name="connsiteY46" fmla="*/ 262779 h 1451958"/>
                <a:gd name="connsiteX47" fmla="*/ 38194 w 2042692"/>
                <a:gd name="connsiteY47" fmla="*/ 223842 h 1451958"/>
                <a:gd name="connsiteX48" fmla="*/ 26275 w 2042692"/>
                <a:gd name="connsiteY48" fmla="*/ 212320 h 1451958"/>
                <a:gd name="connsiteX49" fmla="*/ 6409 w 2042692"/>
                <a:gd name="connsiteY49" fmla="*/ 156697 h 1451958"/>
                <a:gd name="connsiteX50" fmla="*/ 12766 w 2042692"/>
                <a:gd name="connsiteY50" fmla="*/ 112595 h 1451958"/>
                <a:gd name="connsiteX51" fmla="*/ 112491 w 2042692"/>
                <a:gd name="connsiteY51" fmla="*/ 69288 h 1451958"/>
                <a:gd name="connsiteX52" fmla="*/ 148249 w 2042692"/>
                <a:gd name="connsiteY52" fmla="*/ 64123 h 1451958"/>
                <a:gd name="connsiteX53" fmla="*/ 154606 w 2042692"/>
                <a:gd name="connsiteY53" fmla="*/ 55382 h 1451958"/>
                <a:gd name="connsiteX54" fmla="*/ 213011 w 2042692"/>
                <a:gd name="connsiteY54" fmla="*/ 2142 h 1451958"/>
                <a:gd name="connsiteX55" fmla="*/ 220560 w 2042692"/>
                <a:gd name="connsiteY55" fmla="*/ 4526 h 1451958"/>
                <a:gd name="connsiteX56" fmla="*/ 344124 w 2042692"/>
                <a:gd name="connsiteY56" fmla="*/ 32338 h 1451958"/>
                <a:gd name="connsiteX57" fmla="*/ 369949 w 2042692"/>
                <a:gd name="connsiteY57" fmla="*/ 27570 h 1451958"/>
                <a:gd name="connsiteX58" fmla="*/ 441863 w 2042692"/>
                <a:gd name="connsiteY58" fmla="*/ 27570 h 1451958"/>
                <a:gd name="connsiteX59" fmla="*/ 702499 w 2042692"/>
                <a:gd name="connsiteY59" fmla="*/ 57369 h 1451958"/>
                <a:gd name="connsiteX60" fmla="*/ 803019 w 2042692"/>
                <a:gd name="connsiteY60" fmla="*/ 50217 h 1451958"/>
                <a:gd name="connsiteX61" fmla="*/ 920226 w 2042692"/>
                <a:gd name="connsiteY61" fmla="*/ 64123 h 1451958"/>
                <a:gd name="connsiteX62" fmla="*/ 939694 w 2042692"/>
                <a:gd name="connsiteY62" fmla="*/ 68096 h 1451958"/>
                <a:gd name="connsiteX63" fmla="*/ 1038227 w 2042692"/>
                <a:gd name="connsiteY63" fmla="*/ 68493 h 1451958"/>
                <a:gd name="connsiteX64" fmla="*/ 1099413 w 2042692"/>
                <a:gd name="connsiteY64" fmla="*/ 70877 h 1451958"/>
                <a:gd name="connsiteX65" fmla="*/ 1128814 w 2042692"/>
                <a:gd name="connsiteY65" fmla="*/ 80015 h 1451958"/>
                <a:gd name="connsiteX66" fmla="*/ 1153845 w 2042692"/>
                <a:gd name="connsiteY66" fmla="*/ 90743 h 1451958"/>
                <a:gd name="connsiteX67" fmla="*/ 1178081 w 2042692"/>
                <a:gd name="connsiteY67" fmla="*/ 114979 h 1451958"/>
                <a:gd name="connsiteX68" fmla="*/ 1200728 w 2042692"/>
                <a:gd name="connsiteY68" fmla="*/ 138420 h 1451958"/>
                <a:gd name="connsiteX69" fmla="*/ 1293698 w 2042692"/>
                <a:gd name="connsiteY69" fmla="*/ 171397 h 1451958"/>
                <a:gd name="connsiteX70" fmla="*/ 1306810 w 2042692"/>
                <a:gd name="connsiteY70" fmla="*/ 179343 h 1451958"/>
                <a:gd name="connsiteX71" fmla="*/ 1499506 w 2042692"/>
                <a:gd name="connsiteY71" fmla="*/ 205169 h 1451958"/>
                <a:gd name="connsiteX72" fmla="*/ 1510233 w 2042692"/>
                <a:gd name="connsiteY72" fmla="*/ 199209 h 1451958"/>
                <a:gd name="connsiteX73" fmla="*/ 1548375 w 2042692"/>
                <a:gd name="connsiteY73" fmla="*/ 186892 h 1451958"/>
                <a:gd name="connsiteX74" fmla="*/ 1580557 w 2042692"/>
                <a:gd name="connsiteY74" fmla="*/ 197620 h 1451958"/>
                <a:gd name="connsiteX75" fmla="*/ 1612740 w 2042692"/>
                <a:gd name="connsiteY75" fmla="*/ 236953 h 1451958"/>
                <a:gd name="connsiteX76" fmla="*/ 1634592 w 2042692"/>
                <a:gd name="connsiteY76" fmla="*/ 252051 h 1451958"/>
                <a:gd name="connsiteX77" fmla="*/ 1694188 w 2042692"/>
                <a:gd name="connsiteY77" fmla="*/ 259600 h 1451958"/>
                <a:gd name="connsiteX78" fmla="*/ 1719219 w 2042692"/>
                <a:gd name="connsiteY78" fmla="*/ 263971 h 1451958"/>
                <a:gd name="connsiteX79" fmla="*/ 1858675 w 2042692"/>
                <a:gd name="connsiteY79" fmla="*/ 253640 h 1451958"/>
                <a:gd name="connsiteX80" fmla="*/ 1881719 w 2042692"/>
                <a:gd name="connsiteY80" fmla="*/ 255230 h 1451958"/>
                <a:gd name="connsiteX81" fmla="*/ 1899996 w 2042692"/>
                <a:gd name="connsiteY81" fmla="*/ 266354 h 1451958"/>
                <a:gd name="connsiteX82" fmla="*/ 1887282 w 2042692"/>
                <a:gd name="connsiteY82" fmla="*/ 281055 h 1451958"/>
                <a:gd name="connsiteX83" fmla="*/ 1875760 w 2042692"/>
                <a:gd name="connsiteY83" fmla="*/ 312442 h 1451958"/>
                <a:gd name="connsiteX84" fmla="*/ 1851126 w 2042692"/>
                <a:gd name="connsiteY84" fmla="*/ 376807 h 1451958"/>
                <a:gd name="connsiteX85" fmla="*/ 1803449 w 2042692"/>
                <a:gd name="connsiteY85" fmla="*/ 403030 h 1451958"/>
                <a:gd name="connsiteX86" fmla="*/ 1726768 w 2042692"/>
                <a:gd name="connsiteY86" fmla="*/ 449515 h 1451958"/>
                <a:gd name="connsiteX87" fmla="*/ 1656444 w 2042692"/>
                <a:gd name="connsiteY87" fmla="*/ 472559 h 1451958"/>
                <a:gd name="connsiteX88" fmla="*/ 1510233 w 2042692"/>
                <a:gd name="connsiteY88" fmla="*/ 536924 h 1451958"/>
                <a:gd name="connsiteX89" fmla="*/ 1506657 w 2042692"/>
                <a:gd name="connsiteY89" fmla="*/ 554406 h 1451958"/>
                <a:gd name="connsiteX90" fmla="*/ 1495533 w 2042692"/>
                <a:gd name="connsiteY90" fmla="*/ 585396 h 1451958"/>
                <a:gd name="connsiteX91" fmla="*/ 1431168 w 2042692"/>
                <a:gd name="connsiteY91" fmla="*/ 646184 h 1451958"/>
                <a:gd name="connsiteX92" fmla="*/ 1375545 w 2042692"/>
                <a:gd name="connsiteY92" fmla="*/ 706973 h 1451958"/>
                <a:gd name="connsiteX93" fmla="*/ 1339787 w 2042692"/>
                <a:gd name="connsiteY93" fmla="*/ 856362 h 1451958"/>
                <a:gd name="connsiteX94" fmla="*/ 1373558 w 2042692"/>
                <a:gd name="connsiteY94" fmla="*/ 901656 h 1451958"/>
                <a:gd name="connsiteX95" fmla="*/ 1367201 w 2042692"/>
                <a:gd name="connsiteY95" fmla="*/ 968006 h 1451958"/>
                <a:gd name="connsiteX96" fmla="*/ 1300453 w 2042692"/>
                <a:gd name="connsiteY96" fmla="*/ 1012506 h 1451958"/>
                <a:gd name="connsiteX97" fmla="*/ 1246021 w 2042692"/>
                <a:gd name="connsiteY97" fmla="*/ 1105874 h 1451958"/>
                <a:gd name="connsiteX98" fmla="*/ 1243637 w 2042692"/>
                <a:gd name="connsiteY98" fmla="*/ 1120177 h 1451958"/>
                <a:gd name="connsiteX99" fmla="*/ 1223772 w 2042692"/>
                <a:gd name="connsiteY99" fmla="*/ 1158319 h 1451958"/>
                <a:gd name="connsiteX100" fmla="*/ 1180465 w 2042692"/>
                <a:gd name="connsiteY100" fmla="*/ 1164676 h 1451958"/>
                <a:gd name="connsiteX101" fmla="*/ 1072396 w 2042692"/>
                <a:gd name="connsiteY101" fmla="*/ 1244536 h 1451958"/>
                <a:gd name="connsiteX102" fmla="*/ 1054517 w 2042692"/>
                <a:gd name="connsiteY102" fmla="*/ 1284664 h 1451958"/>
                <a:gd name="connsiteX103" fmla="*/ 996907 w 2042692"/>
                <a:gd name="connsiteY103" fmla="*/ 1303338 h 1451958"/>
                <a:gd name="connsiteX104" fmla="*/ 965122 w 2042692"/>
                <a:gd name="connsiteY104" fmla="*/ 1307708 h 1451958"/>
                <a:gd name="connsiteX105" fmla="*/ 923801 w 2042692"/>
                <a:gd name="connsiteY105" fmla="*/ 1320819 h 1451958"/>
                <a:gd name="connsiteX106" fmla="*/ 692169 w 2042692"/>
                <a:gd name="connsiteY106" fmla="*/ 1320819 h 1451958"/>
                <a:gd name="connsiteX107" fmla="*/ 658397 w 2042692"/>
                <a:gd name="connsiteY107" fmla="*/ 1330752 h 1451958"/>
                <a:gd name="connsiteX108" fmla="*/ 575359 w 2042692"/>
                <a:gd name="connsiteY108" fmla="*/ 1367305 h 1451958"/>
                <a:gd name="connsiteX109" fmla="*/ 539204 w 2042692"/>
                <a:gd name="connsiteY109" fmla="*/ 1392336 h 1451958"/>
                <a:gd name="connsiteX110" fmla="*/ 474442 w 2042692"/>
                <a:gd name="connsiteY110" fmla="*/ 1449549 h 1451958"/>
                <a:gd name="connsiteX111" fmla="*/ 449014 w 2042692"/>
                <a:gd name="connsiteY111" fmla="*/ 1442397 h 1451958"/>
                <a:gd name="connsiteX112" fmla="*/ 409680 w 2042692"/>
                <a:gd name="connsiteY112" fmla="*/ 1418955 h 1451958"/>
                <a:gd name="connsiteX113" fmla="*/ 377101 w 2042692"/>
                <a:gd name="connsiteY113" fmla="*/ 1356975 h 1451958"/>
                <a:gd name="connsiteX114" fmla="*/ 362798 w 2042692"/>
                <a:gd name="connsiteY114" fmla="*/ 1335917 h 1451958"/>
                <a:gd name="connsiteX115" fmla="*/ 351276 w 2042692"/>
                <a:gd name="connsiteY115" fmla="*/ 1312476 h 1451958"/>
                <a:gd name="connsiteX116" fmla="*/ 334191 w 2042692"/>
                <a:gd name="connsiteY116" fmla="*/ 1276321 h 1451958"/>
                <a:gd name="connsiteX117" fmla="*/ 301612 w 2042692"/>
                <a:gd name="connsiteY117" fmla="*/ 1246522 h 1451958"/>
                <a:gd name="connsiteX118" fmla="*/ 236452 w 2042692"/>
                <a:gd name="connsiteY118" fmla="*/ 1227849 h 1451958"/>
                <a:gd name="connsiteX119" fmla="*/ 213408 w 2042692"/>
                <a:gd name="connsiteY119" fmla="*/ 1210367 h 1451958"/>
                <a:gd name="connsiteX120" fmla="*/ 213011 w 2042692"/>
                <a:gd name="connsiteY120" fmla="*/ 1207983 h 1451958"/>
                <a:gd name="connsiteX121" fmla="*/ 255921 w 2042692"/>
                <a:gd name="connsiteY121" fmla="*/ 1083227 h 1451958"/>
                <a:gd name="connsiteX122" fmla="*/ 276184 w 2042692"/>
                <a:gd name="connsiteY122" fmla="*/ 1073692 h 1451958"/>
                <a:gd name="connsiteX123" fmla="*/ 297638 w 2042692"/>
                <a:gd name="connsiteY123" fmla="*/ 1041112 h 1451958"/>
                <a:gd name="connsiteX124" fmla="*/ 279759 w 2042692"/>
                <a:gd name="connsiteY124" fmla="*/ 1025617 h 1451958"/>
                <a:gd name="connsiteX125" fmla="*/ 269032 w 2042692"/>
                <a:gd name="connsiteY125" fmla="*/ 939003 h 1451958"/>
                <a:gd name="connsiteX126" fmla="*/ 299228 w 2042692"/>
                <a:gd name="connsiteY126" fmla="*/ 900067 h 1451958"/>
                <a:gd name="connsiteX127" fmla="*/ 296844 w 2042692"/>
                <a:gd name="connsiteY127" fmla="*/ 863116 h 1451958"/>
                <a:gd name="connsiteX128" fmla="*/ 251948 w 2042692"/>
                <a:gd name="connsiteY128" fmla="*/ 777297 h 1451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</a:cxnLst>
              <a:rect l="l" t="t" r="r" b="b"/>
              <a:pathLst>
                <a:path w="2042692" h="1451958">
                  <a:moveTo>
                    <a:pt x="1620686" y="878611"/>
                  </a:moveTo>
                  <a:cubicBezTo>
                    <a:pt x="1615521" y="871063"/>
                    <a:pt x="1609164" y="866295"/>
                    <a:pt x="1599231" y="866693"/>
                  </a:cubicBezTo>
                  <a:cubicBezTo>
                    <a:pt x="1582147" y="867487"/>
                    <a:pt x="1569830" y="877022"/>
                    <a:pt x="1561884" y="890929"/>
                  </a:cubicBezTo>
                  <a:cubicBezTo>
                    <a:pt x="1557910" y="898080"/>
                    <a:pt x="1557910" y="908013"/>
                    <a:pt x="1564665" y="915165"/>
                  </a:cubicBezTo>
                  <a:cubicBezTo>
                    <a:pt x="1566254" y="916754"/>
                    <a:pt x="1569035" y="917945"/>
                    <a:pt x="1571419" y="918740"/>
                  </a:cubicBezTo>
                  <a:cubicBezTo>
                    <a:pt x="1583736" y="922316"/>
                    <a:pt x="1620686" y="896093"/>
                    <a:pt x="1621878" y="883777"/>
                  </a:cubicBezTo>
                  <a:cubicBezTo>
                    <a:pt x="1621480" y="882188"/>
                    <a:pt x="1621878" y="880201"/>
                    <a:pt x="1620686" y="879009"/>
                  </a:cubicBezTo>
                  <a:moveTo>
                    <a:pt x="1982239" y="688696"/>
                  </a:moveTo>
                  <a:cubicBezTo>
                    <a:pt x="1972704" y="688696"/>
                    <a:pt x="1963168" y="692273"/>
                    <a:pt x="1961976" y="701014"/>
                  </a:cubicBezTo>
                  <a:cubicBezTo>
                    <a:pt x="1960784" y="709754"/>
                    <a:pt x="1970320" y="715714"/>
                    <a:pt x="1977869" y="719290"/>
                  </a:cubicBezTo>
                  <a:cubicBezTo>
                    <a:pt x="1988596" y="724455"/>
                    <a:pt x="2000118" y="727633"/>
                    <a:pt x="2011640" y="731606"/>
                  </a:cubicBezTo>
                  <a:cubicBezTo>
                    <a:pt x="2021970" y="734785"/>
                    <a:pt x="2034684" y="743129"/>
                    <a:pt x="2041041" y="729620"/>
                  </a:cubicBezTo>
                  <a:cubicBezTo>
                    <a:pt x="2046604" y="717701"/>
                    <a:pt x="2037068" y="706576"/>
                    <a:pt x="2027930" y="698232"/>
                  </a:cubicBezTo>
                  <a:cubicBezTo>
                    <a:pt x="2018792" y="689888"/>
                    <a:pt x="2006078" y="688696"/>
                    <a:pt x="1995351" y="684724"/>
                  </a:cubicBezTo>
                  <a:cubicBezTo>
                    <a:pt x="1990980" y="686313"/>
                    <a:pt x="1986610" y="688299"/>
                    <a:pt x="1982637" y="688299"/>
                  </a:cubicBezTo>
                  <a:moveTo>
                    <a:pt x="1864238" y="709357"/>
                  </a:moveTo>
                  <a:cubicBezTo>
                    <a:pt x="1833645" y="713330"/>
                    <a:pt x="1806230" y="726839"/>
                    <a:pt x="1780008" y="741937"/>
                  </a:cubicBezTo>
                  <a:cubicBezTo>
                    <a:pt x="1765704" y="749883"/>
                    <a:pt x="1754182" y="762199"/>
                    <a:pt x="1746633" y="777694"/>
                  </a:cubicBezTo>
                  <a:cubicBezTo>
                    <a:pt x="1743852" y="783654"/>
                    <a:pt x="1742263" y="790011"/>
                    <a:pt x="1745839" y="795176"/>
                  </a:cubicBezTo>
                  <a:cubicBezTo>
                    <a:pt x="1749812" y="801136"/>
                    <a:pt x="1757758" y="800739"/>
                    <a:pt x="1762526" y="797163"/>
                  </a:cubicBezTo>
                  <a:cubicBezTo>
                    <a:pt x="1781200" y="783654"/>
                    <a:pt x="1787954" y="793587"/>
                    <a:pt x="1797489" y="809877"/>
                  </a:cubicBezTo>
                  <a:cubicBezTo>
                    <a:pt x="1812190" y="835305"/>
                    <a:pt x="1867813" y="836496"/>
                    <a:pt x="1883309" y="813055"/>
                  </a:cubicBezTo>
                  <a:cubicBezTo>
                    <a:pt x="1891255" y="800739"/>
                    <a:pt x="1898804" y="788024"/>
                    <a:pt x="1905161" y="774914"/>
                  </a:cubicBezTo>
                  <a:cubicBezTo>
                    <a:pt x="1917477" y="750280"/>
                    <a:pt x="1912710" y="741539"/>
                    <a:pt x="1885295" y="741539"/>
                  </a:cubicBezTo>
                  <a:cubicBezTo>
                    <a:pt x="1860662" y="741539"/>
                    <a:pt x="1856689" y="731209"/>
                    <a:pt x="1865430" y="710946"/>
                  </a:cubicBezTo>
                  <a:lnTo>
                    <a:pt x="1864238" y="709357"/>
                  </a:lnTo>
                  <a:close/>
                  <a:moveTo>
                    <a:pt x="251948" y="779681"/>
                  </a:moveTo>
                  <a:cubicBezTo>
                    <a:pt x="296844" y="774119"/>
                    <a:pt x="325053" y="749485"/>
                    <a:pt x="329026" y="710152"/>
                  </a:cubicBezTo>
                  <a:cubicBezTo>
                    <a:pt x="330218" y="699821"/>
                    <a:pt x="330615" y="689094"/>
                    <a:pt x="324656" y="679558"/>
                  </a:cubicBezTo>
                  <a:cubicBezTo>
                    <a:pt x="318696" y="670023"/>
                    <a:pt x="317901" y="662077"/>
                    <a:pt x="330615" y="656912"/>
                  </a:cubicBezTo>
                  <a:cubicBezTo>
                    <a:pt x="344919" y="650555"/>
                    <a:pt x="347700" y="637046"/>
                    <a:pt x="344919" y="623935"/>
                  </a:cubicBezTo>
                  <a:cubicBezTo>
                    <a:pt x="338959" y="597712"/>
                    <a:pt x="344919" y="573079"/>
                    <a:pt x="352865" y="548048"/>
                  </a:cubicBezTo>
                  <a:cubicBezTo>
                    <a:pt x="354057" y="544075"/>
                    <a:pt x="356043" y="538116"/>
                    <a:pt x="354454" y="535732"/>
                  </a:cubicBezTo>
                  <a:cubicBezTo>
                    <a:pt x="336178" y="514277"/>
                    <a:pt x="357235" y="506331"/>
                    <a:pt x="368360" y="497193"/>
                  </a:cubicBezTo>
                  <a:cubicBezTo>
                    <a:pt x="391007" y="478519"/>
                    <a:pt x="417229" y="464216"/>
                    <a:pt x="437095" y="441966"/>
                  </a:cubicBezTo>
                  <a:cubicBezTo>
                    <a:pt x="465304" y="410976"/>
                    <a:pt x="460934" y="391508"/>
                    <a:pt x="422792" y="374821"/>
                  </a:cubicBezTo>
                  <a:cubicBezTo>
                    <a:pt x="417229" y="372437"/>
                    <a:pt x="409283" y="372437"/>
                    <a:pt x="411270" y="364093"/>
                  </a:cubicBezTo>
                  <a:cubicBezTo>
                    <a:pt x="419216" y="329924"/>
                    <a:pt x="392993" y="323568"/>
                    <a:pt x="371936" y="323170"/>
                  </a:cubicBezTo>
                  <a:cubicBezTo>
                    <a:pt x="341740" y="323170"/>
                    <a:pt x="309160" y="311250"/>
                    <a:pt x="280554" y="339063"/>
                  </a:cubicBezTo>
                  <a:cubicBezTo>
                    <a:pt x="265854" y="353366"/>
                    <a:pt x="242015" y="337871"/>
                    <a:pt x="222547" y="335884"/>
                  </a:cubicBezTo>
                  <a:cubicBezTo>
                    <a:pt x="200297" y="333897"/>
                    <a:pt x="180432" y="335089"/>
                    <a:pt x="162155" y="347406"/>
                  </a:cubicBezTo>
                  <a:cubicBezTo>
                    <a:pt x="157785" y="341844"/>
                    <a:pt x="162155" y="338268"/>
                    <a:pt x="162950" y="334692"/>
                  </a:cubicBezTo>
                  <a:cubicBezTo>
                    <a:pt x="165731" y="325554"/>
                    <a:pt x="185199" y="322375"/>
                    <a:pt x="170499" y="307278"/>
                  </a:cubicBezTo>
                  <a:cubicBezTo>
                    <a:pt x="158182" y="294961"/>
                    <a:pt x="150236" y="281055"/>
                    <a:pt x="127986" y="294961"/>
                  </a:cubicBezTo>
                  <a:cubicBezTo>
                    <a:pt x="103353" y="310853"/>
                    <a:pt x="70774" y="307675"/>
                    <a:pt x="43756" y="325554"/>
                  </a:cubicBezTo>
                  <a:cubicBezTo>
                    <a:pt x="38591" y="304099"/>
                    <a:pt x="56868" y="296153"/>
                    <a:pt x="64814" y="282247"/>
                  </a:cubicBezTo>
                  <a:cubicBezTo>
                    <a:pt x="56868" y="278274"/>
                    <a:pt x="37797" y="279466"/>
                    <a:pt x="54484" y="262779"/>
                  </a:cubicBezTo>
                  <a:cubicBezTo>
                    <a:pt x="60046" y="257216"/>
                    <a:pt x="46140" y="223445"/>
                    <a:pt x="38194" y="223842"/>
                  </a:cubicBezTo>
                  <a:cubicBezTo>
                    <a:pt x="27467" y="224239"/>
                    <a:pt x="23494" y="217485"/>
                    <a:pt x="26275" y="212320"/>
                  </a:cubicBezTo>
                  <a:cubicBezTo>
                    <a:pt x="39783" y="186098"/>
                    <a:pt x="17534" y="173384"/>
                    <a:pt x="6409" y="156697"/>
                  </a:cubicBezTo>
                  <a:cubicBezTo>
                    <a:pt x="-5113" y="139215"/>
                    <a:pt x="52" y="122130"/>
                    <a:pt x="12766" y="112595"/>
                  </a:cubicBezTo>
                  <a:cubicBezTo>
                    <a:pt x="42167" y="91140"/>
                    <a:pt x="70376" y="64917"/>
                    <a:pt x="112491" y="69288"/>
                  </a:cubicBezTo>
                  <a:cubicBezTo>
                    <a:pt x="124013" y="70480"/>
                    <a:pt x="136330" y="66110"/>
                    <a:pt x="148249" y="64123"/>
                  </a:cubicBezTo>
                  <a:cubicBezTo>
                    <a:pt x="153414" y="63328"/>
                    <a:pt x="154209" y="60944"/>
                    <a:pt x="154606" y="55382"/>
                  </a:cubicBezTo>
                  <a:cubicBezTo>
                    <a:pt x="156196" y="23200"/>
                    <a:pt x="182021" y="156"/>
                    <a:pt x="213011" y="2142"/>
                  </a:cubicBezTo>
                  <a:cubicBezTo>
                    <a:pt x="215395" y="2142"/>
                    <a:pt x="218176" y="4924"/>
                    <a:pt x="220560" y="4526"/>
                  </a:cubicBezTo>
                  <a:cubicBezTo>
                    <a:pt x="267045" y="-9380"/>
                    <a:pt x="305982" y="11280"/>
                    <a:pt x="344124" y="32338"/>
                  </a:cubicBezTo>
                  <a:cubicBezTo>
                    <a:pt x="355646" y="38695"/>
                    <a:pt x="362400" y="29954"/>
                    <a:pt x="369949" y="27570"/>
                  </a:cubicBezTo>
                  <a:cubicBezTo>
                    <a:pt x="394582" y="19624"/>
                    <a:pt x="418421" y="30749"/>
                    <a:pt x="441863" y="27570"/>
                  </a:cubicBezTo>
                  <a:cubicBezTo>
                    <a:pt x="531258" y="16843"/>
                    <a:pt x="616282" y="41476"/>
                    <a:pt x="702499" y="57369"/>
                  </a:cubicBezTo>
                  <a:cubicBezTo>
                    <a:pt x="736668" y="63725"/>
                    <a:pt x="770042" y="57766"/>
                    <a:pt x="803019" y="50217"/>
                  </a:cubicBezTo>
                  <a:cubicBezTo>
                    <a:pt x="844339" y="40284"/>
                    <a:pt x="883276" y="39489"/>
                    <a:pt x="920226" y="64123"/>
                  </a:cubicBezTo>
                  <a:cubicBezTo>
                    <a:pt x="925788" y="67699"/>
                    <a:pt x="933337" y="73261"/>
                    <a:pt x="939694" y="68096"/>
                  </a:cubicBezTo>
                  <a:cubicBezTo>
                    <a:pt x="973068" y="41079"/>
                    <a:pt x="1005648" y="60944"/>
                    <a:pt x="1038227" y="68493"/>
                  </a:cubicBezTo>
                  <a:cubicBezTo>
                    <a:pt x="1058887" y="73261"/>
                    <a:pt x="1078356" y="78029"/>
                    <a:pt x="1099413" y="70877"/>
                  </a:cubicBezTo>
                  <a:cubicBezTo>
                    <a:pt x="1109346" y="67699"/>
                    <a:pt x="1121663" y="66507"/>
                    <a:pt x="1128814" y="80015"/>
                  </a:cubicBezTo>
                  <a:cubicBezTo>
                    <a:pt x="1133582" y="89551"/>
                    <a:pt x="1143515" y="91935"/>
                    <a:pt x="1153845" y="90743"/>
                  </a:cubicBezTo>
                  <a:cubicBezTo>
                    <a:pt x="1171724" y="88756"/>
                    <a:pt x="1180067" y="96702"/>
                    <a:pt x="1178081" y="114979"/>
                  </a:cubicBezTo>
                  <a:cubicBezTo>
                    <a:pt x="1176492" y="131666"/>
                    <a:pt x="1184040" y="136831"/>
                    <a:pt x="1200728" y="138420"/>
                  </a:cubicBezTo>
                  <a:cubicBezTo>
                    <a:pt x="1234102" y="141599"/>
                    <a:pt x="1267873" y="145572"/>
                    <a:pt x="1293698" y="171397"/>
                  </a:cubicBezTo>
                  <a:cubicBezTo>
                    <a:pt x="1297274" y="174973"/>
                    <a:pt x="1302042" y="178946"/>
                    <a:pt x="1306810" y="179343"/>
                  </a:cubicBezTo>
                  <a:cubicBezTo>
                    <a:pt x="1370777" y="189673"/>
                    <a:pt x="1432757" y="217883"/>
                    <a:pt x="1499506" y="205169"/>
                  </a:cubicBezTo>
                  <a:cubicBezTo>
                    <a:pt x="1503479" y="204374"/>
                    <a:pt x="1509836" y="201593"/>
                    <a:pt x="1510233" y="199209"/>
                  </a:cubicBezTo>
                  <a:cubicBezTo>
                    <a:pt x="1514604" y="168616"/>
                    <a:pt x="1533277" y="182124"/>
                    <a:pt x="1548375" y="186892"/>
                  </a:cubicBezTo>
                  <a:cubicBezTo>
                    <a:pt x="1559102" y="190071"/>
                    <a:pt x="1569830" y="194044"/>
                    <a:pt x="1580557" y="197620"/>
                  </a:cubicBezTo>
                  <a:cubicBezTo>
                    <a:pt x="1599628" y="203976"/>
                    <a:pt x="1612342" y="216293"/>
                    <a:pt x="1612740" y="236953"/>
                  </a:cubicBezTo>
                  <a:cubicBezTo>
                    <a:pt x="1612740" y="254435"/>
                    <a:pt x="1623864" y="257216"/>
                    <a:pt x="1634592" y="252051"/>
                  </a:cubicBezTo>
                  <a:cubicBezTo>
                    <a:pt x="1656841" y="241324"/>
                    <a:pt x="1675912" y="244105"/>
                    <a:pt x="1694188" y="259600"/>
                  </a:cubicBezTo>
                  <a:cubicBezTo>
                    <a:pt x="1701340" y="265560"/>
                    <a:pt x="1710876" y="263573"/>
                    <a:pt x="1719219" y="263971"/>
                  </a:cubicBezTo>
                  <a:cubicBezTo>
                    <a:pt x="1766102" y="267149"/>
                    <a:pt x="1812587" y="261189"/>
                    <a:pt x="1858675" y="253640"/>
                  </a:cubicBezTo>
                  <a:cubicBezTo>
                    <a:pt x="1866224" y="252448"/>
                    <a:pt x="1874965" y="252448"/>
                    <a:pt x="1881719" y="255230"/>
                  </a:cubicBezTo>
                  <a:cubicBezTo>
                    <a:pt x="1888076" y="257614"/>
                    <a:pt x="1899201" y="255230"/>
                    <a:pt x="1899996" y="266354"/>
                  </a:cubicBezTo>
                  <a:cubicBezTo>
                    <a:pt x="1900790" y="275095"/>
                    <a:pt x="1893639" y="277479"/>
                    <a:pt x="1887282" y="281055"/>
                  </a:cubicBezTo>
                  <a:cubicBezTo>
                    <a:pt x="1874568" y="288207"/>
                    <a:pt x="1870992" y="300126"/>
                    <a:pt x="1875760" y="312442"/>
                  </a:cubicBezTo>
                  <a:cubicBezTo>
                    <a:pt x="1887679" y="342241"/>
                    <a:pt x="1872979" y="361312"/>
                    <a:pt x="1851126" y="376807"/>
                  </a:cubicBezTo>
                  <a:cubicBezTo>
                    <a:pt x="1836426" y="387535"/>
                    <a:pt x="1820136" y="397070"/>
                    <a:pt x="1803449" y="403030"/>
                  </a:cubicBezTo>
                  <a:cubicBezTo>
                    <a:pt x="1774445" y="413360"/>
                    <a:pt x="1748223" y="426073"/>
                    <a:pt x="1726768" y="449515"/>
                  </a:cubicBezTo>
                  <a:cubicBezTo>
                    <a:pt x="1708889" y="469381"/>
                    <a:pt x="1681077" y="469381"/>
                    <a:pt x="1656444" y="472559"/>
                  </a:cubicBezTo>
                  <a:cubicBezTo>
                    <a:pt x="1601217" y="480108"/>
                    <a:pt x="1555924" y="508317"/>
                    <a:pt x="1510233" y="536924"/>
                  </a:cubicBezTo>
                  <a:cubicBezTo>
                    <a:pt x="1503081" y="541691"/>
                    <a:pt x="1501492" y="547254"/>
                    <a:pt x="1506657" y="554406"/>
                  </a:cubicBezTo>
                  <a:cubicBezTo>
                    <a:pt x="1517782" y="570298"/>
                    <a:pt x="1506657" y="581025"/>
                    <a:pt x="1495533" y="585396"/>
                  </a:cubicBezTo>
                  <a:cubicBezTo>
                    <a:pt x="1464940" y="596918"/>
                    <a:pt x="1445869" y="619167"/>
                    <a:pt x="1431168" y="646184"/>
                  </a:cubicBezTo>
                  <a:cubicBezTo>
                    <a:pt x="1417262" y="670818"/>
                    <a:pt x="1395410" y="687902"/>
                    <a:pt x="1375545" y="706973"/>
                  </a:cubicBezTo>
                  <a:cubicBezTo>
                    <a:pt x="1331840" y="749088"/>
                    <a:pt x="1328265" y="800739"/>
                    <a:pt x="1339787" y="856362"/>
                  </a:cubicBezTo>
                  <a:cubicBezTo>
                    <a:pt x="1344157" y="877022"/>
                    <a:pt x="1360447" y="888147"/>
                    <a:pt x="1373558" y="901656"/>
                  </a:cubicBezTo>
                  <a:cubicBezTo>
                    <a:pt x="1400972" y="930262"/>
                    <a:pt x="1398986" y="945360"/>
                    <a:pt x="1367201" y="968006"/>
                  </a:cubicBezTo>
                  <a:cubicBezTo>
                    <a:pt x="1345349" y="983502"/>
                    <a:pt x="1319921" y="993435"/>
                    <a:pt x="1300453" y="1012506"/>
                  </a:cubicBezTo>
                  <a:cubicBezTo>
                    <a:pt x="1273435" y="1038728"/>
                    <a:pt x="1257940" y="1071308"/>
                    <a:pt x="1246021" y="1105874"/>
                  </a:cubicBezTo>
                  <a:cubicBezTo>
                    <a:pt x="1244432" y="1110244"/>
                    <a:pt x="1239664" y="1115012"/>
                    <a:pt x="1243637" y="1120177"/>
                  </a:cubicBezTo>
                  <a:cubicBezTo>
                    <a:pt x="1265092" y="1147592"/>
                    <a:pt x="1240459" y="1152360"/>
                    <a:pt x="1223772" y="1158319"/>
                  </a:cubicBezTo>
                  <a:cubicBezTo>
                    <a:pt x="1210263" y="1163087"/>
                    <a:pt x="1195165" y="1164676"/>
                    <a:pt x="1180465" y="1164676"/>
                  </a:cubicBezTo>
                  <a:cubicBezTo>
                    <a:pt x="1135966" y="1165073"/>
                    <a:pt x="1087494" y="1202421"/>
                    <a:pt x="1072396" y="1244536"/>
                  </a:cubicBezTo>
                  <a:cubicBezTo>
                    <a:pt x="1067628" y="1258442"/>
                    <a:pt x="1061669" y="1272347"/>
                    <a:pt x="1054517" y="1284664"/>
                  </a:cubicBezTo>
                  <a:cubicBezTo>
                    <a:pt x="1037432" y="1312873"/>
                    <a:pt x="1027897" y="1316052"/>
                    <a:pt x="996907" y="1303338"/>
                  </a:cubicBezTo>
                  <a:cubicBezTo>
                    <a:pt x="984193" y="1298173"/>
                    <a:pt x="974657" y="1301352"/>
                    <a:pt x="965122" y="1307708"/>
                  </a:cubicBezTo>
                  <a:cubicBezTo>
                    <a:pt x="952408" y="1316449"/>
                    <a:pt x="938899" y="1322806"/>
                    <a:pt x="923801" y="1320819"/>
                  </a:cubicBezTo>
                  <a:cubicBezTo>
                    <a:pt x="846723" y="1311681"/>
                    <a:pt x="769247" y="1326779"/>
                    <a:pt x="692169" y="1320819"/>
                  </a:cubicBezTo>
                  <a:cubicBezTo>
                    <a:pt x="679455" y="1320025"/>
                    <a:pt x="666344" y="1320819"/>
                    <a:pt x="658397" y="1330752"/>
                  </a:cubicBezTo>
                  <a:cubicBezTo>
                    <a:pt x="636942" y="1358167"/>
                    <a:pt x="606350" y="1363729"/>
                    <a:pt x="575359" y="1367305"/>
                  </a:cubicBezTo>
                  <a:cubicBezTo>
                    <a:pt x="557877" y="1369291"/>
                    <a:pt x="548739" y="1378429"/>
                    <a:pt x="539204" y="1392336"/>
                  </a:cubicBezTo>
                  <a:cubicBezTo>
                    <a:pt x="522517" y="1416572"/>
                    <a:pt x="499870" y="1435245"/>
                    <a:pt x="474442" y="1449549"/>
                  </a:cubicBezTo>
                  <a:cubicBezTo>
                    <a:pt x="464509" y="1455111"/>
                    <a:pt x="456166" y="1450343"/>
                    <a:pt x="449014" y="1442397"/>
                  </a:cubicBezTo>
                  <a:cubicBezTo>
                    <a:pt x="438287" y="1430478"/>
                    <a:pt x="426367" y="1422531"/>
                    <a:pt x="409680" y="1418955"/>
                  </a:cubicBezTo>
                  <a:cubicBezTo>
                    <a:pt x="389815" y="1414982"/>
                    <a:pt x="372730" y="1379224"/>
                    <a:pt x="377101" y="1356975"/>
                  </a:cubicBezTo>
                  <a:cubicBezTo>
                    <a:pt x="379485" y="1345055"/>
                    <a:pt x="368757" y="1341083"/>
                    <a:pt x="362798" y="1335917"/>
                  </a:cubicBezTo>
                  <a:cubicBezTo>
                    <a:pt x="354851" y="1329163"/>
                    <a:pt x="347700" y="1322806"/>
                    <a:pt x="351276" y="1312476"/>
                  </a:cubicBezTo>
                  <a:cubicBezTo>
                    <a:pt x="357633" y="1294200"/>
                    <a:pt x="346508" y="1283870"/>
                    <a:pt x="334191" y="1276321"/>
                  </a:cubicBezTo>
                  <a:cubicBezTo>
                    <a:pt x="321477" y="1267977"/>
                    <a:pt x="307969" y="1258839"/>
                    <a:pt x="301612" y="1246522"/>
                  </a:cubicBezTo>
                  <a:cubicBezTo>
                    <a:pt x="285322" y="1215532"/>
                    <a:pt x="261086" y="1224273"/>
                    <a:pt x="236452" y="1227849"/>
                  </a:cubicBezTo>
                  <a:cubicBezTo>
                    <a:pt x="224533" y="1229438"/>
                    <a:pt x="200297" y="1243741"/>
                    <a:pt x="213408" y="1210367"/>
                  </a:cubicBezTo>
                  <a:cubicBezTo>
                    <a:pt x="213408" y="1209572"/>
                    <a:pt x="213408" y="1208380"/>
                    <a:pt x="213011" y="1207983"/>
                  </a:cubicBezTo>
                  <a:cubicBezTo>
                    <a:pt x="183610" y="1151565"/>
                    <a:pt x="231685" y="1121369"/>
                    <a:pt x="255921" y="1083227"/>
                  </a:cubicBezTo>
                  <a:cubicBezTo>
                    <a:pt x="260291" y="1076075"/>
                    <a:pt x="268237" y="1075281"/>
                    <a:pt x="276184" y="1073692"/>
                  </a:cubicBezTo>
                  <a:cubicBezTo>
                    <a:pt x="293268" y="1070116"/>
                    <a:pt x="294460" y="1054224"/>
                    <a:pt x="297638" y="1041112"/>
                  </a:cubicBezTo>
                  <a:cubicBezTo>
                    <a:pt x="301612" y="1025617"/>
                    <a:pt x="287706" y="1028796"/>
                    <a:pt x="279759" y="1025617"/>
                  </a:cubicBezTo>
                  <a:cubicBezTo>
                    <a:pt x="243207" y="1011314"/>
                    <a:pt x="238439" y="973967"/>
                    <a:pt x="269032" y="939003"/>
                  </a:cubicBezTo>
                  <a:cubicBezTo>
                    <a:pt x="279759" y="926686"/>
                    <a:pt x="292473" y="915959"/>
                    <a:pt x="299228" y="900067"/>
                  </a:cubicBezTo>
                  <a:cubicBezTo>
                    <a:pt x="305187" y="886558"/>
                    <a:pt x="306379" y="872652"/>
                    <a:pt x="296844" y="863116"/>
                  </a:cubicBezTo>
                  <a:cubicBezTo>
                    <a:pt x="272608" y="838880"/>
                    <a:pt x="254332" y="812260"/>
                    <a:pt x="251948" y="777297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1" name="Free-form: Shape 310">
              <a:extLst>
                <a:ext uri="{FF2B5EF4-FFF2-40B4-BE49-F238E27FC236}">
                  <a16:creationId xmlns:a16="http://schemas.microsoft.com/office/drawing/2014/main" id="{5AAF541B-0F8E-DCF4-0526-90F642A58DB9}"/>
                </a:ext>
              </a:extLst>
            </p:cNvPr>
            <p:cNvSpPr/>
            <p:nvPr/>
          </p:nvSpPr>
          <p:spPr>
            <a:xfrm>
              <a:off x="5881541" y="4458799"/>
              <a:ext cx="1784917" cy="1929328"/>
            </a:xfrm>
            <a:custGeom>
              <a:avLst/>
              <a:gdLst>
                <a:gd name="connsiteX0" fmla="*/ 533944 w 1784917"/>
                <a:gd name="connsiteY0" fmla="*/ 792502 h 1929328"/>
                <a:gd name="connsiteX1" fmla="*/ 549439 w 1784917"/>
                <a:gd name="connsiteY1" fmla="*/ 789324 h 1929328"/>
                <a:gd name="connsiteX2" fmla="*/ 548247 w 1784917"/>
                <a:gd name="connsiteY2" fmla="*/ 767074 h 1929328"/>
                <a:gd name="connsiteX3" fmla="*/ 532355 w 1784917"/>
                <a:gd name="connsiteY3" fmla="*/ 767869 h 1929328"/>
                <a:gd name="connsiteX4" fmla="*/ 494610 w 1784917"/>
                <a:gd name="connsiteY4" fmla="*/ 781378 h 1929328"/>
                <a:gd name="connsiteX5" fmla="*/ 534341 w 1784917"/>
                <a:gd name="connsiteY5" fmla="*/ 792900 h 1929328"/>
                <a:gd name="connsiteX6" fmla="*/ 388528 w 1784917"/>
                <a:gd name="connsiteY6" fmla="*/ 1081348 h 1929328"/>
                <a:gd name="connsiteX7" fmla="*/ 334096 w 1784917"/>
                <a:gd name="connsiteY7" fmla="*/ 1085718 h 1929328"/>
                <a:gd name="connsiteX8" fmla="*/ 285624 w 1784917"/>
                <a:gd name="connsiteY8" fmla="*/ 1124655 h 1929328"/>
                <a:gd name="connsiteX9" fmla="*/ 202983 w 1784917"/>
                <a:gd name="connsiteY9" fmla="*/ 1125449 h 1929328"/>
                <a:gd name="connsiteX10" fmla="*/ 220862 w 1784917"/>
                <a:gd name="connsiteY10" fmla="*/ 1210872 h 1929328"/>
                <a:gd name="connsiteX11" fmla="*/ 239138 w 1784917"/>
                <a:gd name="connsiteY11" fmla="*/ 1294307 h 1929328"/>
                <a:gd name="connsiteX12" fmla="*/ 251455 w 1784917"/>
                <a:gd name="connsiteY12" fmla="*/ 1326489 h 1929328"/>
                <a:gd name="connsiteX13" fmla="*/ 258210 w 1784917"/>
                <a:gd name="connsiteY13" fmla="*/ 1343971 h 1929328"/>
                <a:gd name="connsiteX14" fmla="*/ 245496 w 1784917"/>
                <a:gd name="connsiteY14" fmla="*/ 1344368 h 1929328"/>
                <a:gd name="connsiteX15" fmla="*/ 237947 w 1784917"/>
                <a:gd name="connsiteY15" fmla="*/ 1354698 h 1929328"/>
                <a:gd name="connsiteX16" fmla="*/ 239138 w 1784917"/>
                <a:gd name="connsiteY16" fmla="*/ 1456808 h 1929328"/>
                <a:gd name="connsiteX17" fmla="*/ 229206 w 1784917"/>
                <a:gd name="connsiteY17" fmla="*/ 1487798 h 1929328"/>
                <a:gd name="connsiteX18" fmla="*/ 262580 w 1784917"/>
                <a:gd name="connsiteY18" fmla="*/ 1498128 h 1929328"/>
                <a:gd name="connsiteX19" fmla="*/ 332904 w 1784917"/>
                <a:gd name="connsiteY19" fmla="*/ 1482236 h 1929328"/>
                <a:gd name="connsiteX20" fmla="*/ 377403 w 1784917"/>
                <a:gd name="connsiteY20" fmla="*/ 1459588 h 1929328"/>
                <a:gd name="connsiteX21" fmla="*/ 429848 w 1784917"/>
                <a:gd name="connsiteY21" fmla="*/ 1430982 h 1929328"/>
                <a:gd name="connsiteX22" fmla="*/ 441370 w 1784917"/>
                <a:gd name="connsiteY22" fmla="*/ 1307021 h 1929328"/>
                <a:gd name="connsiteX23" fmla="*/ 451700 w 1784917"/>
                <a:gd name="connsiteY23" fmla="*/ 1220804 h 1929328"/>
                <a:gd name="connsiteX24" fmla="*/ 452097 w 1784917"/>
                <a:gd name="connsiteY24" fmla="*/ 1208090 h 1929328"/>
                <a:gd name="connsiteX25" fmla="*/ 388925 w 1784917"/>
                <a:gd name="connsiteY25" fmla="*/ 1081348 h 1929328"/>
                <a:gd name="connsiteX26" fmla="*/ 1775145 w 1784917"/>
                <a:gd name="connsiteY26" fmla="*/ 1330859 h 1929328"/>
                <a:gd name="connsiteX27" fmla="*/ 1723892 w 1784917"/>
                <a:gd name="connsiteY27" fmla="*/ 1322913 h 1929328"/>
                <a:gd name="connsiteX28" fmla="*/ 1699656 w 1784917"/>
                <a:gd name="connsiteY28" fmla="*/ 1280003 h 1929328"/>
                <a:gd name="connsiteX29" fmla="*/ 1648800 w 1784917"/>
                <a:gd name="connsiteY29" fmla="*/ 1248219 h 1929328"/>
                <a:gd name="connsiteX30" fmla="*/ 1595957 w 1784917"/>
                <a:gd name="connsiteY30" fmla="*/ 1220010 h 1929328"/>
                <a:gd name="connsiteX31" fmla="*/ 1579270 w 1784917"/>
                <a:gd name="connsiteY31" fmla="*/ 1213653 h 1929328"/>
                <a:gd name="connsiteX32" fmla="*/ 1525236 w 1784917"/>
                <a:gd name="connsiteY32" fmla="*/ 1250205 h 1929328"/>
                <a:gd name="connsiteX33" fmla="*/ 1488683 w 1784917"/>
                <a:gd name="connsiteY33" fmla="*/ 1330065 h 1929328"/>
                <a:gd name="connsiteX34" fmla="*/ 1505768 w 1784917"/>
                <a:gd name="connsiteY34" fmla="*/ 1368604 h 1929328"/>
                <a:gd name="connsiteX35" fmla="*/ 1526825 w 1784917"/>
                <a:gd name="connsiteY35" fmla="*/ 1378537 h 1929328"/>
                <a:gd name="connsiteX36" fmla="*/ 1589203 w 1784917"/>
                <a:gd name="connsiteY36" fmla="*/ 1473495 h 1929328"/>
                <a:gd name="connsiteX37" fmla="*/ 1566954 w 1784917"/>
                <a:gd name="connsiteY37" fmla="*/ 1504485 h 1929328"/>
                <a:gd name="connsiteX38" fmla="*/ 1537155 w 1784917"/>
                <a:gd name="connsiteY38" fmla="*/ 1514020 h 1929328"/>
                <a:gd name="connsiteX39" fmla="*/ 1500205 w 1784917"/>
                <a:gd name="connsiteY39" fmla="*/ 1560506 h 1929328"/>
                <a:gd name="connsiteX40" fmla="*/ 1474777 w 1784917"/>
                <a:gd name="connsiteY40" fmla="*/ 1622486 h 1929328"/>
                <a:gd name="connsiteX41" fmla="*/ 1426702 w 1784917"/>
                <a:gd name="connsiteY41" fmla="*/ 1680097 h 1929328"/>
                <a:gd name="connsiteX42" fmla="*/ 1372668 w 1784917"/>
                <a:gd name="connsiteY42" fmla="*/ 1695989 h 1929328"/>
                <a:gd name="connsiteX43" fmla="*/ 1353200 w 1784917"/>
                <a:gd name="connsiteY43" fmla="*/ 1651490 h 1929328"/>
                <a:gd name="connsiteX44" fmla="*/ 1350816 w 1784917"/>
                <a:gd name="connsiteY44" fmla="*/ 1641557 h 1929328"/>
                <a:gd name="connsiteX45" fmla="*/ 1280095 w 1784917"/>
                <a:gd name="connsiteY45" fmla="*/ 1769889 h 1929328"/>
                <a:gd name="connsiteX46" fmla="*/ 1290425 w 1784917"/>
                <a:gd name="connsiteY46" fmla="*/ 1814785 h 1929328"/>
                <a:gd name="connsiteX47" fmla="*/ 1289630 w 1784917"/>
                <a:gd name="connsiteY47" fmla="*/ 1891069 h 1929328"/>
                <a:gd name="connsiteX48" fmla="*/ 1282081 w 1784917"/>
                <a:gd name="connsiteY48" fmla="*/ 1912126 h 1929328"/>
                <a:gd name="connsiteX49" fmla="*/ 1272546 w 1784917"/>
                <a:gd name="connsiteY49" fmla="*/ 1925238 h 1929328"/>
                <a:gd name="connsiteX50" fmla="*/ 1174013 w 1784917"/>
                <a:gd name="connsiteY50" fmla="*/ 1897426 h 1929328"/>
                <a:gd name="connsiteX51" fmla="*/ 1094153 w 1784917"/>
                <a:gd name="connsiteY51" fmla="*/ 1842200 h 1929328"/>
                <a:gd name="connsiteX52" fmla="*/ 992838 w 1784917"/>
                <a:gd name="connsiteY52" fmla="*/ 1792933 h 1929328"/>
                <a:gd name="connsiteX53" fmla="*/ 900662 w 1784917"/>
                <a:gd name="connsiteY53" fmla="*/ 1756380 h 1929328"/>
                <a:gd name="connsiteX54" fmla="*/ 857355 w 1784917"/>
                <a:gd name="connsiteY54" fmla="*/ 1721417 h 1929328"/>
                <a:gd name="connsiteX55" fmla="*/ 877618 w 1784917"/>
                <a:gd name="connsiteY55" fmla="*/ 1673739 h 1929328"/>
                <a:gd name="connsiteX56" fmla="*/ 892319 w 1784917"/>
                <a:gd name="connsiteY56" fmla="*/ 1658641 h 1929328"/>
                <a:gd name="connsiteX57" fmla="*/ 915760 w 1784917"/>
                <a:gd name="connsiteY57" fmla="*/ 1655463 h 1929328"/>
                <a:gd name="connsiteX58" fmla="*/ 948737 w 1784917"/>
                <a:gd name="connsiteY58" fmla="*/ 1655463 h 1929328"/>
                <a:gd name="connsiteX59" fmla="*/ 1032570 w 1784917"/>
                <a:gd name="connsiteY59" fmla="*/ 1656655 h 1929328"/>
                <a:gd name="connsiteX60" fmla="*/ 1097729 w 1784917"/>
                <a:gd name="connsiteY60" fmla="*/ 1673739 h 1929328"/>
                <a:gd name="connsiteX61" fmla="*/ 1222484 w 1784917"/>
                <a:gd name="connsiteY61" fmla="*/ 1643941 h 1929328"/>
                <a:gd name="connsiteX62" fmla="*/ 1234801 w 1784917"/>
                <a:gd name="connsiteY62" fmla="*/ 1641160 h 1929328"/>
                <a:gd name="connsiteX63" fmla="*/ 1325388 w 1784917"/>
                <a:gd name="connsiteY63" fmla="*/ 1623678 h 1929328"/>
                <a:gd name="connsiteX64" fmla="*/ 1348432 w 1784917"/>
                <a:gd name="connsiteY64" fmla="*/ 1620103 h 1929328"/>
                <a:gd name="connsiteX65" fmla="*/ 1390150 w 1784917"/>
                <a:gd name="connsiteY65" fmla="*/ 1584344 h 1929328"/>
                <a:gd name="connsiteX66" fmla="*/ 1425113 w 1784917"/>
                <a:gd name="connsiteY66" fmla="*/ 1536667 h 1929328"/>
                <a:gd name="connsiteX67" fmla="*/ 1437430 w 1784917"/>
                <a:gd name="connsiteY67" fmla="*/ 1505280 h 1929328"/>
                <a:gd name="connsiteX68" fmla="*/ 1369490 w 1784917"/>
                <a:gd name="connsiteY68" fmla="*/ 1326489 h 1929328"/>
                <a:gd name="connsiteX69" fmla="*/ 1352405 w 1784917"/>
                <a:gd name="connsiteY69" fmla="*/ 1300664 h 1929328"/>
                <a:gd name="connsiteX70" fmla="*/ 1326580 w 1784917"/>
                <a:gd name="connsiteY70" fmla="*/ 1297485 h 1929328"/>
                <a:gd name="connsiteX71" fmla="*/ 1291219 w 1784917"/>
                <a:gd name="connsiteY71" fmla="*/ 1292321 h 1929328"/>
                <a:gd name="connsiteX72" fmla="*/ 1281684 w 1784917"/>
                <a:gd name="connsiteY72" fmla="*/ 1283182 h 1929328"/>
                <a:gd name="connsiteX73" fmla="*/ 1242350 w 1784917"/>
                <a:gd name="connsiteY73" fmla="*/ 1222791 h 1929328"/>
                <a:gd name="connsiteX74" fmla="*/ 1165669 w 1784917"/>
                <a:gd name="connsiteY74" fmla="*/ 1187430 h 1929328"/>
                <a:gd name="connsiteX75" fmla="*/ 1145406 w 1784917"/>
                <a:gd name="connsiteY75" fmla="*/ 1196171 h 1929328"/>
                <a:gd name="connsiteX76" fmla="*/ 1121965 w 1784917"/>
                <a:gd name="connsiteY76" fmla="*/ 1148096 h 1929328"/>
                <a:gd name="connsiteX77" fmla="*/ 1077466 w 1784917"/>
                <a:gd name="connsiteY77" fmla="*/ 1105981 h 1929328"/>
                <a:gd name="connsiteX78" fmla="*/ 1027405 w 1784917"/>
                <a:gd name="connsiteY78" fmla="*/ 1074196 h 1929328"/>
                <a:gd name="connsiteX79" fmla="*/ 953505 w 1784917"/>
                <a:gd name="connsiteY79" fmla="*/ 1068634 h 1929328"/>
                <a:gd name="connsiteX80" fmla="*/ 948737 w 1784917"/>
                <a:gd name="connsiteY80" fmla="*/ 1067442 h 1929328"/>
                <a:gd name="connsiteX81" fmla="*/ 823584 w 1784917"/>
                <a:gd name="connsiteY81" fmla="*/ 968909 h 1929328"/>
                <a:gd name="connsiteX82" fmla="*/ 769947 w 1784917"/>
                <a:gd name="connsiteY82" fmla="*/ 921231 h 1929328"/>
                <a:gd name="connsiteX83" fmla="*/ 736175 w 1784917"/>
                <a:gd name="connsiteY83" fmla="*/ 886665 h 1929328"/>
                <a:gd name="connsiteX84" fmla="*/ 655521 w 1784917"/>
                <a:gd name="connsiteY84" fmla="*/ 856469 h 1929328"/>
                <a:gd name="connsiteX85" fmla="*/ 585594 w 1784917"/>
                <a:gd name="connsiteY85" fmla="*/ 756347 h 1929328"/>
                <a:gd name="connsiteX86" fmla="*/ 560961 w 1784917"/>
                <a:gd name="connsiteY86" fmla="*/ 725754 h 1929328"/>
                <a:gd name="connsiteX87" fmla="*/ 524408 w 1784917"/>
                <a:gd name="connsiteY87" fmla="*/ 609342 h 1929328"/>
                <a:gd name="connsiteX88" fmla="*/ 471566 w 1784917"/>
                <a:gd name="connsiteY88" fmla="*/ 548156 h 1929328"/>
                <a:gd name="connsiteX89" fmla="*/ 367470 w 1784917"/>
                <a:gd name="connsiteY89" fmla="*/ 494519 h 1929328"/>
                <a:gd name="connsiteX90" fmla="*/ 235563 w 1784917"/>
                <a:gd name="connsiteY90" fmla="*/ 527496 h 1929328"/>
                <a:gd name="connsiteX91" fmla="*/ 143387 w 1784917"/>
                <a:gd name="connsiteY91" fmla="*/ 593052 h 1929328"/>
                <a:gd name="connsiteX92" fmla="*/ 124713 w 1784917"/>
                <a:gd name="connsiteY92" fmla="*/ 593449 h 1929328"/>
                <a:gd name="connsiteX93" fmla="*/ 127494 w 1784917"/>
                <a:gd name="connsiteY93" fmla="*/ 569213 h 1929328"/>
                <a:gd name="connsiteX94" fmla="*/ 145373 w 1784917"/>
                <a:gd name="connsiteY94" fmla="*/ 524714 h 1929328"/>
                <a:gd name="connsiteX95" fmla="*/ 97298 w 1784917"/>
                <a:gd name="connsiteY95" fmla="*/ 513987 h 1929328"/>
                <a:gd name="connsiteX96" fmla="*/ 38894 w 1784917"/>
                <a:gd name="connsiteY96" fmla="*/ 490148 h 1929328"/>
                <a:gd name="connsiteX97" fmla="*/ 39688 w 1784917"/>
                <a:gd name="connsiteY97" fmla="*/ 437306 h 1929328"/>
                <a:gd name="connsiteX98" fmla="*/ 34920 w 1784917"/>
                <a:gd name="connsiteY98" fmla="*/ 388436 h 1929328"/>
                <a:gd name="connsiteX99" fmla="*/ 16247 w 1784917"/>
                <a:gd name="connsiteY99" fmla="*/ 378901 h 1929328"/>
                <a:gd name="connsiteX100" fmla="*/ 354 w 1784917"/>
                <a:gd name="connsiteY100" fmla="*/ 353870 h 1929328"/>
                <a:gd name="connsiteX101" fmla="*/ 18233 w 1784917"/>
                <a:gd name="connsiteY101" fmla="*/ 343143 h 1929328"/>
                <a:gd name="connsiteX102" fmla="*/ 65116 w 1784917"/>
                <a:gd name="connsiteY102" fmla="*/ 316523 h 1929328"/>
                <a:gd name="connsiteX103" fmla="*/ 68692 w 1784917"/>
                <a:gd name="connsiteY103" fmla="*/ 281957 h 1929328"/>
                <a:gd name="connsiteX104" fmla="*/ 32934 w 1784917"/>
                <a:gd name="connsiteY104" fmla="*/ 232690 h 1929328"/>
                <a:gd name="connsiteX105" fmla="*/ 37702 w 1784917"/>
                <a:gd name="connsiteY105" fmla="*/ 212825 h 1929328"/>
                <a:gd name="connsiteX106" fmla="*/ 57964 w 1784917"/>
                <a:gd name="connsiteY106" fmla="*/ 209646 h 1929328"/>
                <a:gd name="connsiteX107" fmla="*/ 108820 w 1784917"/>
                <a:gd name="connsiteY107" fmla="*/ 201303 h 1929328"/>
                <a:gd name="connsiteX108" fmla="*/ 134646 w 1784917"/>
                <a:gd name="connsiteY108" fmla="*/ 200111 h 1929328"/>
                <a:gd name="connsiteX109" fmla="*/ 216492 w 1784917"/>
                <a:gd name="connsiteY109" fmla="*/ 150049 h 1929328"/>
                <a:gd name="connsiteX110" fmla="*/ 222451 w 1784917"/>
                <a:gd name="connsiteY110" fmla="*/ 133362 h 1929328"/>
                <a:gd name="connsiteX111" fmla="*/ 251455 w 1784917"/>
                <a:gd name="connsiteY111" fmla="*/ 136541 h 1929328"/>
                <a:gd name="connsiteX112" fmla="*/ 283240 w 1784917"/>
                <a:gd name="connsiteY112" fmla="*/ 172696 h 1929328"/>
                <a:gd name="connsiteX113" fmla="*/ 310655 w 1784917"/>
                <a:gd name="connsiteY113" fmla="*/ 207660 h 1929328"/>
                <a:gd name="connsiteX114" fmla="*/ 333301 w 1784917"/>
                <a:gd name="connsiteY114" fmla="*/ 219976 h 1929328"/>
                <a:gd name="connsiteX115" fmla="*/ 352770 w 1784917"/>
                <a:gd name="connsiteY115" fmla="*/ 199316 h 1929328"/>
                <a:gd name="connsiteX116" fmla="*/ 376211 w 1784917"/>
                <a:gd name="connsiteY116" fmla="*/ 147666 h 1929328"/>
                <a:gd name="connsiteX117" fmla="*/ 384952 w 1784917"/>
                <a:gd name="connsiteY117" fmla="*/ 116278 h 1929328"/>
                <a:gd name="connsiteX118" fmla="*/ 390911 w 1784917"/>
                <a:gd name="connsiteY118" fmla="*/ 103167 h 1929328"/>
                <a:gd name="connsiteX119" fmla="*/ 401242 w 1784917"/>
                <a:gd name="connsiteY119" fmla="*/ 112305 h 1929328"/>
                <a:gd name="connsiteX120" fmla="*/ 453289 w 1784917"/>
                <a:gd name="connsiteY120" fmla="*/ 127403 h 1929328"/>
                <a:gd name="connsiteX121" fmla="*/ 473950 w 1784917"/>
                <a:gd name="connsiteY121" fmla="*/ 132171 h 1929328"/>
                <a:gd name="connsiteX122" fmla="*/ 506529 w 1784917"/>
                <a:gd name="connsiteY122" fmla="*/ 144885 h 1929328"/>
                <a:gd name="connsiteX123" fmla="*/ 511297 w 1784917"/>
                <a:gd name="connsiteY123" fmla="*/ 93631 h 1929328"/>
                <a:gd name="connsiteX124" fmla="*/ 505337 w 1784917"/>
                <a:gd name="connsiteY124" fmla="*/ 82904 h 1929328"/>
                <a:gd name="connsiteX125" fmla="*/ 519243 w 1784917"/>
                <a:gd name="connsiteY125" fmla="*/ 83698 h 1929328"/>
                <a:gd name="connsiteX126" fmla="*/ 533546 w 1784917"/>
                <a:gd name="connsiteY126" fmla="*/ 89658 h 1929328"/>
                <a:gd name="connsiteX127" fmla="*/ 563742 w 1784917"/>
                <a:gd name="connsiteY127" fmla="*/ 70190 h 1929328"/>
                <a:gd name="connsiteX128" fmla="*/ 565729 w 1784917"/>
                <a:gd name="connsiteY128" fmla="*/ 34432 h 1929328"/>
                <a:gd name="connsiteX129" fmla="*/ 601884 w 1784917"/>
                <a:gd name="connsiteY129" fmla="*/ 45954 h 1929328"/>
                <a:gd name="connsiteX130" fmla="*/ 654329 w 1784917"/>
                <a:gd name="connsiteY130" fmla="*/ 32445 h 1929328"/>
                <a:gd name="connsiteX131" fmla="*/ 722269 w 1784917"/>
                <a:gd name="connsiteY131" fmla="*/ 5825 h 1929328"/>
                <a:gd name="connsiteX132" fmla="*/ 748095 w 1784917"/>
                <a:gd name="connsiteY132" fmla="*/ 4236 h 1929328"/>
                <a:gd name="connsiteX133" fmla="*/ 801732 w 1784917"/>
                <a:gd name="connsiteY133" fmla="*/ 23704 h 1929328"/>
                <a:gd name="connsiteX134" fmla="*/ 869274 w 1784917"/>
                <a:gd name="connsiteY134" fmla="*/ 68601 h 1929328"/>
                <a:gd name="connsiteX135" fmla="*/ 997209 w 1784917"/>
                <a:gd name="connsiteY135" fmla="*/ 97604 h 1929328"/>
                <a:gd name="connsiteX136" fmla="*/ 1000387 w 1784917"/>
                <a:gd name="connsiteY136" fmla="*/ 152036 h 1929328"/>
                <a:gd name="connsiteX137" fmla="*/ 1004360 w 1784917"/>
                <a:gd name="connsiteY137" fmla="*/ 159585 h 1929328"/>
                <a:gd name="connsiteX138" fmla="*/ 1016677 w 1784917"/>
                <a:gd name="connsiteY138" fmla="*/ 233882 h 1929328"/>
                <a:gd name="connsiteX139" fmla="*/ 981316 w 1784917"/>
                <a:gd name="connsiteY139" fmla="*/ 235074 h 1929328"/>
                <a:gd name="connsiteX140" fmla="*/ 941188 w 1784917"/>
                <a:gd name="connsiteY140" fmla="*/ 245404 h 1929328"/>
                <a:gd name="connsiteX141" fmla="*/ 870864 w 1784917"/>
                <a:gd name="connsiteY141" fmla="*/ 278381 h 1929328"/>
                <a:gd name="connsiteX142" fmla="*/ 844641 w 1784917"/>
                <a:gd name="connsiteY142" fmla="*/ 278778 h 1929328"/>
                <a:gd name="connsiteX143" fmla="*/ 825968 w 1784917"/>
                <a:gd name="connsiteY143" fmla="*/ 287122 h 1929328"/>
                <a:gd name="connsiteX144" fmla="*/ 817227 w 1784917"/>
                <a:gd name="connsiteY144" fmla="*/ 320496 h 1929328"/>
                <a:gd name="connsiteX145" fmla="*/ 844244 w 1784917"/>
                <a:gd name="connsiteY145" fmla="*/ 354268 h 1929328"/>
                <a:gd name="connsiteX146" fmla="*/ 856561 w 1784917"/>
                <a:gd name="connsiteY146" fmla="*/ 388834 h 1929328"/>
                <a:gd name="connsiteX147" fmla="*/ 835106 w 1784917"/>
                <a:gd name="connsiteY147" fmla="*/ 405521 h 1929328"/>
                <a:gd name="connsiteX148" fmla="*/ 820008 w 1784917"/>
                <a:gd name="connsiteY148" fmla="*/ 429359 h 1929328"/>
                <a:gd name="connsiteX149" fmla="*/ 849806 w 1784917"/>
                <a:gd name="connsiteY149" fmla="*/ 509617 h 1929328"/>
                <a:gd name="connsiteX150" fmla="*/ 943969 w 1784917"/>
                <a:gd name="connsiteY150" fmla="*/ 586298 h 1929328"/>
                <a:gd name="connsiteX151" fmla="*/ 1077466 w 1784917"/>
                <a:gd name="connsiteY151" fmla="*/ 743633 h 1929328"/>
                <a:gd name="connsiteX152" fmla="*/ 1283670 w 1784917"/>
                <a:gd name="connsiteY152" fmla="*/ 935137 h 1929328"/>
                <a:gd name="connsiteX153" fmla="*/ 1350419 w 1784917"/>
                <a:gd name="connsiteY153" fmla="*/ 936329 h 1929328"/>
                <a:gd name="connsiteX154" fmla="*/ 1409618 w 1784917"/>
                <a:gd name="connsiteY154" fmla="*/ 939111 h 1929328"/>
                <a:gd name="connsiteX155" fmla="*/ 1419551 w 1784917"/>
                <a:gd name="connsiteY155" fmla="*/ 976457 h 1929328"/>
                <a:gd name="connsiteX156" fmla="*/ 1408426 w 1784917"/>
                <a:gd name="connsiteY156" fmla="*/ 987582 h 1929328"/>
                <a:gd name="connsiteX157" fmla="*/ 1419551 w 1784917"/>
                <a:gd name="connsiteY157" fmla="*/ 1041616 h 1929328"/>
                <a:gd name="connsiteX158" fmla="*/ 1500205 w 1784917"/>
                <a:gd name="connsiteY158" fmla="*/ 1070223 h 1929328"/>
                <a:gd name="connsiteX159" fmla="*/ 1608274 w 1784917"/>
                <a:gd name="connsiteY159" fmla="*/ 1125449 h 1929328"/>
                <a:gd name="connsiteX160" fmla="*/ 1673433 w 1784917"/>
                <a:gd name="connsiteY160" fmla="*/ 1163591 h 1929328"/>
                <a:gd name="connsiteX161" fmla="*/ 1770377 w 1784917"/>
                <a:gd name="connsiteY161" fmla="*/ 1237094 h 1929328"/>
                <a:gd name="connsiteX162" fmla="*/ 1776734 w 1784917"/>
                <a:gd name="connsiteY162" fmla="*/ 1330859 h 1929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</a:cxnLst>
              <a:rect l="l" t="t" r="r" b="b"/>
              <a:pathLst>
                <a:path w="1784917" h="1929328">
                  <a:moveTo>
                    <a:pt x="533944" y="792502"/>
                  </a:moveTo>
                  <a:cubicBezTo>
                    <a:pt x="539903" y="793297"/>
                    <a:pt x="546260" y="797270"/>
                    <a:pt x="549439" y="789324"/>
                  </a:cubicBezTo>
                  <a:cubicBezTo>
                    <a:pt x="552220" y="781775"/>
                    <a:pt x="553015" y="773829"/>
                    <a:pt x="548247" y="767074"/>
                  </a:cubicBezTo>
                  <a:cubicBezTo>
                    <a:pt x="543082" y="759526"/>
                    <a:pt x="537122" y="765882"/>
                    <a:pt x="532355" y="767869"/>
                  </a:cubicBezTo>
                  <a:cubicBezTo>
                    <a:pt x="520435" y="773034"/>
                    <a:pt x="506529" y="771842"/>
                    <a:pt x="494610" y="781378"/>
                  </a:cubicBezTo>
                  <a:cubicBezTo>
                    <a:pt x="506529" y="796078"/>
                    <a:pt x="521230" y="791310"/>
                    <a:pt x="534341" y="792900"/>
                  </a:cubicBezTo>
                  <a:moveTo>
                    <a:pt x="388528" y="1081348"/>
                  </a:moveTo>
                  <a:cubicBezTo>
                    <a:pt x="365881" y="1064661"/>
                    <a:pt x="351180" y="1070621"/>
                    <a:pt x="334096" y="1085718"/>
                  </a:cubicBezTo>
                  <a:cubicBezTo>
                    <a:pt x="318601" y="1099227"/>
                    <a:pt x="301516" y="1111544"/>
                    <a:pt x="285624" y="1124655"/>
                  </a:cubicBezTo>
                  <a:cubicBezTo>
                    <a:pt x="260196" y="1145315"/>
                    <a:pt x="233576" y="1152467"/>
                    <a:pt x="202983" y="1125449"/>
                  </a:cubicBezTo>
                  <a:cubicBezTo>
                    <a:pt x="197818" y="1160016"/>
                    <a:pt x="203778" y="1184649"/>
                    <a:pt x="220862" y="1210872"/>
                  </a:cubicBezTo>
                  <a:cubicBezTo>
                    <a:pt x="235563" y="1233916"/>
                    <a:pt x="255031" y="1261330"/>
                    <a:pt x="239138" y="1294307"/>
                  </a:cubicBezTo>
                  <a:cubicBezTo>
                    <a:pt x="233576" y="1305829"/>
                    <a:pt x="234768" y="1320529"/>
                    <a:pt x="251455" y="1326489"/>
                  </a:cubicBezTo>
                  <a:cubicBezTo>
                    <a:pt x="260196" y="1329667"/>
                    <a:pt x="259799" y="1337614"/>
                    <a:pt x="258210" y="1343971"/>
                  </a:cubicBezTo>
                  <a:cubicBezTo>
                    <a:pt x="255428" y="1356288"/>
                    <a:pt x="249866" y="1344765"/>
                    <a:pt x="245496" y="1344368"/>
                  </a:cubicBezTo>
                  <a:cubicBezTo>
                    <a:pt x="237152" y="1343971"/>
                    <a:pt x="237549" y="1349931"/>
                    <a:pt x="237947" y="1354698"/>
                  </a:cubicBezTo>
                  <a:cubicBezTo>
                    <a:pt x="241522" y="1388867"/>
                    <a:pt x="227617" y="1423831"/>
                    <a:pt x="239138" y="1456808"/>
                  </a:cubicBezTo>
                  <a:cubicBezTo>
                    <a:pt x="244701" y="1472700"/>
                    <a:pt x="221260" y="1473097"/>
                    <a:pt x="229206" y="1487798"/>
                  </a:cubicBezTo>
                  <a:cubicBezTo>
                    <a:pt x="237152" y="1502895"/>
                    <a:pt x="251058" y="1486606"/>
                    <a:pt x="262580" y="1498128"/>
                  </a:cubicBezTo>
                  <a:cubicBezTo>
                    <a:pt x="287213" y="1522761"/>
                    <a:pt x="322574" y="1512431"/>
                    <a:pt x="332904" y="1482236"/>
                  </a:cubicBezTo>
                  <a:cubicBezTo>
                    <a:pt x="340322" y="1460502"/>
                    <a:pt x="355154" y="1452954"/>
                    <a:pt x="377403" y="1459588"/>
                  </a:cubicBezTo>
                  <a:cubicBezTo>
                    <a:pt x="410380" y="1469521"/>
                    <a:pt x="429451" y="1461575"/>
                    <a:pt x="429848" y="1430982"/>
                  </a:cubicBezTo>
                  <a:cubicBezTo>
                    <a:pt x="430643" y="1389264"/>
                    <a:pt x="445741" y="1348739"/>
                    <a:pt x="441370" y="1307021"/>
                  </a:cubicBezTo>
                  <a:cubicBezTo>
                    <a:pt x="438192" y="1276826"/>
                    <a:pt x="423888" y="1247027"/>
                    <a:pt x="451700" y="1220804"/>
                  </a:cubicBezTo>
                  <a:cubicBezTo>
                    <a:pt x="454084" y="1218818"/>
                    <a:pt x="452495" y="1212461"/>
                    <a:pt x="452097" y="1208090"/>
                  </a:cubicBezTo>
                  <a:cubicBezTo>
                    <a:pt x="448124" y="1157234"/>
                    <a:pt x="432232" y="1113530"/>
                    <a:pt x="388925" y="1081348"/>
                  </a:cubicBezTo>
                  <a:moveTo>
                    <a:pt x="1775145" y="1330859"/>
                  </a:moveTo>
                  <a:cubicBezTo>
                    <a:pt x="1766404" y="1342382"/>
                    <a:pt x="1739387" y="1338011"/>
                    <a:pt x="1723892" y="1322913"/>
                  </a:cubicBezTo>
                  <a:cubicBezTo>
                    <a:pt x="1711575" y="1310994"/>
                    <a:pt x="1706013" y="1295102"/>
                    <a:pt x="1699656" y="1280003"/>
                  </a:cubicBezTo>
                  <a:cubicBezTo>
                    <a:pt x="1689723" y="1256960"/>
                    <a:pt x="1673830" y="1245835"/>
                    <a:pt x="1648800" y="1248219"/>
                  </a:cubicBezTo>
                  <a:cubicBezTo>
                    <a:pt x="1624961" y="1250603"/>
                    <a:pt x="1605493" y="1243849"/>
                    <a:pt x="1595957" y="1220010"/>
                  </a:cubicBezTo>
                  <a:cubicBezTo>
                    <a:pt x="1592779" y="1211666"/>
                    <a:pt x="1587216" y="1212064"/>
                    <a:pt x="1579270" y="1213653"/>
                  </a:cubicBezTo>
                  <a:cubicBezTo>
                    <a:pt x="1555432" y="1218023"/>
                    <a:pt x="1538347" y="1229545"/>
                    <a:pt x="1525236" y="1250205"/>
                  </a:cubicBezTo>
                  <a:cubicBezTo>
                    <a:pt x="1509741" y="1275633"/>
                    <a:pt x="1496232" y="1301061"/>
                    <a:pt x="1488683" y="1330065"/>
                  </a:cubicBezTo>
                  <a:cubicBezTo>
                    <a:pt x="1483915" y="1349136"/>
                    <a:pt x="1491067" y="1359864"/>
                    <a:pt x="1505768" y="1368604"/>
                  </a:cubicBezTo>
                  <a:cubicBezTo>
                    <a:pt x="1512522" y="1372577"/>
                    <a:pt x="1519673" y="1375756"/>
                    <a:pt x="1526825" y="1378537"/>
                  </a:cubicBezTo>
                  <a:cubicBezTo>
                    <a:pt x="1575694" y="1397211"/>
                    <a:pt x="1591984" y="1421844"/>
                    <a:pt x="1589203" y="1473495"/>
                  </a:cubicBezTo>
                  <a:cubicBezTo>
                    <a:pt x="1588409" y="1489387"/>
                    <a:pt x="1582449" y="1499717"/>
                    <a:pt x="1566954" y="1504485"/>
                  </a:cubicBezTo>
                  <a:cubicBezTo>
                    <a:pt x="1557021" y="1507266"/>
                    <a:pt x="1547485" y="1512431"/>
                    <a:pt x="1537155" y="1514020"/>
                  </a:cubicBezTo>
                  <a:cubicBezTo>
                    <a:pt x="1510138" y="1518390"/>
                    <a:pt x="1497027" y="1533091"/>
                    <a:pt x="1500205" y="1560506"/>
                  </a:cubicBezTo>
                  <a:cubicBezTo>
                    <a:pt x="1503384" y="1586331"/>
                    <a:pt x="1493054" y="1605005"/>
                    <a:pt x="1474777" y="1622486"/>
                  </a:cubicBezTo>
                  <a:cubicBezTo>
                    <a:pt x="1456898" y="1639968"/>
                    <a:pt x="1442595" y="1661026"/>
                    <a:pt x="1426702" y="1680097"/>
                  </a:cubicBezTo>
                  <a:cubicBezTo>
                    <a:pt x="1412400" y="1697578"/>
                    <a:pt x="1392931" y="1703935"/>
                    <a:pt x="1372668" y="1695989"/>
                  </a:cubicBezTo>
                  <a:cubicBezTo>
                    <a:pt x="1353995" y="1688837"/>
                    <a:pt x="1352405" y="1669369"/>
                    <a:pt x="1353200" y="1651490"/>
                  </a:cubicBezTo>
                  <a:cubicBezTo>
                    <a:pt x="1353200" y="1649106"/>
                    <a:pt x="1352008" y="1646723"/>
                    <a:pt x="1350816" y="1641557"/>
                  </a:cubicBezTo>
                  <a:cubicBezTo>
                    <a:pt x="1319031" y="1681686"/>
                    <a:pt x="1299563" y="1725787"/>
                    <a:pt x="1280095" y="1769889"/>
                  </a:cubicBezTo>
                  <a:cubicBezTo>
                    <a:pt x="1272148" y="1787768"/>
                    <a:pt x="1281287" y="1800879"/>
                    <a:pt x="1290425" y="1814785"/>
                  </a:cubicBezTo>
                  <a:cubicBezTo>
                    <a:pt x="1316647" y="1853722"/>
                    <a:pt x="1316250" y="1854119"/>
                    <a:pt x="1289630" y="1891069"/>
                  </a:cubicBezTo>
                  <a:cubicBezTo>
                    <a:pt x="1285260" y="1897028"/>
                    <a:pt x="1278505" y="1903783"/>
                    <a:pt x="1282081" y="1912126"/>
                  </a:cubicBezTo>
                  <a:cubicBezTo>
                    <a:pt x="1286452" y="1923251"/>
                    <a:pt x="1279300" y="1922854"/>
                    <a:pt x="1272546" y="1925238"/>
                  </a:cubicBezTo>
                  <a:cubicBezTo>
                    <a:pt x="1243145" y="1936362"/>
                    <a:pt x="1186727" y="1924046"/>
                    <a:pt x="1174013" y="1897426"/>
                  </a:cubicBezTo>
                  <a:cubicBezTo>
                    <a:pt x="1157325" y="1861668"/>
                    <a:pt x="1127527" y="1849351"/>
                    <a:pt x="1094153" y="1842200"/>
                  </a:cubicBezTo>
                  <a:cubicBezTo>
                    <a:pt x="1055614" y="1834254"/>
                    <a:pt x="1021445" y="1819156"/>
                    <a:pt x="992838" y="1792933"/>
                  </a:cubicBezTo>
                  <a:cubicBezTo>
                    <a:pt x="966219" y="1769095"/>
                    <a:pt x="934434" y="1760751"/>
                    <a:pt x="900662" y="1756380"/>
                  </a:cubicBezTo>
                  <a:cubicBezTo>
                    <a:pt x="878413" y="1753599"/>
                    <a:pt x="862520" y="1742474"/>
                    <a:pt x="857355" y="1721417"/>
                  </a:cubicBezTo>
                  <a:cubicBezTo>
                    <a:pt x="852587" y="1701949"/>
                    <a:pt x="863315" y="1686454"/>
                    <a:pt x="877618" y="1673739"/>
                  </a:cubicBezTo>
                  <a:cubicBezTo>
                    <a:pt x="882783" y="1668972"/>
                    <a:pt x="888743" y="1664601"/>
                    <a:pt x="892319" y="1658641"/>
                  </a:cubicBezTo>
                  <a:cubicBezTo>
                    <a:pt x="899073" y="1647120"/>
                    <a:pt x="905033" y="1644339"/>
                    <a:pt x="915760" y="1655463"/>
                  </a:cubicBezTo>
                  <a:cubicBezTo>
                    <a:pt x="925693" y="1665793"/>
                    <a:pt x="937215" y="1663807"/>
                    <a:pt x="948737" y="1655463"/>
                  </a:cubicBezTo>
                  <a:cubicBezTo>
                    <a:pt x="976946" y="1634803"/>
                    <a:pt x="1004360" y="1636392"/>
                    <a:pt x="1032570" y="1656655"/>
                  </a:cubicBezTo>
                  <a:cubicBezTo>
                    <a:pt x="1051641" y="1670164"/>
                    <a:pt x="1072301" y="1674534"/>
                    <a:pt x="1097729" y="1673739"/>
                  </a:cubicBezTo>
                  <a:cubicBezTo>
                    <a:pt x="1142228" y="1672150"/>
                    <a:pt x="1183945" y="1668177"/>
                    <a:pt x="1222484" y="1643941"/>
                  </a:cubicBezTo>
                  <a:cubicBezTo>
                    <a:pt x="1226060" y="1641557"/>
                    <a:pt x="1231225" y="1639968"/>
                    <a:pt x="1234801" y="1641160"/>
                  </a:cubicBezTo>
                  <a:cubicBezTo>
                    <a:pt x="1268175" y="1651093"/>
                    <a:pt x="1296782" y="1637187"/>
                    <a:pt x="1325388" y="1623678"/>
                  </a:cubicBezTo>
                  <a:cubicBezTo>
                    <a:pt x="1332937" y="1620103"/>
                    <a:pt x="1340486" y="1619308"/>
                    <a:pt x="1348432" y="1620103"/>
                  </a:cubicBezTo>
                  <a:cubicBezTo>
                    <a:pt x="1374257" y="1623281"/>
                    <a:pt x="1390945" y="1610964"/>
                    <a:pt x="1390150" y="1584344"/>
                  </a:cubicBezTo>
                  <a:cubicBezTo>
                    <a:pt x="1389355" y="1557725"/>
                    <a:pt x="1396507" y="1541037"/>
                    <a:pt x="1425113" y="1536667"/>
                  </a:cubicBezTo>
                  <a:cubicBezTo>
                    <a:pt x="1445774" y="1533886"/>
                    <a:pt x="1443787" y="1518788"/>
                    <a:pt x="1437430" y="1505280"/>
                  </a:cubicBezTo>
                  <a:cubicBezTo>
                    <a:pt x="1409618" y="1447669"/>
                    <a:pt x="1392137" y="1386086"/>
                    <a:pt x="1369490" y="1326489"/>
                  </a:cubicBezTo>
                  <a:cubicBezTo>
                    <a:pt x="1365914" y="1316557"/>
                    <a:pt x="1359954" y="1308213"/>
                    <a:pt x="1352405" y="1300664"/>
                  </a:cubicBezTo>
                  <a:cubicBezTo>
                    <a:pt x="1344062" y="1292321"/>
                    <a:pt x="1337705" y="1287155"/>
                    <a:pt x="1326580" y="1297485"/>
                  </a:cubicBezTo>
                  <a:cubicBezTo>
                    <a:pt x="1313866" y="1309008"/>
                    <a:pt x="1301152" y="1305829"/>
                    <a:pt x="1291219" y="1292321"/>
                  </a:cubicBezTo>
                  <a:cubicBezTo>
                    <a:pt x="1288438" y="1288744"/>
                    <a:pt x="1285657" y="1284772"/>
                    <a:pt x="1281684" y="1283182"/>
                  </a:cubicBezTo>
                  <a:cubicBezTo>
                    <a:pt x="1252680" y="1273249"/>
                    <a:pt x="1241953" y="1254973"/>
                    <a:pt x="1242350" y="1222791"/>
                  </a:cubicBezTo>
                  <a:cubicBezTo>
                    <a:pt x="1242350" y="1192595"/>
                    <a:pt x="1199838" y="1175511"/>
                    <a:pt x="1165669" y="1187430"/>
                  </a:cubicBezTo>
                  <a:cubicBezTo>
                    <a:pt x="1160106" y="1189416"/>
                    <a:pt x="1154942" y="1192198"/>
                    <a:pt x="1145406" y="1196171"/>
                  </a:cubicBezTo>
                  <a:cubicBezTo>
                    <a:pt x="1160106" y="1158029"/>
                    <a:pt x="1155736" y="1149685"/>
                    <a:pt x="1121965" y="1148096"/>
                  </a:cubicBezTo>
                  <a:cubicBezTo>
                    <a:pt x="1094153" y="1146904"/>
                    <a:pt x="1086604" y="1123860"/>
                    <a:pt x="1077466" y="1105981"/>
                  </a:cubicBezTo>
                  <a:cubicBezTo>
                    <a:pt x="1066341" y="1083732"/>
                    <a:pt x="1052833" y="1072210"/>
                    <a:pt x="1027405" y="1074196"/>
                  </a:cubicBezTo>
                  <a:cubicBezTo>
                    <a:pt x="1002771" y="1076183"/>
                    <a:pt x="978933" y="1061085"/>
                    <a:pt x="953505" y="1068634"/>
                  </a:cubicBezTo>
                  <a:cubicBezTo>
                    <a:pt x="951915" y="1069031"/>
                    <a:pt x="949532" y="1068634"/>
                    <a:pt x="948737" y="1067442"/>
                  </a:cubicBezTo>
                  <a:cubicBezTo>
                    <a:pt x="911787" y="1028903"/>
                    <a:pt x="851396" y="1020559"/>
                    <a:pt x="823584" y="968909"/>
                  </a:cubicBezTo>
                  <a:cubicBezTo>
                    <a:pt x="812459" y="947851"/>
                    <a:pt x="793786" y="929972"/>
                    <a:pt x="769947" y="921231"/>
                  </a:cubicBezTo>
                  <a:cubicBezTo>
                    <a:pt x="752862" y="914875"/>
                    <a:pt x="745313" y="899777"/>
                    <a:pt x="736175" y="886665"/>
                  </a:cubicBezTo>
                  <a:cubicBezTo>
                    <a:pt x="716310" y="858059"/>
                    <a:pt x="688498" y="847331"/>
                    <a:pt x="655521" y="856469"/>
                  </a:cubicBezTo>
                  <a:cubicBezTo>
                    <a:pt x="654727" y="807600"/>
                    <a:pt x="622147" y="779788"/>
                    <a:pt x="585594" y="756347"/>
                  </a:cubicBezTo>
                  <a:cubicBezTo>
                    <a:pt x="573278" y="748004"/>
                    <a:pt x="564934" y="740057"/>
                    <a:pt x="560961" y="725754"/>
                  </a:cubicBezTo>
                  <a:cubicBezTo>
                    <a:pt x="549439" y="686818"/>
                    <a:pt x="535533" y="648278"/>
                    <a:pt x="524408" y="609342"/>
                  </a:cubicBezTo>
                  <a:cubicBezTo>
                    <a:pt x="516065" y="579941"/>
                    <a:pt x="497391" y="559281"/>
                    <a:pt x="471566" y="548156"/>
                  </a:cubicBezTo>
                  <a:cubicBezTo>
                    <a:pt x="435410" y="532660"/>
                    <a:pt x="402433" y="512398"/>
                    <a:pt x="367470" y="494519"/>
                  </a:cubicBezTo>
                  <a:cubicBezTo>
                    <a:pt x="325355" y="473064"/>
                    <a:pt x="265759" y="476242"/>
                    <a:pt x="235563" y="527496"/>
                  </a:cubicBezTo>
                  <a:cubicBezTo>
                    <a:pt x="215300" y="562459"/>
                    <a:pt x="185501" y="587092"/>
                    <a:pt x="143387" y="593052"/>
                  </a:cubicBezTo>
                  <a:cubicBezTo>
                    <a:pt x="137029" y="593846"/>
                    <a:pt x="129481" y="601793"/>
                    <a:pt x="124713" y="593449"/>
                  </a:cubicBezTo>
                  <a:cubicBezTo>
                    <a:pt x="120342" y="585900"/>
                    <a:pt x="120740" y="576762"/>
                    <a:pt x="127494" y="569213"/>
                  </a:cubicBezTo>
                  <a:cubicBezTo>
                    <a:pt x="138619" y="556499"/>
                    <a:pt x="156100" y="544580"/>
                    <a:pt x="145373" y="524714"/>
                  </a:cubicBezTo>
                  <a:cubicBezTo>
                    <a:pt x="134646" y="505644"/>
                    <a:pt x="113588" y="513987"/>
                    <a:pt x="97298" y="513987"/>
                  </a:cubicBezTo>
                  <a:cubicBezTo>
                    <a:pt x="73857" y="513987"/>
                    <a:pt x="55183" y="506438"/>
                    <a:pt x="38894" y="490148"/>
                  </a:cubicBezTo>
                  <a:cubicBezTo>
                    <a:pt x="23001" y="474256"/>
                    <a:pt x="23398" y="452801"/>
                    <a:pt x="39688" y="437306"/>
                  </a:cubicBezTo>
                  <a:cubicBezTo>
                    <a:pt x="57964" y="419824"/>
                    <a:pt x="56375" y="401945"/>
                    <a:pt x="34920" y="388436"/>
                  </a:cubicBezTo>
                  <a:cubicBezTo>
                    <a:pt x="28961" y="384861"/>
                    <a:pt x="22604" y="381682"/>
                    <a:pt x="16247" y="378901"/>
                  </a:cubicBezTo>
                  <a:cubicBezTo>
                    <a:pt x="5122" y="374133"/>
                    <a:pt x="2738" y="362214"/>
                    <a:pt x="354" y="353870"/>
                  </a:cubicBezTo>
                  <a:cubicBezTo>
                    <a:pt x="-2427" y="344732"/>
                    <a:pt x="11877" y="346719"/>
                    <a:pt x="18233" y="343143"/>
                  </a:cubicBezTo>
                  <a:cubicBezTo>
                    <a:pt x="33728" y="334005"/>
                    <a:pt x="53594" y="332813"/>
                    <a:pt x="65116" y="316523"/>
                  </a:cubicBezTo>
                  <a:cubicBezTo>
                    <a:pt x="73460" y="305398"/>
                    <a:pt x="81009" y="290698"/>
                    <a:pt x="68692" y="281957"/>
                  </a:cubicBezTo>
                  <a:cubicBezTo>
                    <a:pt x="50415" y="268846"/>
                    <a:pt x="48826" y="246199"/>
                    <a:pt x="32934" y="232690"/>
                  </a:cubicBezTo>
                  <a:cubicBezTo>
                    <a:pt x="21412" y="222758"/>
                    <a:pt x="26179" y="217990"/>
                    <a:pt x="37702" y="212825"/>
                  </a:cubicBezTo>
                  <a:cubicBezTo>
                    <a:pt x="44456" y="209646"/>
                    <a:pt x="51210" y="209646"/>
                    <a:pt x="57964" y="209646"/>
                  </a:cubicBezTo>
                  <a:cubicBezTo>
                    <a:pt x="75446" y="209646"/>
                    <a:pt x="92531" y="211235"/>
                    <a:pt x="108820" y="201303"/>
                  </a:cubicBezTo>
                  <a:cubicBezTo>
                    <a:pt x="116369" y="196535"/>
                    <a:pt x="125905" y="198522"/>
                    <a:pt x="134646" y="200111"/>
                  </a:cubicBezTo>
                  <a:cubicBezTo>
                    <a:pt x="175966" y="208057"/>
                    <a:pt x="205367" y="190575"/>
                    <a:pt x="216492" y="150049"/>
                  </a:cubicBezTo>
                  <a:cubicBezTo>
                    <a:pt x="218081" y="144090"/>
                    <a:pt x="218081" y="138527"/>
                    <a:pt x="222451" y="133362"/>
                  </a:cubicBezTo>
                  <a:cubicBezTo>
                    <a:pt x="237152" y="114689"/>
                    <a:pt x="241920" y="114689"/>
                    <a:pt x="251455" y="136541"/>
                  </a:cubicBezTo>
                  <a:cubicBezTo>
                    <a:pt x="258210" y="152036"/>
                    <a:pt x="266553" y="165147"/>
                    <a:pt x="283240" y="172696"/>
                  </a:cubicBezTo>
                  <a:cubicBezTo>
                    <a:pt x="297543" y="179053"/>
                    <a:pt x="303900" y="194548"/>
                    <a:pt x="310655" y="207660"/>
                  </a:cubicBezTo>
                  <a:cubicBezTo>
                    <a:pt x="316217" y="218785"/>
                    <a:pt x="323369" y="221168"/>
                    <a:pt x="333301" y="219976"/>
                  </a:cubicBezTo>
                  <a:cubicBezTo>
                    <a:pt x="345221" y="218785"/>
                    <a:pt x="353961" y="211235"/>
                    <a:pt x="352770" y="199316"/>
                  </a:cubicBezTo>
                  <a:cubicBezTo>
                    <a:pt x="349988" y="176669"/>
                    <a:pt x="359127" y="160777"/>
                    <a:pt x="376211" y="147666"/>
                  </a:cubicBezTo>
                  <a:cubicBezTo>
                    <a:pt x="386938" y="139322"/>
                    <a:pt x="384555" y="127403"/>
                    <a:pt x="384952" y="116278"/>
                  </a:cubicBezTo>
                  <a:cubicBezTo>
                    <a:pt x="384952" y="110716"/>
                    <a:pt x="385349" y="104756"/>
                    <a:pt x="390911" y="103167"/>
                  </a:cubicBezTo>
                  <a:cubicBezTo>
                    <a:pt x="397269" y="101180"/>
                    <a:pt x="398858" y="107537"/>
                    <a:pt x="401242" y="112305"/>
                  </a:cubicBezTo>
                  <a:cubicBezTo>
                    <a:pt x="413558" y="134952"/>
                    <a:pt x="425875" y="154817"/>
                    <a:pt x="453289" y="127403"/>
                  </a:cubicBezTo>
                  <a:cubicBezTo>
                    <a:pt x="457263" y="123430"/>
                    <a:pt x="468387" y="123032"/>
                    <a:pt x="473950" y="132171"/>
                  </a:cubicBezTo>
                  <a:cubicBezTo>
                    <a:pt x="481499" y="144885"/>
                    <a:pt x="492623" y="151639"/>
                    <a:pt x="506529" y="144885"/>
                  </a:cubicBezTo>
                  <a:cubicBezTo>
                    <a:pt x="516859" y="140117"/>
                    <a:pt x="518846" y="105948"/>
                    <a:pt x="511297" y="93631"/>
                  </a:cubicBezTo>
                  <a:cubicBezTo>
                    <a:pt x="509310" y="90055"/>
                    <a:pt x="498980" y="90453"/>
                    <a:pt x="505337" y="82904"/>
                  </a:cubicBezTo>
                  <a:cubicBezTo>
                    <a:pt x="509708" y="77341"/>
                    <a:pt x="514873" y="81712"/>
                    <a:pt x="519243" y="83698"/>
                  </a:cubicBezTo>
                  <a:cubicBezTo>
                    <a:pt x="524011" y="85685"/>
                    <a:pt x="528779" y="88069"/>
                    <a:pt x="533546" y="89658"/>
                  </a:cubicBezTo>
                  <a:cubicBezTo>
                    <a:pt x="556193" y="97207"/>
                    <a:pt x="560166" y="92836"/>
                    <a:pt x="563742" y="70190"/>
                  </a:cubicBezTo>
                  <a:cubicBezTo>
                    <a:pt x="565729" y="57476"/>
                    <a:pt x="547452" y="41186"/>
                    <a:pt x="565729" y="34432"/>
                  </a:cubicBezTo>
                  <a:cubicBezTo>
                    <a:pt x="574867" y="30856"/>
                    <a:pt x="589170" y="42775"/>
                    <a:pt x="601884" y="45954"/>
                  </a:cubicBezTo>
                  <a:cubicBezTo>
                    <a:pt x="621352" y="51119"/>
                    <a:pt x="640026" y="48735"/>
                    <a:pt x="654329" y="32445"/>
                  </a:cubicBezTo>
                  <a:cubicBezTo>
                    <a:pt x="672208" y="11785"/>
                    <a:pt x="695650" y="5031"/>
                    <a:pt x="722269" y="5825"/>
                  </a:cubicBezTo>
                  <a:cubicBezTo>
                    <a:pt x="731010" y="5825"/>
                    <a:pt x="740148" y="6620"/>
                    <a:pt x="748095" y="4236"/>
                  </a:cubicBezTo>
                  <a:cubicBezTo>
                    <a:pt x="771138" y="-2915"/>
                    <a:pt x="787428" y="-3710"/>
                    <a:pt x="801732" y="23704"/>
                  </a:cubicBezTo>
                  <a:cubicBezTo>
                    <a:pt x="814048" y="47543"/>
                    <a:pt x="842655" y="61052"/>
                    <a:pt x="869274" y="68601"/>
                  </a:cubicBezTo>
                  <a:cubicBezTo>
                    <a:pt x="910595" y="80123"/>
                    <a:pt x="952710" y="87672"/>
                    <a:pt x="997209" y="97604"/>
                  </a:cubicBezTo>
                  <a:cubicBezTo>
                    <a:pt x="976946" y="117867"/>
                    <a:pt x="966616" y="137336"/>
                    <a:pt x="1000387" y="152036"/>
                  </a:cubicBezTo>
                  <a:cubicBezTo>
                    <a:pt x="1003566" y="153228"/>
                    <a:pt x="1007142" y="154817"/>
                    <a:pt x="1004360" y="159585"/>
                  </a:cubicBezTo>
                  <a:cubicBezTo>
                    <a:pt x="986482" y="187397"/>
                    <a:pt x="1012704" y="207262"/>
                    <a:pt x="1016677" y="233882"/>
                  </a:cubicBezTo>
                  <a:cubicBezTo>
                    <a:pt x="1005950" y="237855"/>
                    <a:pt x="996811" y="246596"/>
                    <a:pt x="981316" y="235074"/>
                  </a:cubicBezTo>
                  <a:cubicBezTo>
                    <a:pt x="966616" y="224347"/>
                    <a:pt x="952710" y="237855"/>
                    <a:pt x="941188" y="245404"/>
                  </a:cubicBezTo>
                  <a:cubicBezTo>
                    <a:pt x="918938" y="259310"/>
                    <a:pt x="895895" y="271230"/>
                    <a:pt x="870864" y="278381"/>
                  </a:cubicBezTo>
                  <a:cubicBezTo>
                    <a:pt x="862918" y="280765"/>
                    <a:pt x="854971" y="289109"/>
                    <a:pt x="844641" y="278778"/>
                  </a:cubicBezTo>
                  <a:cubicBezTo>
                    <a:pt x="838682" y="273216"/>
                    <a:pt x="829146" y="280368"/>
                    <a:pt x="825968" y="287122"/>
                  </a:cubicBezTo>
                  <a:cubicBezTo>
                    <a:pt x="820802" y="297452"/>
                    <a:pt x="810075" y="308180"/>
                    <a:pt x="817227" y="320496"/>
                  </a:cubicBezTo>
                  <a:cubicBezTo>
                    <a:pt x="824378" y="332813"/>
                    <a:pt x="829941" y="347116"/>
                    <a:pt x="844244" y="354268"/>
                  </a:cubicBezTo>
                  <a:cubicBezTo>
                    <a:pt x="858547" y="361419"/>
                    <a:pt x="856958" y="375325"/>
                    <a:pt x="856561" y="388834"/>
                  </a:cubicBezTo>
                  <a:cubicBezTo>
                    <a:pt x="856163" y="403534"/>
                    <a:pt x="846231" y="403932"/>
                    <a:pt x="835106" y="405521"/>
                  </a:cubicBezTo>
                  <a:cubicBezTo>
                    <a:pt x="821597" y="407110"/>
                    <a:pt x="821597" y="419030"/>
                    <a:pt x="820008" y="429359"/>
                  </a:cubicBezTo>
                  <a:cubicBezTo>
                    <a:pt x="815240" y="461542"/>
                    <a:pt x="831133" y="486970"/>
                    <a:pt x="849806" y="509617"/>
                  </a:cubicBezTo>
                  <a:cubicBezTo>
                    <a:pt x="876029" y="541004"/>
                    <a:pt x="905430" y="572392"/>
                    <a:pt x="943969" y="586298"/>
                  </a:cubicBezTo>
                  <a:cubicBezTo>
                    <a:pt x="1019458" y="614109"/>
                    <a:pt x="1055614" y="670925"/>
                    <a:pt x="1077466" y="743633"/>
                  </a:cubicBezTo>
                  <a:cubicBezTo>
                    <a:pt x="1108456" y="847331"/>
                    <a:pt x="1186329" y="902160"/>
                    <a:pt x="1283670" y="935137"/>
                  </a:cubicBezTo>
                  <a:cubicBezTo>
                    <a:pt x="1305523" y="942686"/>
                    <a:pt x="1328169" y="940700"/>
                    <a:pt x="1350419" y="936329"/>
                  </a:cubicBezTo>
                  <a:cubicBezTo>
                    <a:pt x="1370284" y="932754"/>
                    <a:pt x="1390150" y="931562"/>
                    <a:pt x="1409618" y="939111"/>
                  </a:cubicBezTo>
                  <a:cubicBezTo>
                    <a:pt x="1430278" y="947057"/>
                    <a:pt x="1433854" y="960565"/>
                    <a:pt x="1419551" y="976457"/>
                  </a:cubicBezTo>
                  <a:cubicBezTo>
                    <a:pt x="1415975" y="980431"/>
                    <a:pt x="1412400" y="984006"/>
                    <a:pt x="1408426" y="987582"/>
                  </a:cubicBezTo>
                  <a:cubicBezTo>
                    <a:pt x="1381806" y="1012216"/>
                    <a:pt x="1384588" y="1027711"/>
                    <a:pt x="1419551" y="1041616"/>
                  </a:cubicBezTo>
                  <a:cubicBezTo>
                    <a:pt x="1446171" y="1051947"/>
                    <a:pt x="1473585" y="1060290"/>
                    <a:pt x="1500205" y="1070223"/>
                  </a:cubicBezTo>
                  <a:cubicBezTo>
                    <a:pt x="1538347" y="1084129"/>
                    <a:pt x="1575694" y="1100021"/>
                    <a:pt x="1608274" y="1125449"/>
                  </a:cubicBezTo>
                  <a:cubicBezTo>
                    <a:pt x="1628140" y="1140547"/>
                    <a:pt x="1650389" y="1153659"/>
                    <a:pt x="1673433" y="1163591"/>
                  </a:cubicBezTo>
                  <a:cubicBezTo>
                    <a:pt x="1711972" y="1180278"/>
                    <a:pt x="1742565" y="1206501"/>
                    <a:pt x="1770377" y="1237094"/>
                  </a:cubicBezTo>
                  <a:cubicBezTo>
                    <a:pt x="1786269" y="1254576"/>
                    <a:pt x="1790243" y="1313378"/>
                    <a:pt x="1776734" y="1330859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2" name="Free-form: Shape 311">
              <a:extLst>
                <a:ext uri="{FF2B5EF4-FFF2-40B4-BE49-F238E27FC236}">
                  <a16:creationId xmlns:a16="http://schemas.microsoft.com/office/drawing/2014/main" id="{34216B00-8F52-A6B8-E6B6-5EA4471FA019}"/>
                </a:ext>
              </a:extLst>
            </p:cNvPr>
            <p:cNvSpPr/>
            <p:nvPr/>
          </p:nvSpPr>
          <p:spPr>
            <a:xfrm>
              <a:off x="7040538" y="6514017"/>
              <a:ext cx="41237" cy="40512"/>
            </a:xfrm>
            <a:custGeom>
              <a:avLst/>
              <a:gdLst>
                <a:gd name="connsiteX0" fmla="*/ 41238 w 41237"/>
                <a:gd name="connsiteY0" fmla="*/ 25369 h 40512"/>
                <a:gd name="connsiteX1" fmla="*/ 28921 w 41237"/>
                <a:gd name="connsiteY1" fmla="*/ 40466 h 40512"/>
                <a:gd name="connsiteX2" fmla="*/ 315 w 41237"/>
                <a:gd name="connsiteY2" fmla="*/ 11860 h 40512"/>
                <a:gd name="connsiteX3" fmla="*/ 9850 w 41237"/>
                <a:gd name="connsiteY3" fmla="*/ 338 h 40512"/>
                <a:gd name="connsiteX4" fmla="*/ 41238 w 41237"/>
                <a:gd name="connsiteY4" fmla="*/ 25369 h 40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237" h="40512">
                  <a:moveTo>
                    <a:pt x="41238" y="25369"/>
                  </a:moveTo>
                  <a:cubicBezTo>
                    <a:pt x="38457" y="31726"/>
                    <a:pt x="37662" y="41261"/>
                    <a:pt x="28921" y="40466"/>
                  </a:cubicBezTo>
                  <a:cubicBezTo>
                    <a:pt x="12234" y="39274"/>
                    <a:pt x="2699" y="28150"/>
                    <a:pt x="315" y="11860"/>
                  </a:cubicBezTo>
                  <a:cubicBezTo>
                    <a:pt x="-877" y="5503"/>
                    <a:pt x="1109" y="-1649"/>
                    <a:pt x="9850" y="338"/>
                  </a:cubicBezTo>
                  <a:cubicBezTo>
                    <a:pt x="23756" y="3914"/>
                    <a:pt x="34484" y="12257"/>
                    <a:pt x="41238" y="25369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3" name="Free-form: Shape 312">
              <a:extLst>
                <a:ext uri="{FF2B5EF4-FFF2-40B4-BE49-F238E27FC236}">
                  <a16:creationId xmlns:a16="http://schemas.microsoft.com/office/drawing/2014/main" id="{D7F1EAD7-F63F-B689-8875-E4C18E6343C5}"/>
                </a:ext>
              </a:extLst>
            </p:cNvPr>
            <p:cNvSpPr/>
            <p:nvPr/>
          </p:nvSpPr>
          <p:spPr>
            <a:xfrm>
              <a:off x="7631005" y="463851"/>
              <a:ext cx="1514696" cy="1694777"/>
            </a:xfrm>
            <a:custGeom>
              <a:avLst/>
              <a:gdLst>
                <a:gd name="connsiteX0" fmla="*/ 205265 w 1514696"/>
                <a:gd name="connsiteY0" fmla="*/ 1104769 h 1694777"/>
                <a:gd name="connsiteX1" fmla="*/ 190565 w 1514696"/>
                <a:gd name="connsiteY1" fmla="*/ 1119867 h 1694777"/>
                <a:gd name="connsiteX2" fmla="*/ 171097 w 1514696"/>
                <a:gd name="connsiteY2" fmla="*/ 1106359 h 1694777"/>
                <a:gd name="connsiteX3" fmla="*/ 185797 w 1514696"/>
                <a:gd name="connsiteY3" fmla="*/ 1094042 h 1694777"/>
                <a:gd name="connsiteX4" fmla="*/ 205265 w 1514696"/>
                <a:gd name="connsiteY4" fmla="*/ 1105167 h 1694777"/>
                <a:gd name="connsiteX5" fmla="*/ 637938 w 1514696"/>
                <a:gd name="connsiteY5" fmla="*/ 806388 h 1694777"/>
                <a:gd name="connsiteX6" fmla="*/ 591055 w 1514696"/>
                <a:gd name="connsiteY6" fmla="*/ 816718 h 1694777"/>
                <a:gd name="connsiteX7" fmla="*/ 579930 w 1514696"/>
                <a:gd name="connsiteY7" fmla="*/ 812745 h 1694777"/>
                <a:gd name="connsiteX8" fmla="*/ 587082 w 1514696"/>
                <a:gd name="connsiteY8" fmla="*/ 800429 h 1694777"/>
                <a:gd name="connsiteX9" fmla="*/ 637938 w 1514696"/>
                <a:gd name="connsiteY9" fmla="*/ 806786 h 1694777"/>
                <a:gd name="connsiteX10" fmla="*/ 330021 w 1514696"/>
                <a:gd name="connsiteY10" fmla="*/ 1583927 h 1694777"/>
                <a:gd name="connsiteX11" fmla="*/ 336776 w 1514696"/>
                <a:gd name="connsiteY11" fmla="*/ 1586708 h 1694777"/>
                <a:gd name="connsiteX12" fmla="*/ 375712 w 1514696"/>
                <a:gd name="connsiteY12" fmla="*/ 1597833 h 1694777"/>
                <a:gd name="connsiteX13" fmla="*/ 368561 w 1514696"/>
                <a:gd name="connsiteY13" fmla="*/ 1598230 h 1694777"/>
                <a:gd name="connsiteX14" fmla="*/ 344722 w 1514696"/>
                <a:gd name="connsiteY14" fmla="*/ 1605382 h 1694777"/>
                <a:gd name="connsiteX15" fmla="*/ 357833 w 1514696"/>
                <a:gd name="connsiteY15" fmla="*/ 1622069 h 1694777"/>
                <a:gd name="connsiteX16" fmla="*/ 372136 w 1514696"/>
                <a:gd name="connsiteY16" fmla="*/ 1614123 h 1694777"/>
                <a:gd name="connsiteX17" fmla="*/ 388823 w 1514696"/>
                <a:gd name="connsiteY17" fmla="*/ 1608958 h 1694777"/>
                <a:gd name="connsiteX18" fmla="*/ 439679 w 1514696"/>
                <a:gd name="connsiteY18" fmla="*/ 1615712 h 1694777"/>
                <a:gd name="connsiteX19" fmla="*/ 412265 w 1514696"/>
                <a:gd name="connsiteY19" fmla="*/ 1622864 h 1694777"/>
                <a:gd name="connsiteX20" fmla="*/ 386042 w 1514696"/>
                <a:gd name="connsiteY20" fmla="*/ 1641140 h 1694777"/>
                <a:gd name="connsiteX21" fmla="*/ 393989 w 1514696"/>
                <a:gd name="connsiteY21" fmla="*/ 1659416 h 1694777"/>
                <a:gd name="connsiteX22" fmla="*/ 468683 w 1514696"/>
                <a:gd name="connsiteY22" fmla="*/ 1678885 h 1694777"/>
                <a:gd name="connsiteX23" fmla="*/ 459942 w 1514696"/>
                <a:gd name="connsiteY23" fmla="*/ 1694777 h 1694777"/>
                <a:gd name="connsiteX24" fmla="*/ 515566 w 1514696"/>
                <a:gd name="connsiteY24" fmla="*/ 1676501 h 1694777"/>
                <a:gd name="connsiteX25" fmla="*/ 606550 w 1514696"/>
                <a:gd name="connsiteY25" fmla="*/ 1658224 h 1694777"/>
                <a:gd name="connsiteX26" fmla="*/ 639130 w 1514696"/>
                <a:gd name="connsiteY26" fmla="*/ 1659814 h 1694777"/>
                <a:gd name="connsiteX27" fmla="*/ 674093 w 1514696"/>
                <a:gd name="connsiteY27" fmla="*/ 1653854 h 1694777"/>
                <a:gd name="connsiteX28" fmla="*/ 729717 w 1514696"/>
                <a:gd name="connsiteY28" fmla="*/ 1628823 h 1694777"/>
                <a:gd name="connsiteX29" fmla="*/ 797260 w 1514696"/>
                <a:gd name="connsiteY29" fmla="*/ 1612534 h 1694777"/>
                <a:gd name="connsiteX30" fmla="*/ 817920 w 1514696"/>
                <a:gd name="connsiteY30" fmla="*/ 1613328 h 1694777"/>
                <a:gd name="connsiteX31" fmla="*/ 848115 w 1514696"/>
                <a:gd name="connsiteY31" fmla="*/ 1605779 h 1694777"/>
                <a:gd name="connsiteX32" fmla="*/ 882284 w 1514696"/>
                <a:gd name="connsiteY32" fmla="*/ 1595052 h 1694777"/>
                <a:gd name="connsiteX33" fmla="*/ 909699 w 1514696"/>
                <a:gd name="connsiteY33" fmla="*/ 1593065 h 1694777"/>
                <a:gd name="connsiteX34" fmla="*/ 1007040 w 1514696"/>
                <a:gd name="connsiteY34" fmla="*/ 1566843 h 1694777"/>
                <a:gd name="connsiteX35" fmla="*/ 1020946 w 1514696"/>
                <a:gd name="connsiteY35" fmla="*/ 1572008 h 1694777"/>
                <a:gd name="connsiteX36" fmla="*/ 1080543 w 1514696"/>
                <a:gd name="connsiteY36" fmla="*/ 1570816 h 1694777"/>
                <a:gd name="connsiteX37" fmla="*/ 1191790 w 1514696"/>
                <a:gd name="connsiteY37" fmla="*/ 1471488 h 1694777"/>
                <a:gd name="connsiteX38" fmla="*/ 1374553 w 1514696"/>
                <a:gd name="connsiteY38" fmla="*/ 1325675 h 1694777"/>
                <a:gd name="connsiteX39" fmla="*/ 1493349 w 1514696"/>
                <a:gd name="connsiteY39" fmla="*/ 1212043 h 1694777"/>
                <a:gd name="connsiteX40" fmla="*/ 1486992 w 1514696"/>
                <a:gd name="connsiteY40" fmla="*/ 1133773 h 1694777"/>
                <a:gd name="connsiteX41" fmla="*/ 1433753 w 1514696"/>
                <a:gd name="connsiteY41" fmla="*/ 1101591 h 1694777"/>
                <a:gd name="connsiteX42" fmla="*/ 1305024 w 1514696"/>
                <a:gd name="connsiteY42" fmla="*/ 1040007 h 1694777"/>
                <a:gd name="connsiteX43" fmla="*/ 1289131 w 1514696"/>
                <a:gd name="connsiteY43" fmla="*/ 1021731 h 1694777"/>
                <a:gd name="connsiteX44" fmla="*/ 1305421 w 1514696"/>
                <a:gd name="connsiteY44" fmla="*/ 1008223 h 1694777"/>
                <a:gd name="connsiteX45" fmla="*/ 1349522 w 1514696"/>
                <a:gd name="connsiteY45" fmla="*/ 964518 h 1694777"/>
                <a:gd name="connsiteX46" fmla="*/ 1303435 w 1514696"/>
                <a:gd name="connsiteY46" fmla="*/ 925979 h 1694777"/>
                <a:gd name="connsiteX47" fmla="*/ 1269266 w 1514696"/>
                <a:gd name="connsiteY47" fmla="*/ 895783 h 1694777"/>
                <a:gd name="connsiteX48" fmla="*/ 1282774 w 1514696"/>
                <a:gd name="connsiteY48" fmla="*/ 860820 h 1694777"/>
                <a:gd name="connsiteX49" fmla="*/ 1267676 w 1514696"/>
                <a:gd name="connsiteY49" fmla="*/ 857244 h 1694777"/>
                <a:gd name="connsiteX50" fmla="*/ 1215231 w 1514696"/>
                <a:gd name="connsiteY50" fmla="*/ 834597 h 1694777"/>
                <a:gd name="connsiteX51" fmla="*/ 1217218 w 1514696"/>
                <a:gd name="connsiteY51" fmla="*/ 792880 h 1694777"/>
                <a:gd name="connsiteX52" fmla="*/ 1216423 w 1514696"/>
                <a:gd name="connsiteY52" fmla="*/ 783742 h 1694777"/>
                <a:gd name="connsiteX53" fmla="*/ 1213642 w 1514696"/>
                <a:gd name="connsiteY53" fmla="*/ 739243 h 1694777"/>
                <a:gd name="connsiteX54" fmla="*/ 1210861 w 1514696"/>
                <a:gd name="connsiteY54" fmla="*/ 715007 h 1694777"/>
                <a:gd name="connsiteX55" fmla="*/ 1218410 w 1514696"/>
                <a:gd name="connsiteY55" fmla="*/ 694346 h 1694777"/>
                <a:gd name="connsiteX56" fmla="*/ 1230329 w 1514696"/>
                <a:gd name="connsiteY56" fmla="*/ 656999 h 1694777"/>
                <a:gd name="connsiteX57" fmla="*/ 1214834 w 1514696"/>
                <a:gd name="connsiteY57" fmla="*/ 636339 h 1694777"/>
                <a:gd name="connsiteX58" fmla="*/ 1116698 w 1514696"/>
                <a:gd name="connsiteY58" fmla="*/ 525886 h 1694777"/>
                <a:gd name="connsiteX59" fmla="*/ 1119876 w 1514696"/>
                <a:gd name="connsiteY59" fmla="*/ 450794 h 1694777"/>
                <a:gd name="connsiteX60" fmla="*/ 1173514 w 1514696"/>
                <a:gd name="connsiteY60" fmla="*/ 401528 h 1694777"/>
                <a:gd name="connsiteX61" fmla="*/ 1170335 w 1514696"/>
                <a:gd name="connsiteY61" fmla="*/ 368948 h 1694777"/>
                <a:gd name="connsiteX62" fmla="*/ 1044784 w 1514696"/>
                <a:gd name="connsiteY62" fmla="*/ 306173 h 1694777"/>
                <a:gd name="connsiteX63" fmla="*/ 992340 w 1514696"/>
                <a:gd name="connsiteY63" fmla="*/ 208037 h 1694777"/>
                <a:gd name="connsiteX64" fmla="*/ 980817 w 1514696"/>
                <a:gd name="connsiteY64" fmla="*/ 194131 h 1694777"/>
                <a:gd name="connsiteX65" fmla="*/ 966117 w 1514696"/>
                <a:gd name="connsiteY65" fmla="*/ 182609 h 1694777"/>
                <a:gd name="connsiteX66" fmla="*/ 974461 w 1514696"/>
                <a:gd name="connsiteY66" fmla="*/ 167909 h 1694777"/>
                <a:gd name="connsiteX67" fmla="*/ 1016576 w 1514696"/>
                <a:gd name="connsiteY67" fmla="*/ 119436 h 1694777"/>
                <a:gd name="connsiteX68" fmla="*/ 1026906 w 1514696"/>
                <a:gd name="connsiteY68" fmla="*/ 104339 h 1694777"/>
                <a:gd name="connsiteX69" fmla="*/ 1012602 w 1514696"/>
                <a:gd name="connsiteY69" fmla="*/ 52291 h 1694777"/>
                <a:gd name="connsiteX70" fmla="*/ 992737 w 1514696"/>
                <a:gd name="connsiteY70" fmla="*/ 47126 h 1694777"/>
                <a:gd name="connsiteX71" fmla="*/ 893012 w 1514696"/>
                <a:gd name="connsiteY71" fmla="*/ 14149 h 1694777"/>
                <a:gd name="connsiteX72" fmla="*/ 831825 w 1514696"/>
                <a:gd name="connsiteY72" fmla="*/ 10970 h 1694777"/>
                <a:gd name="connsiteX73" fmla="*/ 775407 w 1514696"/>
                <a:gd name="connsiteY73" fmla="*/ 25671 h 1694777"/>
                <a:gd name="connsiteX74" fmla="*/ 670517 w 1514696"/>
                <a:gd name="connsiteY74" fmla="*/ 63018 h 1694777"/>
                <a:gd name="connsiteX75" fmla="*/ 658201 w 1514696"/>
                <a:gd name="connsiteY75" fmla="*/ 97584 h 1694777"/>
                <a:gd name="connsiteX76" fmla="*/ 652638 w 1514696"/>
                <a:gd name="connsiteY76" fmla="*/ 158373 h 1694777"/>
                <a:gd name="connsiteX77" fmla="*/ 607742 w 1514696"/>
                <a:gd name="connsiteY77" fmla="*/ 194131 h 1694777"/>
                <a:gd name="connsiteX78" fmla="*/ 590261 w 1514696"/>
                <a:gd name="connsiteY78" fmla="*/ 206448 h 1694777"/>
                <a:gd name="connsiteX79" fmla="*/ 524307 w 1514696"/>
                <a:gd name="connsiteY79" fmla="*/ 230286 h 1694777"/>
                <a:gd name="connsiteX80" fmla="*/ 490535 w 1514696"/>
                <a:gd name="connsiteY80" fmla="*/ 216381 h 1694777"/>
                <a:gd name="connsiteX81" fmla="*/ 384453 w 1514696"/>
                <a:gd name="connsiteY81" fmla="*/ 216381 h 1694777"/>
                <a:gd name="connsiteX82" fmla="*/ 327240 w 1514696"/>
                <a:gd name="connsiteY82" fmla="*/ 229889 h 1694777"/>
                <a:gd name="connsiteX83" fmla="*/ 195730 w 1514696"/>
                <a:gd name="connsiteY83" fmla="*/ 172676 h 1694777"/>
                <a:gd name="connsiteX84" fmla="*/ 125009 w 1514696"/>
                <a:gd name="connsiteY84" fmla="*/ 130164 h 1694777"/>
                <a:gd name="connsiteX85" fmla="*/ 94415 w 1514696"/>
                <a:gd name="connsiteY85" fmla="*/ 146056 h 1694777"/>
                <a:gd name="connsiteX86" fmla="*/ 74947 w 1514696"/>
                <a:gd name="connsiteY86" fmla="*/ 161154 h 1694777"/>
                <a:gd name="connsiteX87" fmla="*/ 131763 w 1514696"/>
                <a:gd name="connsiteY87" fmla="*/ 197707 h 1694777"/>
                <a:gd name="connsiteX88" fmla="*/ 236653 w 1514696"/>
                <a:gd name="connsiteY88" fmla="*/ 237835 h 1694777"/>
                <a:gd name="connsiteX89" fmla="*/ 330816 w 1514696"/>
                <a:gd name="connsiteY89" fmla="*/ 261674 h 1694777"/>
                <a:gd name="connsiteX90" fmla="*/ 401935 w 1514696"/>
                <a:gd name="connsiteY90" fmla="*/ 308954 h 1694777"/>
                <a:gd name="connsiteX91" fmla="*/ 409484 w 1514696"/>
                <a:gd name="connsiteY91" fmla="*/ 346699 h 1694777"/>
                <a:gd name="connsiteX92" fmla="*/ 422992 w 1514696"/>
                <a:gd name="connsiteY92" fmla="*/ 407090 h 1694777"/>
                <a:gd name="connsiteX93" fmla="*/ 433322 w 1514696"/>
                <a:gd name="connsiteY93" fmla="*/ 437286 h 1694777"/>
                <a:gd name="connsiteX94" fmla="*/ 437693 w 1514696"/>
                <a:gd name="connsiteY94" fmla="*/ 459933 h 1694777"/>
                <a:gd name="connsiteX95" fmla="*/ 462326 w 1514696"/>
                <a:gd name="connsiteY95" fmla="*/ 563234 h 1694777"/>
                <a:gd name="connsiteX96" fmla="*/ 460340 w 1514696"/>
                <a:gd name="connsiteY96" fmla="*/ 596608 h 1694777"/>
                <a:gd name="connsiteX97" fmla="*/ 560859 w 1514696"/>
                <a:gd name="connsiteY97" fmla="*/ 689181 h 1694777"/>
                <a:gd name="connsiteX98" fmla="*/ 647076 w 1514696"/>
                <a:gd name="connsiteY98" fmla="*/ 727721 h 1694777"/>
                <a:gd name="connsiteX99" fmla="*/ 664955 w 1514696"/>
                <a:gd name="connsiteY99" fmla="*/ 760300 h 1694777"/>
                <a:gd name="connsiteX100" fmla="*/ 684423 w 1514696"/>
                <a:gd name="connsiteY100" fmla="*/ 809169 h 1694777"/>
                <a:gd name="connsiteX101" fmla="*/ 644294 w 1514696"/>
                <a:gd name="connsiteY101" fmla="*/ 828638 h 1694777"/>
                <a:gd name="connsiteX102" fmla="*/ 580328 w 1514696"/>
                <a:gd name="connsiteY102" fmla="*/ 857641 h 1694777"/>
                <a:gd name="connsiteX103" fmla="*/ 546556 w 1514696"/>
                <a:gd name="connsiteY103" fmla="*/ 900154 h 1694777"/>
                <a:gd name="connsiteX104" fmla="*/ 474245 w 1514696"/>
                <a:gd name="connsiteY104" fmla="*/ 959353 h 1694777"/>
                <a:gd name="connsiteX105" fmla="*/ 447228 w 1514696"/>
                <a:gd name="connsiteY105" fmla="*/ 975246 h 1694777"/>
                <a:gd name="connsiteX106" fmla="*/ 425376 w 1514696"/>
                <a:gd name="connsiteY106" fmla="*/ 995906 h 1694777"/>
                <a:gd name="connsiteX107" fmla="*/ 386042 w 1514696"/>
                <a:gd name="connsiteY107" fmla="*/ 1005044 h 1694777"/>
                <a:gd name="connsiteX108" fmla="*/ 377699 w 1514696"/>
                <a:gd name="connsiteY108" fmla="*/ 1013388 h 1694777"/>
                <a:gd name="connsiteX109" fmla="*/ 366574 w 1514696"/>
                <a:gd name="connsiteY109" fmla="*/ 1034842 h 1694777"/>
                <a:gd name="connsiteX110" fmla="*/ 314923 w 1514696"/>
                <a:gd name="connsiteY110" fmla="*/ 1083314 h 1694777"/>
                <a:gd name="connsiteX111" fmla="*/ 322075 w 1514696"/>
                <a:gd name="connsiteY111" fmla="*/ 1093247 h 1694777"/>
                <a:gd name="connsiteX112" fmla="*/ 316115 w 1514696"/>
                <a:gd name="connsiteY112" fmla="*/ 1096823 h 1694777"/>
                <a:gd name="connsiteX113" fmla="*/ 313732 w 1514696"/>
                <a:gd name="connsiteY113" fmla="*/ 1084506 h 1694777"/>
                <a:gd name="connsiteX114" fmla="*/ 296647 w 1514696"/>
                <a:gd name="connsiteY114" fmla="*/ 1092055 h 1694777"/>
                <a:gd name="connsiteX115" fmla="*/ 285920 w 1514696"/>
                <a:gd name="connsiteY115" fmla="*/ 1106359 h 1694777"/>
                <a:gd name="connsiteX116" fmla="*/ 240626 w 1514696"/>
                <a:gd name="connsiteY116" fmla="*/ 1104769 h 1694777"/>
                <a:gd name="connsiteX117" fmla="*/ 223145 w 1514696"/>
                <a:gd name="connsiteY117" fmla="*/ 1100399 h 1694777"/>
                <a:gd name="connsiteX118" fmla="*/ 223145 w 1514696"/>
                <a:gd name="connsiteY118" fmla="*/ 1122251 h 1694777"/>
                <a:gd name="connsiteX119" fmla="*/ 222350 w 1514696"/>
                <a:gd name="connsiteY119" fmla="*/ 1140130 h 1694777"/>
                <a:gd name="connsiteX120" fmla="*/ 179440 w 1514696"/>
                <a:gd name="connsiteY120" fmla="*/ 1194164 h 1694777"/>
                <a:gd name="connsiteX121" fmla="*/ 181029 w 1514696"/>
                <a:gd name="connsiteY121" fmla="*/ 1221182 h 1694777"/>
                <a:gd name="connsiteX122" fmla="*/ 209239 w 1514696"/>
                <a:gd name="connsiteY122" fmla="*/ 1301836 h 1694777"/>
                <a:gd name="connsiteX123" fmla="*/ 229501 w 1514696"/>
                <a:gd name="connsiteY123" fmla="*/ 1356665 h 1694777"/>
                <a:gd name="connsiteX124" fmla="*/ 244997 w 1514696"/>
                <a:gd name="connsiteY124" fmla="*/ 1455198 h 1694777"/>
                <a:gd name="connsiteX125" fmla="*/ 238242 w 1514696"/>
                <a:gd name="connsiteY125" fmla="*/ 1465528 h 1694777"/>
                <a:gd name="connsiteX126" fmla="*/ 233872 w 1514696"/>
                <a:gd name="connsiteY126" fmla="*/ 1494929 h 1694777"/>
                <a:gd name="connsiteX127" fmla="*/ 237050 w 1514696"/>
                <a:gd name="connsiteY127" fmla="*/ 1559691 h 1694777"/>
                <a:gd name="connsiteX128" fmla="*/ 238640 w 1514696"/>
                <a:gd name="connsiteY128" fmla="*/ 1568829 h 1694777"/>
                <a:gd name="connsiteX129" fmla="*/ 279960 w 1514696"/>
                <a:gd name="connsiteY129" fmla="*/ 1565253 h 1694777"/>
                <a:gd name="connsiteX130" fmla="*/ 297839 w 1514696"/>
                <a:gd name="connsiteY130" fmla="*/ 1562870 h 1694777"/>
                <a:gd name="connsiteX131" fmla="*/ 299428 w 1514696"/>
                <a:gd name="connsiteY131" fmla="*/ 1580351 h 1694777"/>
                <a:gd name="connsiteX132" fmla="*/ 316513 w 1514696"/>
                <a:gd name="connsiteY132" fmla="*/ 1601806 h 1694777"/>
                <a:gd name="connsiteX133" fmla="*/ 333597 w 1514696"/>
                <a:gd name="connsiteY133" fmla="*/ 1587900 h 1694777"/>
                <a:gd name="connsiteX134" fmla="*/ 328035 w 1514696"/>
                <a:gd name="connsiteY134" fmla="*/ 1583530 h 1694777"/>
                <a:gd name="connsiteX135" fmla="*/ 36408 w 1514696"/>
                <a:gd name="connsiteY135" fmla="*/ 1602203 h 1694777"/>
                <a:gd name="connsiteX136" fmla="*/ 45944 w 1514696"/>
                <a:gd name="connsiteY136" fmla="*/ 1588695 h 1694777"/>
                <a:gd name="connsiteX137" fmla="*/ 86867 w 1514696"/>
                <a:gd name="connsiteY137" fmla="*/ 1604190 h 1694777"/>
                <a:gd name="connsiteX138" fmla="*/ 97197 w 1514696"/>
                <a:gd name="connsiteY138" fmla="*/ 1621274 h 1694777"/>
                <a:gd name="connsiteX139" fmla="*/ 77331 w 1514696"/>
                <a:gd name="connsiteY139" fmla="*/ 1623261 h 1694777"/>
                <a:gd name="connsiteX140" fmla="*/ 70180 w 1514696"/>
                <a:gd name="connsiteY140" fmla="*/ 1621274 h 1694777"/>
                <a:gd name="connsiteX141" fmla="*/ 84483 w 1514696"/>
                <a:gd name="connsiteY141" fmla="*/ 1642332 h 1694777"/>
                <a:gd name="connsiteX142" fmla="*/ 93224 w 1514696"/>
                <a:gd name="connsiteY142" fmla="*/ 1653457 h 1694777"/>
                <a:gd name="connsiteX143" fmla="*/ 78920 w 1514696"/>
                <a:gd name="connsiteY143" fmla="*/ 1655443 h 1694777"/>
                <a:gd name="connsiteX144" fmla="*/ 5815 w 1514696"/>
                <a:gd name="connsiteY144" fmla="*/ 1628029 h 1694777"/>
                <a:gd name="connsiteX145" fmla="*/ 253 w 1514696"/>
                <a:gd name="connsiteY145" fmla="*/ 1615315 h 1694777"/>
                <a:gd name="connsiteX146" fmla="*/ 9788 w 1514696"/>
                <a:gd name="connsiteY146" fmla="*/ 1605382 h 1694777"/>
                <a:gd name="connsiteX147" fmla="*/ 35216 w 1514696"/>
                <a:gd name="connsiteY147" fmla="*/ 1603793 h 1694777"/>
                <a:gd name="connsiteX148" fmla="*/ 38792 w 1514696"/>
                <a:gd name="connsiteY148" fmla="*/ 1614917 h 1694777"/>
                <a:gd name="connsiteX149" fmla="*/ 40778 w 1514696"/>
                <a:gd name="connsiteY149" fmla="*/ 1613328 h 1694777"/>
                <a:gd name="connsiteX150" fmla="*/ 36805 w 1514696"/>
                <a:gd name="connsiteY150" fmla="*/ 1602601 h 1694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</a:cxnLst>
              <a:rect l="l" t="t" r="r" b="b"/>
              <a:pathLst>
                <a:path w="1514696" h="1694777">
                  <a:moveTo>
                    <a:pt x="205265" y="1104769"/>
                  </a:moveTo>
                  <a:cubicBezTo>
                    <a:pt x="205265" y="1115099"/>
                    <a:pt x="199703" y="1119073"/>
                    <a:pt x="190565" y="1119867"/>
                  </a:cubicBezTo>
                  <a:cubicBezTo>
                    <a:pt x="180632" y="1120265"/>
                    <a:pt x="173083" y="1114702"/>
                    <a:pt x="171097" y="1106359"/>
                  </a:cubicBezTo>
                  <a:cubicBezTo>
                    <a:pt x="168713" y="1096029"/>
                    <a:pt x="177454" y="1094439"/>
                    <a:pt x="185797" y="1094042"/>
                  </a:cubicBezTo>
                  <a:cubicBezTo>
                    <a:pt x="194935" y="1093645"/>
                    <a:pt x="202882" y="1095234"/>
                    <a:pt x="205265" y="1105167"/>
                  </a:cubicBezTo>
                  <a:moveTo>
                    <a:pt x="637938" y="806388"/>
                  </a:moveTo>
                  <a:cubicBezTo>
                    <a:pt x="618866" y="809964"/>
                    <a:pt x="606550" y="819897"/>
                    <a:pt x="591055" y="816718"/>
                  </a:cubicBezTo>
                  <a:cubicBezTo>
                    <a:pt x="587082" y="815924"/>
                    <a:pt x="581520" y="817513"/>
                    <a:pt x="579930" y="812745"/>
                  </a:cubicBezTo>
                  <a:cubicBezTo>
                    <a:pt x="577943" y="806786"/>
                    <a:pt x="582712" y="802018"/>
                    <a:pt x="587082" y="800429"/>
                  </a:cubicBezTo>
                  <a:cubicBezTo>
                    <a:pt x="603371" y="793674"/>
                    <a:pt x="619661" y="791290"/>
                    <a:pt x="637938" y="806786"/>
                  </a:cubicBezTo>
                  <a:moveTo>
                    <a:pt x="330021" y="1583927"/>
                  </a:moveTo>
                  <a:cubicBezTo>
                    <a:pt x="331610" y="1580749"/>
                    <a:pt x="335186" y="1583927"/>
                    <a:pt x="336776" y="1586708"/>
                  </a:cubicBezTo>
                  <a:cubicBezTo>
                    <a:pt x="350681" y="1586708"/>
                    <a:pt x="363793" y="1589887"/>
                    <a:pt x="375712" y="1597833"/>
                  </a:cubicBezTo>
                  <a:cubicBezTo>
                    <a:pt x="372931" y="1599025"/>
                    <a:pt x="370547" y="1598628"/>
                    <a:pt x="368561" y="1598230"/>
                  </a:cubicBezTo>
                  <a:cubicBezTo>
                    <a:pt x="359025" y="1596244"/>
                    <a:pt x="349092" y="1598230"/>
                    <a:pt x="344722" y="1605382"/>
                  </a:cubicBezTo>
                  <a:cubicBezTo>
                    <a:pt x="339159" y="1614917"/>
                    <a:pt x="353860" y="1615712"/>
                    <a:pt x="357833" y="1622069"/>
                  </a:cubicBezTo>
                  <a:cubicBezTo>
                    <a:pt x="365382" y="1633988"/>
                    <a:pt x="366574" y="1616904"/>
                    <a:pt x="372136" y="1614123"/>
                  </a:cubicBezTo>
                  <a:cubicBezTo>
                    <a:pt x="377302" y="1611342"/>
                    <a:pt x="382864" y="1605779"/>
                    <a:pt x="388823" y="1608958"/>
                  </a:cubicBezTo>
                  <a:cubicBezTo>
                    <a:pt x="403921" y="1616507"/>
                    <a:pt x="420608" y="1610547"/>
                    <a:pt x="439679" y="1615712"/>
                  </a:cubicBezTo>
                  <a:cubicBezTo>
                    <a:pt x="428555" y="1618891"/>
                    <a:pt x="419019" y="1624850"/>
                    <a:pt x="412265" y="1622864"/>
                  </a:cubicBezTo>
                  <a:cubicBezTo>
                    <a:pt x="394386" y="1617699"/>
                    <a:pt x="391605" y="1632002"/>
                    <a:pt x="386042" y="1641140"/>
                  </a:cubicBezTo>
                  <a:cubicBezTo>
                    <a:pt x="381672" y="1648689"/>
                    <a:pt x="380877" y="1661005"/>
                    <a:pt x="393989" y="1659416"/>
                  </a:cubicBezTo>
                  <a:cubicBezTo>
                    <a:pt x="421800" y="1656238"/>
                    <a:pt x="445242" y="1667362"/>
                    <a:pt x="468683" y="1678885"/>
                  </a:cubicBezTo>
                  <a:cubicBezTo>
                    <a:pt x="470669" y="1686434"/>
                    <a:pt x="454777" y="1684447"/>
                    <a:pt x="459942" y="1694777"/>
                  </a:cubicBezTo>
                  <a:cubicBezTo>
                    <a:pt x="480602" y="1694777"/>
                    <a:pt x="495700" y="1675706"/>
                    <a:pt x="515566" y="1676501"/>
                  </a:cubicBezTo>
                  <a:cubicBezTo>
                    <a:pt x="547748" y="1677693"/>
                    <a:pt x="577149" y="1668555"/>
                    <a:pt x="606550" y="1658224"/>
                  </a:cubicBezTo>
                  <a:cubicBezTo>
                    <a:pt x="618072" y="1654251"/>
                    <a:pt x="628799" y="1653457"/>
                    <a:pt x="639130" y="1659814"/>
                  </a:cubicBezTo>
                  <a:cubicBezTo>
                    <a:pt x="653035" y="1668555"/>
                    <a:pt x="664955" y="1664184"/>
                    <a:pt x="674093" y="1653854"/>
                  </a:cubicBezTo>
                  <a:cubicBezTo>
                    <a:pt x="689191" y="1637167"/>
                    <a:pt x="709851" y="1633591"/>
                    <a:pt x="729717" y="1628823"/>
                  </a:cubicBezTo>
                  <a:cubicBezTo>
                    <a:pt x="752363" y="1623261"/>
                    <a:pt x="776599" y="1624453"/>
                    <a:pt x="797260" y="1612534"/>
                  </a:cubicBezTo>
                  <a:cubicBezTo>
                    <a:pt x="804809" y="1608163"/>
                    <a:pt x="808782" y="1604985"/>
                    <a:pt x="817920" y="1613328"/>
                  </a:cubicBezTo>
                  <a:cubicBezTo>
                    <a:pt x="825071" y="1619288"/>
                    <a:pt x="840964" y="1629618"/>
                    <a:pt x="848115" y="1605779"/>
                  </a:cubicBezTo>
                  <a:cubicBezTo>
                    <a:pt x="850499" y="1597833"/>
                    <a:pt x="864802" y="1582735"/>
                    <a:pt x="882284" y="1595052"/>
                  </a:cubicBezTo>
                  <a:cubicBezTo>
                    <a:pt x="890230" y="1600614"/>
                    <a:pt x="900163" y="1596641"/>
                    <a:pt x="909699" y="1593065"/>
                  </a:cubicBezTo>
                  <a:cubicBezTo>
                    <a:pt x="941484" y="1581543"/>
                    <a:pt x="977639" y="1587900"/>
                    <a:pt x="1007040" y="1566843"/>
                  </a:cubicBezTo>
                  <a:cubicBezTo>
                    <a:pt x="1011410" y="1563664"/>
                    <a:pt x="1016576" y="1571610"/>
                    <a:pt x="1020946" y="1572008"/>
                  </a:cubicBezTo>
                  <a:cubicBezTo>
                    <a:pt x="1041209" y="1574789"/>
                    <a:pt x="1066240" y="1590284"/>
                    <a:pt x="1080543" y="1570816"/>
                  </a:cubicBezTo>
                  <a:cubicBezTo>
                    <a:pt x="1110738" y="1528701"/>
                    <a:pt x="1152059" y="1501684"/>
                    <a:pt x="1191790" y="1471488"/>
                  </a:cubicBezTo>
                  <a:cubicBezTo>
                    <a:pt x="1253771" y="1424208"/>
                    <a:pt x="1314162" y="1374941"/>
                    <a:pt x="1374553" y="1325675"/>
                  </a:cubicBezTo>
                  <a:cubicBezTo>
                    <a:pt x="1417066" y="1291108"/>
                    <a:pt x="1455207" y="1251377"/>
                    <a:pt x="1493349" y="1212043"/>
                  </a:cubicBezTo>
                  <a:cubicBezTo>
                    <a:pt x="1523545" y="1180656"/>
                    <a:pt x="1521956" y="1158804"/>
                    <a:pt x="1486992" y="1133773"/>
                  </a:cubicBezTo>
                  <a:cubicBezTo>
                    <a:pt x="1469908" y="1121854"/>
                    <a:pt x="1452029" y="1111524"/>
                    <a:pt x="1433753" y="1101591"/>
                  </a:cubicBezTo>
                  <a:cubicBezTo>
                    <a:pt x="1391638" y="1078944"/>
                    <a:pt x="1345152" y="1065833"/>
                    <a:pt x="1305024" y="1040007"/>
                  </a:cubicBezTo>
                  <a:cubicBezTo>
                    <a:pt x="1297872" y="1035240"/>
                    <a:pt x="1289131" y="1032856"/>
                    <a:pt x="1289131" y="1021731"/>
                  </a:cubicBezTo>
                  <a:cubicBezTo>
                    <a:pt x="1289131" y="1009812"/>
                    <a:pt x="1299461" y="1011798"/>
                    <a:pt x="1305421" y="1008223"/>
                  </a:cubicBezTo>
                  <a:cubicBezTo>
                    <a:pt x="1323697" y="996701"/>
                    <a:pt x="1349522" y="987960"/>
                    <a:pt x="1349522" y="964518"/>
                  </a:cubicBezTo>
                  <a:cubicBezTo>
                    <a:pt x="1349522" y="939488"/>
                    <a:pt x="1324889" y="932336"/>
                    <a:pt x="1303435" y="925979"/>
                  </a:cubicBezTo>
                  <a:cubicBezTo>
                    <a:pt x="1287939" y="921609"/>
                    <a:pt x="1275623" y="910484"/>
                    <a:pt x="1269266" y="895783"/>
                  </a:cubicBezTo>
                  <a:cubicBezTo>
                    <a:pt x="1263306" y="881877"/>
                    <a:pt x="1271650" y="870753"/>
                    <a:pt x="1282774" y="860820"/>
                  </a:cubicBezTo>
                  <a:cubicBezTo>
                    <a:pt x="1275623" y="858833"/>
                    <a:pt x="1272444" y="856847"/>
                    <a:pt x="1267676" y="857244"/>
                  </a:cubicBezTo>
                  <a:cubicBezTo>
                    <a:pt x="1246619" y="858833"/>
                    <a:pt x="1229137" y="850490"/>
                    <a:pt x="1215231" y="834597"/>
                  </a:cubicBezTo>
                  <a:cubicBezTo>
                    <a:pt x="1202517" y="819897"/>
                    <a:pt x="1205299" y="806388"/>
                    <a:pt x="1217218" y="792880"/>
                  </a:cubicBezTo>
                  <a:cubicBezTo>
                    <a:pt x="1219999" y="789701"/>
                    <a:pt x="1219204" y="786523"/>
                    <a:pt x="1216423" y="783742"/>
                  </a:cubicBezTo>
                  <a:cubicBezTo>
                    <a:pt x="1200133" y="769836"/>
                    <a:pt x="1205299" y="754738"/>
                    <a:pt x="1213642" y="739243"/>
                  </a:cubicBezTo>
                  <a:cubicBezTo>
                    <a:pt x="1218012" y="730899"/>
                    <a:pt x="1217615" y="722556"/>
                    <a:pt x="1210861" y="715007"/>
                  </a:cubicBezTo>
                  <a:cubicBezTo>
                    <a:pt x="1201325" y="703882"/>
                    <a:pt x="1208079" y="695141"/>
                    <a:pt x="1218410" y="694346"/>
                  </a:cubicBezTo>
                  <a:cubicBezTo>
                    <a:pt x="1253373" y="690771"/>
                    <a:pt x="1244235" y="675275"/>
                    <a:pt x="1230329" y="656999"/>
                  </a:cubicBezTo>
                  <a:cubicBezTo>
                    <a:pt x="1225164" y="650245"/>
                    <a:pt x="1221589" y="641107"/>
                    <a:pt x="1214834" y="636339"/>
                  </a:cubicBezTo>
                  <a:cubicBezTo>
                    <a:pt x="1173514" y="606938"/>
                    <a:pt x="1151264" y="561247"/>
                    <a:pt x="1116698" y="525886"/>
                  </a:cubicBezTo>
                  <a:cubicBezTo>
                    <a:pt x="1091668" y="500458"/>
                    <a:pt x="1094051" y="475825"/>
                    <a:pt x="1119876" y="450794"/>
                  </a:cubicBezTo>
                  <a:cubicBezTo>
                    <a:pt x="1137358" y="433710"/>
                    <a:pt x="1156429" y="418612"/>
                    <a:pt x="1173514" y="401528"/>
                  </a:cubicBezTo>
                  <a:cubicBezTo>
                    <a:pt x="1184638" y="390403"/>
                    <a:pt x="1187420" y="382059"/>
                    <a:pt x="1170335" y="368948"/>
                  </a:cubicBezTo>
                  <a:cubicBezTo>
                    <a:pt x="1131796" y="339944"/>
                    <a:pt x="1094051" y="314914"/>
                    <a:pt x="1044784" y="306173"/>
                  </a:cubicBezTo>
                  <a:cubicBezTo>
                    <a:pt x="993532" y="297035"/>
                    <a:pt x="974063" y="256112"/>
                    <a:pt x="992340" y="208037"/>
                  </a:cubicBezTo>
                  <a:cubicBezTo>
                    <a:pt x="998299" y="192542"/>
                    <a:pt x="989558" y="194528"/>
                    <a:pt x="980817" y="194131"/>
                  </a:cubicBezTo>
                  <a:cubicBezTo>
                    <a:pt x="972871" y="194131"/>
                    <a:pt x="967309" y="190953"/>
                    <a:pt x="966117" y="182609"/>
                  </a:cubicBezTo>
                  <a:cubicBezTo>
                    <a:pt x="964925" y="175457"/>
                    <a:pt x="970090" y="167909"/>
                    <a:pt x="974461" y="167909"/>
                  </a:cubicBezTo>
                  <a:cubicBezTo>
                    <a:pt x="1007040" y="166717"/>
                    <a:pt x="1008630" y="140891"/>
                    <a:pt x="1016576" y="119436"/>
                  </a:cubicBezTo>
                  <a:cubicBezTo>
                    <a:pt x="1018562" y="113874"/>
                    <a:pt x="1022933" y="109106"/>
                    <a:pt x="1026906" y="104339"/>
                  </a:cubicBezTo>
                  <a:cubicBezTo>
                    <a:pt x="1051936" y="76130"/>
                    <a:pt x="1049155" y="65402"/>
                    <a:pt x="1012602" y="52291"/>
                  </a:cubicBezTo>
                  <a:cubicBezTo>
                    <a:pt x="1006245" y="49907"/>
                    <a:pt x="999094" y="48715"/>
                    <a:pt x="992737" y="47126"/>
                  </a:cubicBezTo>
                  <a:cubicBezTo>
                    <a:pt x="958966" y="38385"/>
                    <a:pt x="921618" y="39577"/>
                    <a:pt x="893012" y="14149"/>
                  </a:cubicBezTo>
                  <a:cubicBezTo>
                    <a:pt x="873146" y="-3730"/>
                    <a:pt x="853281" y="-4525"/>
                    <a:pt x="831825" y="10970"/>
                  </a:cubicBezTo>
                  <a:cubicBezTo>
                    <a:pt x="815138" y="22890"/>
                    <a:pt x="794479" y="30439"/>
                    <a:pt x="775407" y="25671"/>
                  </a:cubicBezTo>
                  <a:cubicBezTo>
                    <a:pt x="730512" y="13752"/>
                    <a:pt x="701507" y="40371"/>
                    <a:pt x="670517" y="63018"/>
                  </a:cubicBezTo>
                  <a:cubicBezTo>
                    <a:pt x="659790" y="70964"/>
                    <a:pt x="653035" y="83678"/>
                    <a:pt x="658201" y="97584"/>
                  </a:cubicBezTo>
                  <a:cubicBezTo>
                    <a:pt x="666544" y="119039"/>
                    <a:pt x="658201" y="138905"/>
                    <a:pt x="652638" y="158373"/>
                  </a:cubicBezTo>
                  <a:cubicBezTo>
                    <a:pt x="646679" y="179828"/>
                    <a:pt x="632773" y="195323"/>
                    <a:pt x="607742" y="194131"/>
                  </a:cubicBezTo>
                  <a:cubicBezTo>
                    <a:pt x="598207" y="193734"/>
                    <a:pt x="593836" y="198899"/>
                    <a:pt x="590261" y="206448"/>
                  </a:cubicBezTo>
                  <a:cubicBezTo>
                    <a:pt x="575163" y="236643"/>
                    <a:pt x="555297" y="243795"/>
                    <a:pt x="524307" y="230286"/>
                  </a:cubicBezTo>
                  <a:cubicBezTo>
                    <a:pt x="513182" y="225519"/>
                    <a:pt x="502057" y="219956"/>
                    <a:pt x="490535" y="216381"/>
                  </a:cubicBezTo>
                  <a:cubicBezTo>
                    <a:pt x="455174" y="204461"/>
                    <a:pt x="420608" y="189363"/>
                    <a:pt x="384453" y="216381"/>
                  </a:cubicBezTo>
                  <a:cubicBezTo>
                    <a:pt x="368561" y="228300"/>
                    <a:pt x="347503" y="232273"/>
                    <a:pt x="327240" y="229889"/>
                  </a:cubicBezTo>
                  <a:cubicBezTo>
                    <a:pt x="277973" y="223532"/>
                    <a:pt x="235064" y="204461"/>
                    <a:pt x="195730" y="172676"/>
                  </a:cubicBezTo>
                  <a:cubicBezTo>
                    <a:pt x="174673" y="155592"/>
                    <a:pt x="153615" y="136124"/>
                    <a:pt x="125009" y="130164"/>
                  </a:cubicBezTo>
                  <a:cubicBezTo>
                    <a:pt x="109911" y="126985"/>
                    <a:pt x="94018" y="119436"/>
                    <a:pt x="94415" y="146056"/>
                  </a:cubicBezTo>
                  <a:cubicBezTo>
                    <a:pt x="94415" y="156386"/>
                    <a:pt x="82496" y="155592"/>
                    <a:pt x="74947" y="161154"/>
                  </a:cubicBezTo>
                  <a:cubicBezTo>
                    <a:pt x="95608" y="174266"/>
                    <a:pt x="113884" y="185390"/>
                    <a:pt x="131763" y="197707"/>
                  </a:cubicBezTo>
                  <a:cubicBezTo>
                    <a:pt x="163548" y="219162"/>
                    <a:pt x="196127" y="234657"/>
                    <a:pt x="236653" y="237835"/>
                  </a:cubicBezTo>
                  <a:cubicBezTo>
                    <a:pt x="268438" y="240617"/>
                    <a:pt x="304991" y="239425"/>
                    <a:pt x="330816" y="261674"/>
                  </a:cubicBezTo>
                  <a:cubicBezTo>
                    <a:pt x="353066" y="280745"/>
                    <a:pt x="376507" y="295446"/>
                    <a:pt x="401935" y="308954"/>
                  </a:cubicBezTo>
                  <a:cubicBezTo>
                    <a:pt x="419417" y="318092"/>
                    <a:pt x="427760" y="328422"/>
                    <a:pt x="409484" y="346699"/>
                  </a:cubicBezTo>
                  <a:cubicBezTo>
                    <a:pt x="393989" y="362194"/>
                    <a:pt x="402730" y="401528"/>
                    <a:pt x="422992" y="407090"/>
                  </a:cubicBezTo>
                  <a:cubicBezTo>
                    <a:pt x="444050" y="413050"/>
                    <a:pt x="443255" y="424572"/>
                    <a:pt x="433322" y="437286"/>
                  </a:cubicBezTo>
                  <a:cubicBezTo>
                    <a:pt x="424979" y="448411"/>
                    <a:pt x="428952" y="453178"/>
                    <a:pt x="437693" y="459933"/>
                  </a:cubicBezTo>
                  <a:cubicBezTo>
                    <a:pt x="484178" y="494896"/>
                    <a:pt x="487356" y="509596"/>
                    <a:pt x="462326" y="563234"/>
                  </a:cubicBezTo>
                  <a:cubicBezTo>
                    <a:pt x="457161" y="574358"/>
                    <a:pt x="449215" y="590648"/>
                    <a:pt x="460340" y="596608"/>
                  </a:cubicBezTo>
                  <a:cubicBezTo>
                    <a:pt x="501660" y="619254"/>
                    <a:pt x="503646" y="684414"/>
                    <a:pt x="560859" y="689181"/>
                  </a:cubicBezTo>
                  <a:cubicBezTo>
                    <a:pt x="582712" y="716993"/>
                    <a:pt x="617675" y="716596"/>
                    <a:pt x="647076" y="727721"/>
                  </a:cubicBezTo>
                  <a:cubicBezTo>
                    <a:pt x="663763" y="734078"/>
                    <a:pt x="670120" y="746394"/>
                    <a:pt x="664955" y="760300"/>
                  </a:cubicBezTo>
                  <a:cubicBezTo>
                    <a:pt x="656214" y="784139"/>
                    <a:pt x="662174" y="799634"/>
                    <a:pt x="684423" y="809169"/>
                  </a:cubicBezTo>
                  <a:cubicBezTo>
                    <a:pt x="674490" y="825857"/>
                    <a:pt x="664955" y="833803"/>
                    <a:pt x="644294" y="828638"/>
                  </a:cubicBezTo>
                  <a:cubicBezTo>
                    <a:pt x="618072" y="822281"/>
                    <a:pt x="595028" y="832611"/>
                    <a:pt x="580328" y="857641"/>
                  </a:cubicBezTo>
                  <a:cubicBezTo>
                    <a:pt x="571189" y="873137"/>
                    <a:pt x="563243" y="890618"/>
                    <a:pt x="546556" y="900154"/>
                  </a:cubicBezTo>
                  <a:cubicBezTo>
                    <a:pt x="519141" y="916046"/>
                    <a:pt x="494111" y="934720"/>
                    <a:pt x="474245" y="959353"/>
                  </a:cubicBezTo>
                  <a:cubicBezTo>
                    <a:pt x="466299" y="969286"/>
                    <a:pt x="447228" y="964916"/>
                    <a:pt x="447228" y="975246"/>
                  </a:cubicBezTo>
                  <a:cubicBezTo>
                    <a:pt x="447228" y="993522"/>
                    <a:pt x="434912" y="991535"/>
                    <a:pt x="425376" y="995906"/>
                  </a:cubicBezTo>
                  <a:cubicBezTo>
                    <a:pt x="412662" y="1001071"/>
                    <a:pt x="400743" y="1007031"/>
                    <a:pt x="386042" y="1005044"/>
                  </a:cubicBezTo>
                  <a:cubicBezTo>
                    <a:pt x="384056" y="1005044"/>
                    <a:pt x="369753" y="1003455"/>
                    <a:pt x="377699" y="1013388"/>
                  </a:cubicBezTo>
                  <a:cubicBezTo>
                    <a:pt x="392002" y="1031267"/>
                    <a:pt x="379685" y="1031664"/>
                    <a:pt x="366574" y="1034842"/>
                  </a:cubicBezTo>
                  <a:cubicBezTo>
                    <a:pt x="338762" y="1041597"/>
                    <a:pt x="314526" y="1065038"/>
                    <a:pt x="314923" y="1083314"/>
                  </a:cubicBezTo>
                  <a:cubicBezTo>
                    <a:pt x="320088" y="1084904"/>
                    <a:pt x="325254" y="1086493"/>
                    <a:pt x="322075" y="1093247"/>
                  </a:cubicBezTo>
                  <a:cubicBezTo>
                    <a:pt x="321281" y="1094836"/>
                    <a:pt x="318102" y="1095631"/>
                    <a:pt x="316115" y="1096823"/>
                  </a:cubicBezTo>
                  <a:cubicBezTo>
                    <a:pt x="315321" y="1092850"/>
                    <a:pt x="314526" y="1088479"/>
                    <a:pt x="313732" y="1084506"/>
                  </a:cubicBezTo>
                  <a:cubicBezTo>
                    <a:pt x="306580" y="1084506"/>
                    <a:pt x="295455" y="1090466"/>
                    <a:pt x="296647" y="1092055"/>
                  </a:cubicBezTo>
                  <a:cubicBezTo>
                    <a:pt x="305785" y="1107550"/>
                    <a:pt x="292277" y="1103180"/>
                    <a:pt x="285920" y="1106359"/>
                  </a:cubicBezTo>
                  <a:cubicBezTo>
                    <a:pt x="270027" y="1114305"/>
                    <a:pt x="255724" y="1108742"/>
                    <a:pt x="240626" y="1104769"/>
                  </a:cubicBezTo>
                  <a:cubicBezTo>
                    <a:pt x="234667" y="1103180"/>
                    <a:pt x="230693" y="1091658"/>
                    <a:pt x="223145" y="1100399"/>
                  </a:cubicBezTo>
                  <a:cubicBezTo>
                    <a:pt x="217185" y="1107153"/>
                    <a:pt x="219569" y="1114702"/>
                    <a:pt x="223145" y="1122251"/>
                  </a:cubicBezTo>
                  <a:cubicBezTo>
                    <a:pt x="225926" y="1127813"/>
                    <a:pt x="231885" y="1134965"/>
                    <a:pt x="222350" y="1140130"/>
                  </a:cubicBezTo>
                  <a:cubicBezTo>
                    <a:pt x="200498" y="1152447"/>
                    <a:pt x="194141" y="1176683"/>
                    <a:pt x="179440" y="1194164"/>
                  </a:cubicBezTo>
                  <a:cubicBezTo>
                    <a:pt x="170699" y="1204495"/>
                    <a:pt x="172686" y="1211646"/>
                    <a:pt x="181029" y="1221182"/>
                  </a:cubicBezTo>
                  <a:cubicBezTo>
                    <a:pt x="201292" y="1244226"/>
                    <a:pt x="214006" y="1270051"/>
                    <a:pt x="209239" y="1301836"/>
                  </a:cubicBezTo>
                  <a:cubicBezTo>
                    <a:pt x="206060" y="1323291"/>
                    <a:pt x="216390" y="1343156"/>
                    <a:pt x="229501" y="1356665"/>
                  </a:cubicBezTo>
                  <a:cubicBezTo>
                    <a:pt x="259300" y="1386861"/>
                    <a:pt x="241023" y="1422221"/>
                    <a:pt x="244997" y="1455198"/>
                  </a:cubicBezTo>
                  <a:cubicBezTo>
                    <a:pt x="245394" y="1458377"/>
                    <a:pt x="241421" y="1463939"/>
                    <a:pt x="238242" y="1465528"/>
                  </a:cubicBezTo>
                  <a:cubicBezTo>
                    <a:pt x="222350" y="1473872"/>
                    <a:pt x="229104" y="1483407"/>
                    <a:pt x="233872" y="1494929"/>
                  </a:cubicBezTo>
                  <a:cubicBezTo>
                    <a:pt x="242613" y="1515589"/>
                    <a:pt x="256916" y="1537044"/>
                    <a:pt x="237050" y="1559691"/>
                  </a:cubicBezTo>
                  <a:cubicBezTo>
                    <a:pt x="235859" y="1561280"/>
                    <a:pt x="238242" y="1565651"/>
                    <a:pt x="238640" y="1568829"/>
                  </a:cubicBezTo>
                  <a:cubicBezTo>
                    <a:pt x="252546" y="1560486"/>
                    <a:pt x="272411" y="1572802"/>
                    <a:pt x="279960" y="1565253"/>
                  </a:cubicBezTo>
                  <a:cubicBezTo>
                    <a:pt x="288304" y="1556513"/>
                    <a:pt x="291482" y="1560486"/>
                    <a:pt x="297839" y="1562870"/>
                  </a:cubicBezTo>
                  <a:cubicBezTo>
                    <a:pt x="311745" y="1567637"/>
                    <a:pt x="300223" y="1573994"/>
                    <a:pt x="299428" y="1580351"/>
                  </a:cubicBezTo>
                  <a:cubicBezTo>
                    <a:pt x="297442" y="1593463"/>
                    <a:pt x="305388" y="1599820"/>
                    <a:pt x="316513" y="1601806"/>
                  </a:cubicBezTo>
                  <a:cubicBezTo>
                    <a:pt x="326445" y="1603793"/>
                    <a:pt x="336776" y="1602998"/>
                    <a:pt x="333597" y="1587900"/>
                  </a:cubicBezTo>
                  <a:cubicBezTo>
                    <a:pt x="331213" y="1587106"/>
                    <a:pt x="326048" y="1587503"/>
                    <a:pt x="328035" y="1583530"/>
                  </a:cubicBezTo>
                  <a:moveTo>
                    <a:pt x="36408" y="1602203"/>
                  </a:moveTo>
                  <a:cubicBezTo>
                    <a:pt x="37203" y="1595846"/>
                    <a:pt x="26873" y="1582735"/>
                    <a:pt x="45944" y="1588695"/>
                  </a:cubicBezTo>
                  <a:cubicBezTo>
                    <a:pt x="59850" y="1593065"/>
                    <a:pt x="74153" y="1597038"/>
                    <a:pt x="86867" y="1604190"/>
                  </a:cubicBezTo>
                  <a:cubicBezTo>
                    <a:pt x="93621" y="1608163"/>
                    <a:pt x="102362" y="1610547"/>
                    <a:pt x="97197" y="1621274"/>
                  </a:cubicBezTo>
                  <a:cubicBezTo>
                    <a:pt x="92032" y="1632002"/>
                    <a:pt x="84483" y="1626042"/>
                    <a:pt x="77331" y="1623261"/>
                  </a:cubicBezTo>
                  <a:cubicBezTo>
                    <a:pt x="74947" y="1622466"/>
                    <a:pt x="72563" y="1622069"/>
                    <a:pt x="70180" y="1621274"/>
                  </a:cubicBezTo>
                  <a:cubicBezTo>
                    <a:pt x="62631" y="1637167"/>
                    <a:pt x="75742" y="1637962"/>
                    <a:pt x="84483" y="1642332"/>
                  </a:cubicBezTo>
                  <a:cubicBezTo>
                    <a:pt x="88853" y="1644716"/>
                    <a:pt x="95210" y="1646305"/>
                    <a:pt x="93224" y="1653457"/>
                  </a:cubicBezTo>
                  <a:cubicBezTo>
                    <a:pt x="90442" y="1664184"/>
                    <a:pt x="83688" y="1656635"/>
                    <a:pt x="78920" y="1655443"/>
                  </a:cubicBezTo>
                  <a:cubicBezTo>
                    <a:pt x="53095" y="1650675"/>
                    <a:pt x="30449" y="1635975"/>
                    <a:pt x="5815" y="1628029"/>
                  </a:cubicBezTo>
                  <a:cubicBezTo>
                    <a:pt x="-939" y="1625645"/>
                    <a:pt x="-145" y="1620082"/>
                    <a:pt x="253" y="1615315"/>
                  </a:cubicBezTo>
                  <a:cubicBezTo>
                    <a:pt x="650" y="1609752"/>
                    <a:pt x="3034" y="1605779"/>
                    <a:pt x="9788" y="1605382"/>
                  </a:cubicBezTo>
                  <a:cubicBezTo>
                    <a:pt x="18132" y="1605382"/>
                    <a:pt x="26873" y="1604190"/>
                    <a:pt x="35216" y="1603793"/>
                  </a:cubicBezTo>
                  <a:cubicBezTo>
                    <a:pt x="36408" y="1607368"/>
                    <a:pt x="37600" y="1611342"/>
                    <a:pt x="38792" y="1614917"/>
                  </a:cubicBezTo>
                  <a:cubicBezTo>
                    <a:pt x="39587" y="1614520"/>
                    <a:pt x="40381" y="1613725"/>
                    <a:pt x="40778" y="1613328"/>
                  </a:cubicBezTo>
                  <a:cubicBezTo>
                    <a:pt x="41970" y="1608958"/>
                    <a:pt x="40778" y="1604985"/>
                    <a:pt x="36805" y="1602601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4" name="Free-form: Shape 313">
              <a:extLst>
                <a:ext uri="{FF2B5EF4-FFF2-40B4-BE49-F238E27FC236}">
                  <a16:creationId xmlns:a16="http://schemas.microsoft.com/office/drawing/2014/main" id="{EEFB92F3-D1F4-E991-28DA-07AA8737423F}"/>
                </a:ext>
              </a:extLst>
            </p:cNvPr>
            <p:cNvSpPr/>
            <p:nvPr/>
          </p:nvSpPr>
          <p:spPr>
            <a:xfrm>
              <a:off x="4194063" y="3703443"/>
              <a:ext cx="2108989" cy="1800259"/>
            </a:xfrm>
            <a:custGeom>
              <a:avLst/>
              <a:gdLst>
                <a:gd name="connsiteX0" fmla="*/ 235659 w 2108989"/>
                <a:gd name="connsiteY0" fmla="*/ 703174 h 1800259"/>
                <a:gd name="connsiteX1" fmla="*/ 241222 w 2108989"/>
                <a:gd name="connsiteY1" fmla="*/ 699201 h 1800259"/>
                <a:gd name="connsiteX2" fmla="*/ 213807 w 2108989"/>
                <a:gd name="connsiteY2" fmla="*/ 676951 h 1800259"/>
                <a:gd name="connsiteX3" fmla="*/ 236057 w 2108989"/>
                <a:gd name="connsiteY3" fmla="*/ 702777 h 1800259"/>
                <a:gd name="connsiteX4" fmla="*/ 2092693 w 2108989"/>
                <a:gd name="connsiteY4" fmla="*/ 1512895 h 1800259"/>
                <a:gd name="connsiteX5" fmla="*/ 2083158 w 2108989"/>
                <a:gd name="connsiteY5" fmla="*/ 1495016 h 1800259"/>
                <a:gd name="connsiteX6" fmla="*/ 2066471 w 2108989"/>
                <a:gd name="connsiteY6" fmla="*/ 1510511 h 1800259"/>
                <a:gd name="connsiteX7" fmla="*/ 2023561 w 2108989"/>
                <a:gd name="connsiteY7" fmla="*/ 1555805 h 1800259"/>
                <a:gd name="connsiteX8" fmla="*/ 1959991 w 2108989"/>
                <a:gd name="connsiteY8" fmla="*/ 1627718 h 1800259"/>
                <a:gd name="connsiteX9" fmla="*/ 1969924 w 2108989"/>
                <a:gd name="connsiteY9" fmla="*/ 1694864 h 1800259"/>
                <a:gd name="connsiteX10" fmla="*/ 1971910 w 2108989"/>
                <a:gd name="connsiteY10" fmla="*/ 1724265 h 1800259"/>
                <a:gd name="connsiteX11" fmla="*/ 1988598 w 2108989"/>
                <a:gd name="connsiteY11" fmla="*/ 1751282 h 1800259"/>
                <a:gd name="connsiteX12" fmla="*/ 1988598 w 2108989"/>
                <a:gd name="connsiteY12" fmla="*/ 1753666 h 1800259"/>
                <a:gd name="connsiteX13" fmla="*/ 2002504 w 2108989"/>
                <a:gd name="connsiteY13" fmla="*/ 1776710 h 1800259"/>
                <a:gd name="connsiteX14" fmla="*/ 2044221 w 2108989"/>
                <a:gd name="connsiteY14" fmla="*/ 1800151 h 1800259"/>
                <a:gd name="connsiteX15" fmla="*/ 2068457 w 2108989"/>
                <a:gd name="connsiteY15" fmla="*/ 1758036 h 1800259"/>
                <a:gd name="connsiteX16" fmla="*/ 2075609 w 2108989"/>
                <a:gd name="connsiteY16" fmla="*/ 1744131 h 1800259"/>
                <a:gd name="connsiteX17" fmla="*/ 2108983 w 2108989"/>
                <a:gd name="connsiteY17" fmla="*/ 1614210 h 1800259"/>
                <a:gd name="connsiteX18" fmla="*/ 2093091 w 2108989"/>
                <a:gd name="connsiteY18" fmla="*/ 1512498 h 1800259"/>
                <a:gd name="connsiteX19" fmla="*/ 560263 w 2108989"/>
                <a:gd name="connsiteY19" fmla="*/ 1051616 h 1800259"/>
                <a:gd name="connsiteX20" fmla="*/ 561852 w 2108989"/>
                <a:gd name="connsiteY20" fmla="*/ 1050027 h 1800259"/>
                <a:gd name="connsiteX21" fmla="*/ 560263 w 2108989"/>
                <a:gd name="connsiteY21" fmla="*/ 1046054 h 1800259"/>
                <a:gd name="connsiteX22" fmla="*/ 558276 w 2108989"/>
                <a:gd name="connsiteY22" fmla="*/ 1047643 h 1800259"/>
                <a:gd name="connsiteX23" fmla="*/ 560263 w 2108989"/>
                <a:gd name="connsiteY23" fmla="*/ 1051616 h 1800259"/>
                <a:gd name="connsiteX24" fmla="*/ 1130405 w 2108989"/>
                <a:gd name="connsiteY24" fmla="*/ 1587987 h 1800259"/>
                <a:gd name="connsiteX25" fmla="*/ 979824 w 2108989"/>
                <a:gd name="connsiteY25" fmla="*/ 1599509 h 1800259"/>
                <a:gd name="connsiteX26" fmla="*/ 934133 w 2108989"/>
                <a:gd name="connsiteY26" fmla="*/ 1571697 h 1800259"/>
                <a:gd name="connsiteX27" fmla="*/ 909897 w 2108989"/>
                <a:gd name="connsiteY27" fmla="*/ 1553421 h 1800259"/>
                <a:gd name="connsiteX28" fmla="*/ 787525 w 2108989"/>
                <a:gd name="connsiteY28" fmla="*/ 1514882 h 1800259"/>
                <a:gd name="connsiteX29" fmla="*/ 746602 w 2108989"/>
                <a:gd name="connsiteY29" fmla="*/ 1531569 h 1800259"/>
                <a:gd name="connsiteX30" fmla="*/ 739053 w 2108989"/>
                <a:gd name="connsiteY30" fmla="*/ 1540707 h 1800259"/>
                <a:gd name="connsiteX31" fmla="*/ 633766 w 2108989"/>
                <a:gd name="connsiteY31" fmla="*/ 1526006 h 1800259"/>
                <a:gd name="connsiteX32" fmla="*/ 605159 w 2108989"/>
                <a:gd name="connsiteY32" fmla="*/ 1515676 h 1800259"/>
                <a:gd name="connsiteX33" fmla="*/ 551125 w 2108989"/>
                <a:gd name="connsiteY33" fmla="*/ 1497797 h 1800259"/>
                <a:gd name="connsiteX34" fmla="*/ 472854 w 2108989"/>
                <a:gd name="connsiteY34" fmla="*/ 1473958 h 1800259"/>
                <a:gd name="connsiteX35" fmla="*/ 452591 w 2108989"/>
                <a:gd name="connsiteY35" fmla="*/ 1454888 h 1800259"/>
                <a:gd name="connsiteX36" fmla="*/ 401736 w 2108989"/>
                <a:gd name="connsiteY36" fmla="*/ 1423897 h 1800259"/>
                <a:gd name="connsiteX37" fmla="*/ 455373 w 2108989"/>
                <a:gd name="connsiteY37" fmla="*/ 1320596 h 1800259"/>
                <a:gd name="connsiteX38" fmla="*/ 480403 w 2108989"/>
                <a:gd name="connsiteY38" fmla="*/ 1154917 h 1800259"/>
                <a:gd name="connsiteX39" fmla="*/ 501063 w 2108989"/>
                <a:gd name="connsiteY39" fmla="*/ 1046054 h 1800259"/>
                <a:gd name="connsiteX40" fmla="*/ 536822 w 2108989"/>
                <a:gd name="connsiteY40" fmla="*/ 1033340 h 1800259"/>
                <a:gd name="connsiteX41" fmla="*/ 551919 w 2108989"/>
                <a:gd name="connsiteY41" fmla="*/ 1040094 h 1800259"/>
                <a:gd name="connsiteX42" fmla="*/ 517353 w 2108989"/>
                <a:gd name="connsiteY42" fmla="*/ 1007912 h 1800259"/>
                <a:gd name="connsiteX43" fmla="*/ 495501 w 2108989"/>
                <a:gd name="connsiteY43" fmla="*/ 970167 h 1800259"/>
                <a:gd name="connsiteX44" fmla="*/ 483184 w 2108989"/>
                <a:gd name="connsiteY44" fmla="*/ 951096 h 1800259"/>
                <a:gd name="connsiteX45" fmla="*/ 480801 w 2108989"/>
                <a:gd name="connsiteY45" fmla="*/ 937191 h 1800259"/>
                <a:gd name="connsiteX46" fmla="*/ 497090 w 2108989"/>
                <a:gd name="connsiteY46" fmla="*/ 938382 h 1800259"/>
                <a:gd name="connsiteX47" fmla="*/ 507023 w 2108989"/>
                <a:gd name="connsiteY47" fmla="*/ 977716 h 1800259"/>
                <a:gd name="connsiteX48" fmla="*/ 510202 w 2108989"/>
                <a:gd name="connsiteY48" fmla="*/ 935999 h 1800259"/>
                <a:gd name="connsiteX49" fmla="*/ 468484 w 2108989"/>
                <a:gd name="connsiteY49" fmla="*/ 875210 h 1800259"/>
                <a:gd name="connsiteX50" fmla="*/ 387432 w 2108989"/>
                <a:gd name="connsiteY50" fmla="*/ 798132 h 1800259"/>
                <a:gd name="connsiteX51" fmla="*/ 352072 w 2108989"/>
                <a:gd name="connsiteY51" fmla="*/ 763168 h 1800259"/>
                <a:gd name="connsiteX52" fmla="*/ 374321 w 2108989"/>
                <a:gd name="connsiteY52" fmla="*/ 758797 h 1800259"/>
                <a:gd name="connsiteX53" fmla="*/ 387035 w 2108989"/>
                <a:gd name="connsiteY53" fmla="*/ 749659 h 1800259"/>
                <a:gd name="connsiteX54" fmla="*/ 382267 w 2108989"/>
                <a:gd name="connsiteY54" fmla="*/ 735356 h 1800259"/>
                <a:gd name="connsiteX55" fmla="*/ 373924 w 2108989"/>
                <a:gd name="connsiteY55" fmla="*/ 707545 h 1800259"/>
                <a:gd name="connsiteX56" fmla="*/ 329822 w 2108989"/>
                <a:gd name="connsiteY56" fmla="*/ 664635 h 1800259"/>
                <a:gd name="connsiteX57" fmla="*/ 295256 w 2108989"/>
                <a:gd name="connsiteY57" fmla="*/ 666621 h 1800259"/>
                <a:gd name="connsiteX58" fmla="*/ 271815 w 2108989"/>
                <a:gd name="connsiteY58" fmla="*/ 655496 h 1800259"/>
                <a:gd name="connsiteX59" fmla="*/ 294461 w 2108989"/>
                <a:gd name="connsiteY59" fmla="*/ 642783 h 1800259"/>
                <a:gd name="connsiteX60" fmla="*/ 238838 w 2108989"/>
                <a:gd name="connsiteY60" fmla="*/ 665032 h 1800259"/>
                <a:gd name="connsiteX61" fmla="*/ 177255 w 2108989"/>
                <a:gd name="connsiteY61" fmla="*/ 618546 h 1800259"/>
                <a:gd name="connsiteX62" fmla="*/ 113685 w 2108989"/>
                <a:gd name="connsiteY62" fmla="*/ 597092 h 1800259"/>
                <a:gd name="connsiteX63" fmla="*/ 93819 w 2108989"/>
                <a:gd name="connsiteY63" fmla="*/ 597489 h 1800259"/>
                <a:gd name="connsiteX64" fmla="*/ 49320 w 2108989"/>
                <a:gd name="connsiteY64" fmla="*/ 586762 h 1800259"/>
                <a:gd name="connsiteX65" fmla="*/ 4027 w 2108989"/>
                <a:gd name="connsiteY65" fmla="*/ 562923 h 1800259"/>
                <a:gd name="connsiteX66" fmla="*/ 53293 w 2108989"/>
                <a:gd name="connsiteY66" fmla="*/ 546236 h 1800259"/>
                <a:gd name="connsiteX67" fmla="*/ 67199 w 2108989"/>
                <a:gd name="connsiteY67" fmla="*/ 539482 h 1800259"/>
                <a:gd name="connsiteX68" fmla="*/ 55677 w 2108989"/>
                <a:gd name="connsiteY68" fmla="*/ 531138 h 1800259"/>
                <a:gd name="connsiteX69" fmla="*/ 6013 w 2108989"/>
                <a:gd name="connsiteY69" fmla="*/ 504121 h 1800259"/>
                <a:gd name="connsiteX70" fmla="*/ 7205 w 2108989"/>
                <a:gd name="connsiteY70" fmla="*/ 474720 h 1800259"/>
                <a:gd name="connsiteX71" fmla="*/ 81105 w 2108989"/>
                <a:gd name="connsiteY71" fmla="*/ 441743 h 1800259"/>
                <a:gd name="connsiteX72" fmla="*/ 109314 w 2108989"/>
                <a:gd name="connsiteY72" fmla="*/ 438564 h 1800259"/>
                <a:gd name="connsiteX73" fmla="*/ 223740 w 2108989"/>
                <a:gd name="connsiteY73" fmla="*/ 409163 h 1800259"/>
                <a:gd name="connsiteX74" fmla="*/ 268636 w 2108989"/>
                <a:gd name="connsiteY74" fmla="*/ 425056 h 1800259"/>
                <a:gd name="connsiteX75" fmla="*/ 349291 w 2108989"/>
                <a:gd name="connsiteY75" fmla="*/ 448100 h 1800259"/>
                <a:gd name="connsiteX76" fmla="*/ 375910 w 2108989"/>
                <a:gd name="connsiteY76" fmla="*/ 447703 h 1800259"/>
                <a:gd name="connsiteX77" fmla="*/ 417628 w 2108989"/>
                <a:gd name="connsiteY77" fmla="*/ 442935 h 1800259"/>
                <a:gd name="connsiteX78" fmla="*/ 430739 w 2108989"/>
                <a:gd name="connsiteY78" fmla="*/ 440154 h 1800259"/>
                <a:gd name="connsiteX79" fmla="*/ 491925 w 2108989"/>
                <a:gd name="connsiteY79" fmla="*/ 451676 h 1800259"/>
                <a:gd name="connsiteX80" fmla="*/ 478020 w 2108989"/>
                <a:gd name="connsiteY80" fmla="*/ 359102 h 1800259"/>
                <a:gd name="connsiteX81" fmla="*/ 478020 w 2108989"/>
                <a:gd name="connsiteY81" fmla="*/ 344401 h 1800259"/>
                <a:gd name="connsiteX82" fmla="*/ 435110 w 2108989"/>
                <a:gd name="connsiteY82" fmla="*/ 247458 h 1800259"/>
                <a:gd name="connsiteX83" fmla="*/ 518943 w 2108989"/>
                <a:gd name="connsiteY83" fmla="*/ 254212 h 1800259"/>
                <a:gd name="connsiteX84" fmla="*/ 535232 w 2108989"/>
                <a:gd name="connsiteY84" fmla="*/ 274872 h 1800259"/>
                <a:gd name="connsiteX85" fmla="*/ 576553 w 2108989"/>
                <a:gd name="connsiteY85" fmla="*/ 311027 h 1800259"/>
                <a:gd name="connsiteX86" fmla="*/ 632971 w 2108989"/>
                <a:gd name="connsiteY86" fmla="*/ 318576 h 1800259"/>
                <a:gd name="connsiteX87" fmla="*/ 746205 w 2108989"/>
                <a:gd name="connsiteY87" fmla="*/ 303081 h 1800259"/>
                <a:gd name="connsiteX88" fmla="*/ 739450 w 2108989"/>
                <a:gd name="connsiteY88" fmla="*/ 261363 h 1800259"/>
                <a:gd name="connsiteX89" fmla="*/ 837189 w 2108989"/>
                <a:gd name="connsiteY89" fmla="*/ 218851 h 1800259"/>
                <a:gd name="connsiteX90" fmla="*/ 945258 w 2108989"/>
                <a:gd name="connsiteY90" fmla="*/ 162433 h 1800259"/>
                <a:gd name="connsiteX91" fmla="*/ 949231 w 2108989"/>
                <a:gd name="connsiteY91" fmla="*/ 142964 h 1800259"/>
                <a:gd name="connsiteX92" fmla="*/ 954793 w 2108989"/>
                <a:gd name="connsiteY92" fmla="*/ 65091 h 1800259"/>
                <a:gd name="connsiteX93" fmla="*/ 992538 w 2108989"/>
                <a:gd name="connsiteY93" fmla="*/ 21785 h 1800259"/>
                <a:gd name="connsiteX94" fmla="*/ 1051737 w 2108989"/>
                <a:gd name="connsiteY94" fmla="*/ 2316 h 1800259"/>
                <a:gd name="connsiteX95" fmla="*/ 1096236 w 2108989"/>
                <a:gd name="connsiteY95" fmla="*/ 33704 h 1800259"/>
                <a:gd name="connsiteX96" fmla="*/ 1142722 w 2108989"/>
                <a:gd name="connsiteY96" fmla="*/ 78998 h 1800259"/>
                <a:gd name="connsiteX97" fmla="*/ 1204305 w 2108989"/>
                <a:gd name="connsiteY97" fmla="*/ 108796 h 1800259"/>
                <a:gd name="connsiteX98" fmla="*/ 1219005 w 2108989"/>
                <a:gd name="connsiteY98" fmla="*/ 117537 h 1800259"/>
                <a:gd name="connsiteX99" fmla="*/ 1247612 w 2108989"/>
                <a:gd name="connsiteY99" fmla="*/ 142170 h 1800259"/>
                <a:gd name="connsiteX100" fmla="*/ 1264299 w 2108989"/>
                <a:gd name="connsiteY100" fmla="*/ 150911 h 1800259"/>
                <a:gd name="connsiteX101" fmla="*/ 1282178 w 2108989"/>
                <a:gd name="connsiteY101" fmla="*/ 148130 h 1800259"/>
                <a:gd name="connsiteX102" fmla="*/ 1315552 w 2108989"/>
                <a:gd name="connsiteY102" fmla="*/ 185874 h 1800259"/>
                <a:gd name="connsiteX103" fmla="*/ 1344159 w 2108989"/>
                <a:gd name="connsiteY103" fmla="*/ 221235 h 1800259"/>
                <a:gd name="connsiteX104" fmla="*/ 1369984 w 2108989"/>
                <a:gd name="connsiteY104" fmla="*/ 218851 h 1800259"/>
                <a:gd name="connsiteX105" fmla="*/ 1420840 w 2108989"/>
                <a:gd name="connsiteY105" fmla="*/ 236730 h 1800259"/>
                <a:gd name="connsiteX106" fmla="*/ 1463749 w 2108989"/>
                <a:gd name="connsiteY106" fmla="*/ 262555 h 1800259"/>
                <a:gd name="connsiteX107" fmla="*/ 1466133 w 2108989"/>
                <a:gd name="connsiteY107" fmla="*/ 262953 h 1800259"/>
                <a:gd name="connsiteX108" fmla="*/ 1576188 w 2108989"/>
                <a:gd name="connsiteY108" fmla="*/ 306260 h 1800259"/>
                <a:gd name="connsiteX109" fmla="*/ 1634593 w 2108989"/>
                <a:gd name="connsiteY109" fmla="*/ 308246 h 1800259"/>
                <a:gd name="connsiteX110" fmla="*/ 1667570 w 2108989"/>
                <a:gd name="connsiteY110" fmla="*/ 330893 h 1800259"/>
                <a:gd name="connsiteX111" fmla="*/ 1780406 w 2108989"/>
                <a:gd name="connsiteY111" fmla="*/ 368240 h 1800259"/>
                <a:gd name="connsiteX112" fmla="*/ 1800272 w 2108989"/>
                <a:gd name="connsiteY112" fmla="*/ 368240 h 1800259"/>
                <a:gd name="connsiteX113" fmla="*/ 1841195 w 2108989"/>
                <a:gd name="connsiteY113" fmla="*/ 384133 h 1800259"/>
                <a:gd name="connsiteX114" fmla="*/ 1881324 w 2108989"/>
                <a:gd name="connsiteY114" fmla="*/ 397641 h 1800259"/>
                <a:gd name="connsiteX115" fmla="*/ 1850731 w 2108989"/>
                <a:gd name="connsiteY115" fmla="*/ 435783 h 1800259"/>
                <a:gd name="connsiteX116" fmla="*/ 1804642 w 2108989"/>
                <a:gd name="connsiteY116" fmla="*/ 576034 h 1800259"/>
                <a:gd name="connsiteX117" fmla="*/ 1797491 w 2108989"/>
                <a:gd name="connsiteY117" fmla="*/ 632452 h 1800259"/>
                <a:gd name="connsiteX118" fmla="*/ 1755773 w 2108989"/>
                <a:gd name="connsiteY118" fmla="*/ 653510 h 1800259"/>
                <a:gd name="connsiteX119" fmla="*/ 1710480 w 2108989"/>
                <a:gd name="connsiteY119" fmla="*/ 679733 h 1800259"/>
                <a:gd name="connsiteX120" fmla="*/ 1688628 w 2108989"/>
                <a:gd name="connsiteY120" fmla="*/ 719066 h 1800259"/>
                <a:gd name="connsiteX121" fmla="*/ 1584532 w 2108989"/>
                <a:gd name="connsiteY121" fmla="*/ 837465 h 1800259"/>
                <a:gd name="connsiteX122" fmla="*/ 1578969 w 2108989"/>
                <a:gd name="connsiteY122" fmla="*/ 864880 h 1800259"/>
                <a:gd name="connsiteX123" fmla="*/ 1570626 w 2108989"/>
                <a:gd name="connsiteY123" fmla="*/ 891500 h 1800259"/>
                <a:gd name="connsiteX124" fmla="*/ 1565064 w 2108989"/>
                <a:gd name="connsiteY124" fmla="*/ 916928 h 1800259"/>
                <a:gd name="connsiteX125" fmla="*/ 1586121 w 2108989"/>
                <a:gd name="connsiteY125" fmla="*/ 918119 h 1800259"/>
                <a:gd name="connsiteX126" fmla="*/ 1621085 w 2108989"/>
                <a:gd name="connsiteY126" fmla="*/ 889116 h 1800259"/>
                <a:gd name="connsiteX127" fmla="*/ 1677105 w 2108989"/>
                <a:gd name="connsiteY127" fmla="*/ 866469 h 1800259"/>
                <a:gd name="connsiteX128" fmla="*/ 1683065 w 2108989"/>
                <a:gd name="connsiteY128" fmla="*/ 882361 h 1800259"/>
                <a:gd name="connsiteX129" fmla="*/ 1689819 w 2108989"/>
                <a:gd name="connsiteY129" fmla="*/ 914941 h 1800259"/>
                <a:gd name="connsiteX130" fmla="*/ 1688628 w 2108989"/>
                <a:gd name="connsiteY130" fmla="*/ 968181 h 1800259"/>
                <a:gd name="connsiteX131" fmla="*/ 1690217 w 2108989"/>
                <a:gd name="connsiteY131" fmla="*/ 990033 h 1800259"/>
                <a:gd name="connsiteX132" fmla="*/ 1730345 w 2108989"/>
                <a:gd name="connsiteY132" fmla="*/ 1046848 h 1800259"/>
                <a:gd name="connsiteX133" fmla="*/ 1722399 w 2108989"/>
                <a:gd name="connsiteY133" fmla="*/ 1065522 h 1800259"/>
                <a:gd name="connsiteX134" fmla="*/ 1671941 w 2108989"/>
                <a:gd name="connsiteY134" fmla="*/ 1085785 h 1800259"/>
                <a:gd name="connsiteX135" fmla="*/ 1663597 w 2108989"/>
                <a:gd name="connsiteY135" fmla="*/ 1120748 h 1800259"/>
                <a:gd name="connsiteX136" fmla="*/ 1686244 w 2108989"/>
                <a:gd name="connsiteY136" fmla="*/ 1151739 h 1800259"/>
                <a:gd name="connsiteX137" fmla="*/ 1718823 w 2108989"/>
                <a:gd name="connsiteY137" fmla="*/ 1169220 h 1800259"/>
                <a:gd name="connsiteX138" fmla="*/ 1691011 w 2108989"/>
                <a:gd name="connsiteY138" fmla="*/ 1235969 h 1800259"/>
                <a:gd name="connsiteX139" fmla="*/ 1814973 w 2108989"/>
                <a:gd name="connsiteY139" fmla="*/ 1290798 h 1800259"/>
                <a:gd name="connsiteX140" fmla="*/ 1781201 w 2108989"/>
                <a:gd name="connsiteY140" fmla="*/ 1356752 h 1800259"/>
                <a:gd name="connsiteX141" fmla="*/ 1765309 w 2108989"/>
                <a:gd name="connsiteY141" fmla="*/ 1358341 h 1800259"/>
                <a:gd name="connsiteX142" fmla="*/ 1737894 w 2108989"/>
                <a:gd name="connsiteY142" fmla="*/ 1365095 h 1800259"/>
                <a:gd name="connsiteX143" fmla="*/ 1681079 w 2108989"/>
                <a:gd name="connsiteY143" fmla="*/ 1426281 h 1800259"/>
                <a:gd name="connsiteX144" fmla="*/ 1665981 w 2108989"/>
                <a:gd name="connsiteY144" fmla="*/ 1450914 h 1800259"/>
                <a:gd name="connsiteX145" fmla="*/ 1660021 w 2108989"/>
                <a:gd name="connsiteY145" fmla="*/ 1458066 h 1800259"/>
                <a:gd name="connsiteX146" fmla="*/ 1596054 w 2108989"/>
                <a:gd name="connsiteY146" fmla="*/ 1477932 h 1800259"/>
                <a:gd name="connsiteX147" fmla="*/ 1501891 w 2108989"/>
                <a:gd name="connsiteY147" fmla="*/ 1462039 h 1800259"/>
                <a:gd name="connsiteX148" fmla="*/ 1412893 w 2108989"/>
                <a:gd name="connsiteY148" fmla="*/ 1422705 h 1800259"/>
                <a:gd name="connsiteX149" fmla="*/ 1395014 w 2108989"/>
                <a:gd name="connsiteY149" fmla="*/ 1420321 h 1800259"/>
                <a:gd name="connsiteX150" fmla="*/ 1286946 w 2108989"/>
                <a:gd name="connsiteY150" fmla="*/ 1400059 h 1800259"/>
                <a:gd name="connsiteX151" fmla="*/ 1240063 w 2108989"/>
                <a:gd name="connsiteY151" fmla="*/ 1406415 h 1800259"/>
                <a:gd name="connsiteX152" fmla="*/ 1156230 w 2108989"/>
                <a:gd name="connsiteY152" fmla="*/ 1452901 h 1800259"/>
                <a:gd name="connsiteX153" fmla="*/ 1120869 w 2108989"/>
                <a:gd name="connsiteY153" fmla="*/ 1537926 h 1800259"/>
                <a:gd name="connsiteX154" fmla="*/ 1129213 w 2108989"/>
                <a:gd name="connsiteY154" fmla="*/ 1587192 h 180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</a:cxnLst>
              <a:rect l="l" t="t" r="r" b="b"/>
              <a:pathLst>
                <a:path w="2108989" h="1800259">
                  <a:moveTo>
                    <a:pt x="235659" y="703174"/>
                  </a:moveTo>
                  <a:cubicBezTo>
                    <a:pt x="235659" y="703174"/>
                    <a:pt x="241222" y="700393"/>
                    <a:pt x="241222" y="699201"/>
                  </a:cubicBezTo>
                  <a:cubicBezTo>
                    <a:pt x="238838" y="685692"/>
                    <a:pt x="227316" y="683308"/>
                    <a:pt x="213807" y="676951"/>
                  </a:cubicBezTo>
                  <a:cubicBezTo>
                    <a:pt x="217780" y="692049"/>
                    <a:pt x="222548" y="701585"/>
                    <a:pt x="236057" y="702777"/>
                  </a:cubicBezTo>
                  <a:moveTo>
                    <a:pt x="2092693" y="1512895"/>
                  </a:moveTo>
                  <a:cubicBezTo>
                    <a:pt x="2091501" y="1505743"/>
                    <a:pt x="2095474" y="1495811"/>
                    <a:pt x="2083158" y="1495016"/>
                  </a:cubicBezTo>
                  <a:cubicBezTo>
                    <a:pt x="2072431" y="1494221"/>
                    <a:pt x="2067265" y="1499784"/>
                    <a:pt x="2066471" y="1510511"/>
                  </a:cubicBezTo>
                  <a:cubicBezTo>
                    <a:pt x="2064087" y="1536734"/>
                    <a:pt x="2047797" y="1548653"/>
                    <a:pt x="2023561" y="1555805"/>
                  </a:cubicBezTo>
                  <a:cubicBezTo>
                    <a:pt x="1988200" y="1566135"/>
                    <a:pt x="1947675" y="1574478"/>
                    <a:pt x="1959991" y="1627718"/>
                  </a:cubicBezTo>
                  <a:cubicBezTo>
                    <a:pt x="1936153" y="1653146"/>
                    <a:pt x="1971910" y="1671025"/>
                    <a:pt x="1969924" y="1694864"/>
                  </a:cubicBezTo>
                  <a:cubicBezTo>
                    <a:pt x="1969129" y="1701618"/>
                    <a:pt x="1984227" y="1709962"/>
                    <a:pt x="1971910" y="1724265"/>
                  </a:cubicBezTo>
                  <a:cubicBezTo>
                    <a:pt x="1956813" y="1742144"/>
                    <a:pt x="1996941" y="1733005"/>
                    <a:pt x="1988598" y="1751282"/>
                  </a:cubicBezTo>
                  <a:cubicBezTo>
                    <a:pt x="1988598" y="1752077"/>
                    <a:pt x="1988598" y="1752871"/>
                    <a:pt x="1988598" y="1753666"/>
                  </a:cubicBezTo>
                  <a:cubicBezTo>
                    <a:pt x="1987009" y="1765188"/>
                    <a:pt x="1994160" y="1771545"/>
                    <a:pt x="2002504" y="1776710"/>
                  </a:cubicBezTo>
                  <a:cubicBezTo>
                    <a:pt x="2016409" y="1785451"/>
                    <a:pt x="2031507" y="1801741"/>
                    <a:pt x="2044221" y="1800151"/>
                  </a:cubicBezTo>
                  <a:cubicBezTo>
                    <a:pt x="2061306" y="1797767"/>
                    <a:pt x="2058127" y="1771545"/>
                    <a:pt x="2068457" y="1758036"/>
                  </a:cubicBezTo>
                  <a:cubicBezTo>
                    <a:pt x="2071636" y="1754063"/>
                    <a:pt x="2073622" y="1748898"/>
                    <a:pt x="2075609" y="1744131"/>
                  </a:cubicBezTo>
                  <a:cubicBezTo>
                    <a:pt x="2091104" y="1705591"/>
                    <a:pt x="2109381" y="1668244"/>
                    <a:pt x="2108983" y="1614210"/>
                  </a:cubicBezTo>
                  <a:cubicBezTo>
                    <a:pt x="2105010" y="1587589"/>
                    <a:pt x="2099050" y="1550242"/>
                    <a:pt x="2093091" y="1512498"/>
                  </a:cubicBezTo>
                  <a:moveTo>
                    <a:pt x="560263" y="1051616"/>
                  </a:moveTo>
                  <a:cubicBezTo>
                    <a:pt x="560263" y="1051616"/>
                    <a:pt x="562250" y="1050424"/>
                    <a:pt x="561852" y="1050027"/>
                  </a:cubicBezTo>
                  <a:cubicBezTo>
                    <a:pt x="561852" y="1048835"/>
                    <a:pt x="560660" y="1047246"/>
                    <a:pt x="560263" y="1046054"/>
                  </a:cubicBezTo>
                  <a:cubicBezTo>
                    <a:pt x="559468" y="1046451"/>
                    <a:pt x="558276" y="1047246"/>
                    <a:pt x="558276" y="1047643"/>
                  </a:cubicBezTo>
                  <a:cubicBezTo>
                    <a:pt x="558674" y="1049232"/>
                    <a:pt x="559468" y="1050424"/>
                    <a:pt x="560263" y="1051616"/>
                  </a:cubicBezTo>
                  <a:moveTo>
                    <a:pt x="1130405" y="1587987"/>
                  </a:moveTo>
                  <a:cubicBezTo>
                    <a:pt x="1079152" y="1585603"/>
                    <a:pt x="1030680" y="1605071"/>
                    <a:pt x="979824" y="1599509"/>
                  </a:cubicBezTo>
                  <a:cubicBezTo>
                    <a:pt x="959164" y="1597125"/>
                    <a:pt x="943668" y="1590371"/>
                    <a:pt x="934133" y="1571697"/>
                  </a:cubicBezTo>
                  <a:cubicBezTo>
                    <a:pt x="928968" y="1561367"/>
                    <a:pt x="919830" y="1553818"/>
                    <a:pt x="909897" y="1553421"/>
                  </a:cubicBezTo>
                  <a:cubicBezTo>
                    <a:pt x="865001" y="1552626"/>
                    <a:pt x="829640" y="1523622"/>
                    <a:pt x="787525" y="1514882"/>
                  </a:cubicBezTo>
                  <a:cubicBezTo>
                    <a:pt x="767659" y="1510511"/>
                    <a:pt x="753754" y="1509716"/>
                    <a:pt x="746602" y="1531569"/>
                  </a:cubicBezTo>
                  <a:cubicBezTo>
                    <a:pt x="745410" y="1535939"/>
                    <a:pt x="744218" y="1541104"/>
                    <a:pt x="739053" y="1540707"/>
                  </a:cubicBezTo>
                  <a:cubicBezTo>
                    <a:pt x="703692" y="1536734"/>
                    <a:pt x="665550" y="1554613"/>
                    <a:pt x="633766" y="1526006"/>
                  </a:cubicBezTo>
                  <a:cubicBezTo>
                    <a:pt x="625819" y="1518855"/>
                    <a:pt x="615489" y="1512101"/>
                    <a:pt x="605159" y="1515676"/>
                  </a:cubicBezTo>
                  <a:cubicBezTo>
                    <a:pt x="581718" y="1523622"/>
                    <a:pt x="568606" y="1510908"/>
                    <a:pt x="551125" y="1497797"/>
                  </a:cubicBezTo>
                  <a:cubicBezTo>
                    <a:pt x="529273" y="1481110"/>
                    <a:pt x="499872" y="1478726"/>
                    <a:pt x="472854" y="1473958"/>
                  </a:cubicBezTo>
                  <a:cubicBezTo>
                    <a:pt x="459743" y="1471575"/>
                    <a:pt x="453386" y="1470383"/>
                    <a:pt x="452591" y="1454888"/>
                  </a:cubicBezTo>
                  <a:cubicBezTo>
                    <a:pt x="451002" y="1425487"/>
                    <a:pt x="424780" y="1429857"/>
                    <a:pt x="401736" y="1423897"/>
                  </a:cubicBezTo>
                  <a:cubicBezTo>
                    <a:pt x="433123" y="1395688"/>
                    <a:pt x="450208" y="1360328"/>
                    <a:pt x="455373" y="1320596"/>
                  </a:cubicBezTo>
                  <a:cubicBezTo>
                    <a:pt x="462524" y="1265370"/>
                    <a:pt x="482390" y="1212528"/>
                    <a:pt x="480403" y="1154917"/>
                  </a:cubicBezTo>
                  <a:cubicBezTo>
                    <a:pt x="479211" y="1118365"/>
                    <a:pt x="489144" y="1081415"/>
                    <a:pt x="501063" y="1046054"/>
                  </a:cubicBezTo>
                  <a:cubicBezTo>
                    <a:pt x="508612" y="1023805"/>
                    <a:pt x="517353" y="1016653"/>
                    <a:pt x="536822" y="1033340"/>
                  </a:cubicBezTo>
                  <a:cubicBezTo>
                    <a:pt x="540000" y="1035724"/>
                    <a:pt x="544370" y="1036916"/>
                    <a:pt x="551919" y="1040094"/>
                  </a:cubicBezTo>
                  <a:cubicBezTo>
                    <a:pt x="544370" y="1020626"/>
                    <a:pt x="527683" y="1017845"/>
                    <a:pt x="517353" y="1007912"/>
                  </a:cubicBezTo>
                  <a:cubicBezTo>
                    <a:pt x="506626" y="997184"/>
                    <a:pt x="485171" y="994006"/>
                    <a:pt x="495501" y="970167"/>
                  </a:cubicBezTo>
                  <a:cubicBezTo>
                    <a:pt x="498282" y="963810"/>
                    <a:pt x="488747" y="957056"/>
                    <a:pt x="483184" y="951096"/>
                  </a:cubicBezTo>
                  <a:cubicBezTo>
                    <a:pt x="479211" y="947123"/>
                    <a:pt x="476827" y="941561"/>
                    <a:pt x="480801" y="937191"/>
                  </a:cubicBezTo>
                  <a:cubicBezTo>
                    <a:pt x="485966" y="931231"/>
                    <a:pt x="491925" y="935204"/>
                    <a:pt x="497090" y="938382"/>
                  </a:cubicBezTo>
                  <a:cubicBezTo>
                    <a:pt x="510996" y="946726"/>
                    <a:pt x="507023" y="961427"/>
                    <a:pt x="507023" y="977716"/>
                  </a:cubicBezTo>
                  <a:cubicBezTo>
                    <a:pt x="522518" y="961427"/>
                    <a:pt x="507023" y="948315"/>
                    <a:pt x="510202" y="935999"/>
                  </a:cubicBezTo>
                  <a:cubicBezTo>
                    <a:pt x="518545" y="899843"/>
                    <a:pt x="505037" y="883951"/>
                    <a:pt x="468484" y="875210"/>
                  </a:cubicBezTo>
                  <a:cubicBezTo>
                    <a:pt x="429150" y="865674"/>
                    <a:pt x="410477" y="827930"/>
                    <a:pt x="387432" y="798132"/>
                  </a:cubicBezTo>
                  <a:cubicBezTo>
                    <a:pt x="377500" y="785020"/>
                    <a:pt x="376308" y="764757"/>
                    <a:pt x="352072" y="763168"/>
                  </a:cubicBezTo>
                  <a:cubicBezTo>
                    <a:pt x="362004" y="753235"/>
                    <a:pt x="367964" y="756414"/>
                    <a:pt x="374321" y="758797"/>
                  </a:cubicBezTo>
                  <a:cubicBezTo>
                    <a:pt x="383459" y="762771"/>
                    <a:pt x="384254" y="754427"/>
                    <a:pt x="387035" y="749659"/>
                  </a:cubicBezTo>
                  <a:cubicBezTo>
                    <a:pt x="390214" y="743700"/>
                    <a:pt x="391008" y="736945"/>
                    <a:pt x="382267" y="735356"/>
                  </a:cubicBezTo>
                  <a:cubicBezTo>
                    <a:pt x="362402" y="731780"/>
                    <a:pt x="366375" y="720258"/>
                    <a:pt x="373924" y="707545"/>
                  </a:cubicBezTo>
                  <a:cubicBezTo>
                    <a:pt x="330617" y="710326"/>
                    <a:pt x="316314" y="696022"/>
                    <a:pt x="329822" y="664635"/>
                  </a:cubicBezTo>
                  <a:cubicBezTo>
                    <a:pt x="317903" y="655496"/>
                    <a:pt x="306778" y="669800"/>
                    <a:pt x="295256" y="666621"/>
                  </a:cubicBezTo>
                  <a:cubicBezTo>
                    <a:pt x="286515" y="664237"/>
                    <a:pt x="273404" y="665032"/>
                    <a:pt x="271815" y="655496"/>
                  </a:cubicBezTo>
                  <a:cubicBezTo>
                    <a:pt x="270225" y="645167"/>
                    <a:pt x="284529" y="647153"/>
                    <a:pt x="294461" y="642783"/>
                  </a:cubicBezTo>
                  <a:cubicBezTo>
                    <a:pt x="271684" y="640399"/>
                    <a:pt x="253141" y="647828"/>
                    <a:pt x="238838" y="665032"/>
                  </a:cubicBezTo>
                  <a:cubicBezTo>
                    <a:pt x="230892" y="631658"/>
                    <a:pt x="209834" y="620533"/>
                    <a:pt x="177255" y="618546"/>
                  </a:cubicBezTo>
                  <a:cubicBezTo>
                    <a:pt x="155402" y="617355"/>
                    <a:pt x="136332" y="601462"/>
                    <a:pt x="113685" y="597092"/>
                  </a:cubicBezTo>
                  <a:cubicBezTo>
                    <a:pt x="106533" y="595503"/>
                    <a:pt x="100574" y="593119"/>
                    <a:pt x="93819" y="597489"/>
                  </a:cubicBezTo>
                  <a:cubicBezTo>
                    <a:pt x="74748" y="610600"/>
                    <a:pt x="61240" y="603449"/>
                    <a:pt x="49320" y="586762"/>
                  </a:cubicBezTo>
                  <a:cubicBezTo>
                    <a:pt x="39785" y="573650"/>
                    <a:pt x="25084" y="568088"/>
                    <a:pt x="4027" y="562923"/>
                  </a:cubicBezTo>
                  <a:cubicBezTo>
                    <a:pt x="22700" y="550606"/>
                    <a:pt x="37004" y="546236"/>
                    <a:pt x="53293" y="546236"/>
                  </a:cubicBezTo>
                  <a:cubicBezTo>
                    <a:pt x="58856" y="546236"/>
                    <a:pt x="67199" y="549017"/>
                    <a:pt x="67199" y="539482"/>
                  </a:cubicBezTo>
                  <a:cubicBezTo>
                    <a:pt x="67199" y="534317"/>
                    <a:pt x="60842" y="529549"/>
                    <a:pt x="55677" y="531138"/>
                  </a:cubicBezTo>
                  <a:cubicBezTo>
                    <a:pt x="30249" y="539084"/>
                    <a:pt x="26276" y="508094"/>
                    <a:pt x="6013" y="504121"/>
                  </a:cubicBezTo>
                  <a:cubicBezTo>
                    <a:pt x="-3125" y="502134"/>
                    <a:pt x="-1138" y="484653"/>
                    <a:pt x="7205" y="474720"/>
                  </a:cubicBezTo>
                  <a:cubicBezTo>
                    <a:pt x="26276" y="451676"/>
                    <a:pt x="52896" y="444524"/>
                    <a:pt x="81105" y="441743"/>
                  </a:cubicBezTo>
                  <a:cubicBezTo>
                    <a:pt x="90641" y="440948"/>
                    <a:pt x="100574" y="437770"/>
                    <a:pt x="109314" y="438564"/>
                  </a:cubicBezTo>
                  <a:cubicBezTo>
                    <a:pt x="151032" y="442140"/>
                    <a:pt x="187585" y="425850"/>
                    <a:pt x="223740" y="409163"/>
                  </a:cubicBezTo>
                  <a:cubicBezTo>
                    <a:pt x="244400" y="399628"/>
                    <a:pt x="256717" y="406382"/>
                    <a:pt x="268636" y="425056"/>
                  </a:cubicBezTo>
                  <a:cubicBezTo>
                    <a:pt x="292475" y="462006"/>
                    <a:pt x="310354" y="466773"/>
                    <a:pt x="349291" y="448100"/>
                  </a:cubicBezTo>
                  <a:cubicBezTo>
                    <a:pt x="358826" y="443729"/>
                    <a:pt x="366375" y="443332"/>
                    <a:pt x="375910" y="447703"/>
                  </a:cubicBezTo>
                  <a:cubicBezTo>
                    <a:pt x="389816" y="453662"/>
                    <a:pt x="405311" y="459622"/>
                    <a:pt x="417628" y="442935"/>
                  </a:cubicBezTo>
                  <a:cubicBezTo>
                    <a:pt x="420807" y="438564"/>
                    <a:pt x="426369" y="435386"/>
                    <a:pt x="430739" y="440154"/>
                  </a:cubicBezTo>
                  <a:cubicBezTo>
                    <a:pt x="447427" y="459622"/>
                    <a:pt x="469279" y="450484"/>
                    <a:pt x="491925" y="451676"/>
                  </a:cubicBezTo>
                  <a:cubicBezTo>
                    <a:pt x="469676" y="421877"/>
                    <a:pt x="479609" y="389695"/>
                    <a:pt x="478020" y="359102"/>
                  </a:cubicBezTo>
                  <a:cubicBezTo>
                    <a:pt x="478020" y="354334"/>
                    <a:pt x="482787" y="347977"/>
                    <a:pt x="478020" y="344401"/>
                  </a:cubicBezTo>
                  <a:cubicBezTo>
                    <a:pt x="448618" y="320166"/>
                    <a:pt x="446632" y="282818"/>
                    <a:pt x="435110" y="247458"/>
                  </a:cubicBezTo>
                  <a:cubicBezTo>
                    <a:pt x="461730" y="258582"/>
                    <a:pt x="489541" y="261363"/>
                    <a:pt x="518943" y="254212"/>
                  </a:cubicBezTo>
                  <a:cubicBezTo>
                    <a:pt x="532451" y="251033"/>
                    <a:pt x="534835" y="263350"/>
                    <a:pt x="535232" y="274872"/>
                  </a:cubicBezTo>
                  <a:cubicBezTo>
                    <a:pt x="537219" y="315795"/>
                    <a:pt x="537616" y="315795"/>
                    <a:pt x="576553" y="311027"/>
                  </a:cubicBezTo>
                  <a:cubicBezTo>
                    <a:pt x="596021" y="308644"/>
                    <a:pt x="615092" y="312617"/>
                    <a:pt x="632971" y="318576"/>
                  </a:cubicBezTo>
                  <a:cubicBezTo>
                    <a:pt x="673894" y="332482"/>
                    <a:pt x="710844" y="327317"/>
                    <a:pt x="746205" y="303081"/>
                  </a:cubicBezTo>
                  <a:cubicBezTo>
                    <a:pt x="725147" y="291162"/>
                    <a:pt x="723161" y="278845"/>
                    <a:pt x="739450" y="261363"/>
                  </a:cubicBezTo>
                  <a:cubicBezTo>
                    <a:pt x="766070" y="233154"/>
                    <a:pt x="801034" y="220838"/>
                    <a:pt x="837189" y="218851"/>
                  </a:cubicBezTo>
                  <a:cubicBezTo>
                    <a:pt x="883277" y="216467"/>
                    <a:pt x="910692" y="183490"/>
                    <a:pt x="945258" y="162433"/>
                  </a:cubicBezTo>
                  <a:cubicBezTo>
                    <a:pt x="952409" y="158062"/>
                    <a:pt x="948834" y="149719"/>
                    <a:pt x="949231" y="142964"/>
                  </a:cubicBezTo>
                  <a:cubicBezTo>
                    <a:pt x="950820" y="117139"/>
                    <a:pt x="946450" y="90917"/>
                    <a:pt x="954793" y="65091"/>
                  </a:cubicBezTo>
                  <a:cubicBezTo>
                    <a:pt x="961150" y="44829"/>
                    <a:pt x="972672" y="31320"/>
                    <a:pt x="992538" y="21785"/>
                  </a:cubicBezTo>
                  <a:cubicBezTo>
                    <a:pt x="1011609" y="12646"/>
                    <a:pt x="1031474" y="6687"/>
                    <a:pt x="1051737" y="2316"/>
                  </a:cubicBezTo>
                  <a:cubicBezTo>
                    <a:pt x="1083920" y="-4041"/>
                    <a:pt x="1090674" y="1522"/>
                    <a:pt x="1096236" y="33704"/>
                  </a:cubicBezTo>
                  <a:cubicBezTo>
                    <a:pt x="1100607" y="57543"/>
                    <a:pt x="1120869" y="81381"/>
                    <a:pt x="1142722" y="78998"/>
                  </a:cubicBezTo>
                  <a:cubicBezTo>
                    <a:pt x="1171725" y="75819"/>
                    <a:pt x="1187220" y="92903"/>
                    <a:pt x="1204305" y="108796"/>
                  </a:cubicBezTo>
                  <a:cubicBezTo>
                    <a:pt x="1209073" y="113166"/>
                    <a:pt x="1213046" y="118331"/>
                    <a:pt x="1219005" y="117537"/>
                  </a:cubicBezTo>
                  <a:cubicBezTo>
                    <a:pt x="1237679" y="115550"/>
                    <a:pt x="1245228" y="125483"/>
                    <a:pt x="1247612" y="142170"/>
                  </a:cubicBezTo>
                  <a:cubicBezTo>
                    <a:pt x="1249201" y="152897"/>
                    <a:pt x="1254366" y="154884"/>
                    <a:pt x="1264299" y="150911"/>
                  </a:cubicBezTo>
                  <a:cubicBezTo>
                    <a:pt x="1269861" y="148924"/>
                    <a:pt x="1276218" y="148527"/>
                    <a:pt x="1282178" y="148130"/>
                  </a:cubicBezTo>
                  <a:cubicBezTo>
                    <a:pt x="1311182" y="147335"/>
                    <a:pt x="1320717" y="158460"/>
                    <a:pt x="1315552" y="185874"/>
                  </a:cubicBezTo>
                  <a:cubicBezTo>
                    <a:pt x="1310784" y="211302"/>
                    <a:pt x="1317936" y="220838"/>
                    <a:pt x="1344159" y="221235"/>
                  </a:cubicBezTo>
                  <a:cubicBezTo>
                    <a:pt x="1352899" y="221235"/>
                    <a:pt x="1361640" y="219646"/>
                    <a:pt x="1369984" y="218851"/>
                  </a:cubicBezTo>
                  <a:cubicBezTo>
                    <a:pt x="1388260" y="217659"/>
                    <a:pt x="1415277" y="191437"/>
                    <a:pt x="1420840" y="236730"/>
                  </a:cubicBezTo>
                  <a:cubicBezTo>
                    <a:pt x="1422826" y="251431"/>
                    <a:pt x="1450638" y="251033"/>
                    <a:pt x="1463749" y="262555"/>
                  </a:cubicBezTo>
                  <a:cubicBezTo>
                    <a:pt x="1464146" y="262953"/>
                    <a:pt x="1465736" y="262555"/>
                    <a:pt x="1466133" y="262953"/>
                  </a:cubicBezTo>
                  <a:cubicBezTo>
                    <a:pt x="1495534" y="296724"/>
                    <a:pt x="1539238" y="292751"/>
                    <a:pt x="1576188" y="306260"/>
                  </a:cubicBezTo>
                  <a:cubicBezTo>
                    <a:pt x="1596849" y="313411"/>
                    <a:pt x="1614728" y="301095"/>
                    <a:pt x="1634593" y="308246"/>
                  </a:cubicBezTo>
                  <a:cubicBezTo>
                    <a:pt x="1648499" y="313411"/>
                    <a:pt x="1659227" y="318974"/>
                    <a:pt x="1667570" y="330893"/>
                  </a:cubicBezTo>
                  <a:cubicBezTo>
                    <a:pt x="1691806" y="365856"/>
                    <a:pt x="1739881" y="381749"/>
                    <a:pt x="1780406" y="368240"/>
                  </a:cubicBezTo>
                  <a:cubicBezTo>
                    <a:pt x="1787558" y="365856"/>
                    <a:pt x="1793120" y="365062"/>
                    <a:pt x="1800272" y="368240"/>
                  </a:cubicBezTo>
                  <a:cubicBezTo>
                    <a:pt x="1813781" y="374200"/>
                    <a:pt x="1827687" y="379365"/>
                    <a:pt x="1841195" y="384133"/>
                  </a:cubicBezTo>
                  <a:cubicBezTo>
                    <a:pt x="1853909" y="388900"/>
                    <a:pt x="1867020" y="392873"/>
                    <a:pt x="1881324" y="397641"/>
                  </a:cubicBezTo>
                  <a:cubicBezTo>
                    <a:pt x="1875364" y="414328"/>
                    <a:pt x="1857882" y="421083"/>
                    <a:pt x="1850731" y="435783"/>
                  </a:cubicBezTo>
                  <a:cubicBezTo>
                    <a:pt x="1828878" y="480282"/>
                    <a:pt x="1802656" y="522795"/>
                    <a:pt x="1804642" y="576034"/>
                  </a:cubicBezTo>
                  <a:cubicBezTo>
                    <a:pt x="1805437" y="593913"/>
                    <a:pt x="1799477" y="613382"/>
                    <a:pt x="1797491" y="632452"/>
                  </a:cubicBezTo>
                  <a:cubicBezTo>
                    <a:pt x="1795107" y="657086"/>
                    <a:pt x="1779612" y="663840"/>
                    <a:pt x="1755773" y="653510"/>
                  </a:cubicBezTo>
                  <a:cubicBezTo>
                    <a:pt x="1731537" y="643180"/>
                    <a:pt x="1708890" y="654305"/>
                    <a:pt x="1710480" y="679733"/>
                  </a:cubicBezTo>
                  <a:cubicBezTo>
                    <a:pt x="1711672" y="700393"/>
                    <a:pt x="1701341" y="708736"/>
                    <a:pt x="1688628" y="719066"/>
                  </a:cubicBezTo>
                  <a:cubicBezTo>
                    <a:pt x="1647307" y="752441"/>
                    <a:pt x="1613138" y="792966"/>
                    <a:pt x="1584532" y="837465"/>
                  </a:cubicBezTo>
                  <a:cubicBezTo>
                    <a:pt x="1579367" y="845809"/>
                    <a:pt x="1574996" y="855742"/>
                    <a:pt x="1578969" y="864880"/>
                  </a:cubicBezTo>
                  <a:cubicBezTo>
                    <a:pt x="1584929" y="877594"/>
                    <a:pt x="1578969" y="884348"/>
                    <a:pt x="1570626" y="891500"/>
                  </a:cubicBezTo>
                  <a:cubicBezTo>
                    <a:pt x="1562282" y="898651"/>
                    <a:pt x="1559104" y="907392"/>
                    <a:pt x="1565064" y="916928"/>
                  </a:cubicBezTo>
                  <a:cubicBezTo>
                    <a:pt x="1571023" y="926860"/>
                    <a:pt x="1578969" y="919311"/>
                    <a:pt x="1586121" y="918119"/>
                  </a:cubicBezTo>
                  <a:cubicBezTo>
                    <a:pt x="1603205" y="915338"/>
                    <a:pt x="1616714" y="909776"/>
                    <a:pt x="1621085" y="889116"/>
                  </a:cubicBezTo>
                  <a:cubicBezTo>
                    <a:pt x="1625455" y="868058"/>
                    <a:pt x="1658432" y="856536"/>
                    <a:pt x="1677105" y="866469"/>
                  </a:cubicBezTo>
                  <a:cubicBezTo>
                    <a:pt x="1684257" y="870045"/>
                    <a:pt x="1683065" y="876402"/>
                    <a:pt x="1683065" y="882361"/>
                  </a:cubicBezTo>
                  <a:cubicBezTo>
                    <a:pt x="1683065" y="893883"/>
                    <a:pt x="1681873" y="906200"/>
                    <a:pt x="1689819" y="914941"/>
                  </a:cubicBezTo>
                  <a:cubicBezTo>
                    <a:pt x="1708096" y="933615"/>
                    <a:pt x="1716440" y="950302"/>
                    <a:pt x="1688628" y="968181"/>
                  </a:cubicBezTo>
                  <a:cubicBezTo>
                    <a:pt x="1679092" y="974141"/>
                    <a:pt x="1681873" y="984470"/>
                    <a:pt x="1690217" y="990033"/>
                  </a:cubicBezTo>
                  <a:cubicBezTo>
                    <a:pt x="1711274" y="1003939"/>
                    <a:pt x="1714453" y="1029764"/>
                    <a:pt x="1730345" y="1046848"/>
                  </a:cubicBezTo>
                  <a:cubicBezTo>
                    <a:pt x="1740278" y="1057576"/>
                    <a:pt x="1730742" y="1061946"/>
                    <a:pt x="1722399" y="1065522"/>
                  </a:cubicBezTo>
                  <a:cubicBezTo>
                    <a:pt x="1705712" y="1072674"/>
                    <a:pt x="1688628" y="1079031"/>
                    <a:pt x="1671941" y="1085785"/>
                  </a:cubicBezTo>
                  <a:cubicBezTo>
                    <a:pt x="1653267" y="1093334"/>
                    <a:pt x="1652472" y="1105651"/>
                    <a:pt x="1663597" y="1120748"/>
                  </a:cubicBezTo>
                  <a:cubicBezTo>
                    <a:pt x="1671146" y="1131079"/>
                    <a:pt x="1677105" y="1143395"/>
                    <a:pt x="1686244" y="1151739"/>
                  </a:cubicBezTo>
                  <a:cubicBezTo>
                    <a:pt x="1694985" y="1159288"/>
                    <a:pt x="1706904" y="1163261"/>
                    <a:pt x="1718823" y="1169220"/>
                  </a:cubicBezTo>
                  <a:cubicBezTo>
                    <a:pt x="1696177" y="1187894"/>
                    <a:pt x="1683463" y="1209349"/>
                    <a:pt x="1691011" y="1235969"/>
                  </a:cubicBezTo>
                  <a:cubicBezTo>
                    <a:pt x="1701341" y="1272919"/>
                    <a:pt x="1733921" y="1286825"/>
                    <a:pt x="1814973" y="1290798"/>
                  </a:cubicBezTo>
                  <a:cubicBezTo>
                    <a:pt x="1793915" y="1309869"/>
                    <a:pt x="1779214" y="1328940"/>
                    <a:pt x="1781201" y="1356752"/>
                  </a:cubicBezTo>
                  <a:cubicBezTo>
                    <a:pt x="1781996" y="1366287"/>
                    <a:pt x="1770871" y="1363109"/>
                    <a:pt x="1765309" y="1358341"/>
                  </a:cubicBezTo>
                  <a:cubicBezTo>
                    <a:pt x="1752595" y="1347613"/>
                    <a:pt x="1743059" y="1354368"/>
                    <a:pt x="1737894" y="1365095"/>
                  </a:cubicBezTo>
                  <a:cubicBezTo>
                    <a:pt x="1725180" y="1391715"/>
                    <a:pt x="1706904" y="1411978"/>
                    <a:pt x="1681079" y="1426281"/>
                  </a:cubicBezTo>
                  <a:cubicBezTo>
                    <a:pt x="1672735" y="1430652"/>
                    <a:pt x="1657240" y="1433830"/>
                    <a:pt x="1665981" y="1450914"/>
                  </a:cubicBezTo>
                  <a:cubicBezTo>
                    <a:pt x="1667570" y="1454093"/>
                    <a:pt x="1663597" y="1456874"/>
                    <a:pt x="1660021" y="1458066"/>
                  </a:cubicBezTo>
                  <a:cubicBezTo>
                    <a:pt x="1638964" y="1465218"/>
                    <a:pt x="1619495" y="1479918"/>
                    <a:pt x="1596054" y="1477932"/>
                  </a:cubicBezTo>
                  <a:cubicBezTo>
                    <a:pt x="1564269" y="1475548"/>
                    <a:pt x="1532881" y="1473164"/>
                    <a:pt x="1501891" y="1462039"/>
                  </a:cubicBezTo>
                  <a:cubicBezTo>
                    <a:pt x="1470901" y="1450914"/>
                    <a:pt x="1443486" y="1433830"/>
                    <a:pt x="1412893" y="1422705"/>
                  </a:cubicBezTo>
                  <a:cubicBezTo>
                    <a:pt x="1407331" y="1420719"/>
                    <a:pt x="1400974" y="1420321"/>
                    <a:pt x="1395014" y="1420321"/>
                  </a:cubicBezTo>
                  <a:cubicBezTo>
                    <a:pt x="1357667" y="1419527"/>
                    <a:pt x="1321909" y="1411978"/>
                    <a:pt x="1286946" y="1400059"/>
                  </a:cubicBezTo>
                  <a:cubicBezTo>
                    <a:pt x="1270259" y="1394496"/>
                    <a:pt x="1253572" y="1396483"/>
                    <a:pt x="1240063" y="1406415"/>
                  </a:cubicBezTo>
                  <a:cubicBezTo>
                    <a:pt x="1214238" y="1425884"/>
                    <a:pt x="1184837" y="1438598"/>
                    <a:pt x="1156230" y="1452901"/>
                  </a:cubicBezTo>
                  <a:cubicBezTo>
                    <a:pt x="1121267" y="1470383"/>
                    <a:pt x="1110142" y="1499387"/>
                    <a:pt x="1120869" y="1537926"/>
                  </a:cubicBezTo>
                  <a:cubicBezTo>
                    <a:pt x="1125240" y="1553421"/>
                    <a:pt x="1126432" y="1569711"/>
                    <a:pt x="1129213" y="1587192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5" name="Free-form: Shape 314">
              <a:extLst>
                <a:ext uri="{FF2B5EF4-FFF2-40B4-BE49-F238E27FC236}">
                  <a16:creationId xmlns:a16="http://schemas.microsoft.com/office/drawing/2014/main" id="{4EB0530D-F2F3-19EA-9770-06268F02AF3A}"/>
                </a:ext>
              </a:extLst>
            </p:cNvPr>
            <p:cNvSpPr/>
            <p:nvPr/>
          </p:nvSpPr>
          <p:spPr>
            <a:xfrm>
              <a:off x="5794090" y="4340153"/>
              <a:ext cx="626848" cy="305881"/>
            </a:xfrm>
            <a:custGeom>
              <a:avLst/>
              <a:gdLst>
                <a:gd name="connsiteX0" fmla="*/ 410820 w 626848"/>
                <a:gd name="connsiteY0" fmla="*/ 305646 h 305881"/>
                <a:gd name="connsiteX1" fmla="*/ 349634 w 626848"/>
                <a:gd name="connsiteY1" fmla="*/ 225786 h 305881"/>
                <a:gd name="connsiteX2" fmla="*/ 311889 w 626848"/>
                <a:gd name="connsiteY2" fmla="*/ 219032 h 305881"/>
                <a:gd name="connsiteX3" fmla="*/ 287256 w 626848"/>
                <a:gd name="connsiteY3" fmla="*/ 238103 h 305881"/>
                <a:gd name="connsiteX4" fmla="*/ 277721 w 626848"/>
                <a:gd name="connsiteY4" fmla="*/ 256776 h 305881"/>
                <a:gd name="connsiteX5" fmla="*/ 228851 w 626848"/>
                <a:gd name="connsiteY5" fmla="*/ 297700 h 305881"/>
                <a:gd name="connsiteX6" fmla="*/ 179187 w 626848"/>
                <a:gd name="connsiteY6" fmla="*/ 303659 h 305881"/>
                <a:gd name="connsiteX7" fmla="*/ 104095 w 626848"/>
                <a:gd name="connsiteY7" fmla="*/ 255187 h 305881"/>
                <a:gd name="connsiteX8" fmla="*/ 94560 w 626848"/>
                <a:gd name="connsiteY8" fmla="*/ 213072 h 305881"/>
                <a:gd name="connsiteX9" fmla="*/ 25825 w 626848"/>
                <a:gd name="connsiteY9" fmla="*/ 213867 h 305881"/>
                <a:gd name="connsiteX10" fmla="*/ 0 w 626848"/>
                <a:gd name="connsiteY10" fmla="*/ 221813 h 305881"/>
                <a:gd name="connsiteX11" fmla="*/ 18673 w 626848"/>
                <a:gd name="connsiteY11" fmla="*/ 191617 h 305881"/>
                <a:gd name="connsiteX12" fmla="*/ 129523 w 626848"/>
                <a:gd name="connsiteY12" fmla="*/ 74410 h 305881"/>
                <a:gd name="connsiteX13" fmla="*/ 185544 w 626848"/>
                <a:gd name="connsiteY13" fmla="*/ 45009 h 305881"/>
                <a:gd name="connsiteX14" fmla="*/ 237989 w 626848"/>
                <a:gd name="connsiteY14" fmla="*/ 23554 h 305881"/>
                <a:gd name="connsiteX15" fmla="*/ 339304 w 626848"/>
                <a:gd name="connsiteY15" fmla="*/ 20376 h 305881"/>
                <a:gd name="connsiteX16" fmla="*/ 371883 w 626848"/>
                <a:gd name="connsiteY16" fmla="*/ 5278 h 305881"/>
                <a:gd name="connsiteX17" fmla="*/ 379432 w 626848"/>
                <a:gd name="connsiteY17" fmla="*/ 113 h 305881"/>
                <a:gd name="connsiteX18" fmla="*/ 480747 w 626848"/>
                <a:gd name="connsiteY18" fmla="*/ 17197 h 305881"/>
                <a:gd name="connsiteX19" fmla="*/ 492269 w 626848"/>
                <a:gd name="connsiteY19" fmla="*/ 55737 h 305881"/>
                <a:gd name="connsiteX20" fmla="*/ 481939 w 626848"/>
                <a:gd name="connsiteY20" fmla="*/ 82356 h 305881"/>
                <a:gd name="connsiteX21" fmla="*/ 507367 w 626848"/>
                <a:gd name="connsiteY21" fmla="*/ 114539 h 305881"/>
                <a:gd name="connsiteX22" fmla="*/ 548687 w 626848"/>
                <a:gd name="connsiteY22" fmla="*/ 135199 h 305881"/>
                <a:gd name="connsiteX23" fmla="*/ 622587 w 626848"/>
                <a:gd name="connsiteY23" fmla="*/ 136391 h 305881"/>
                <a:gd name="connsiteX24" fmla="*/ 622587 w 626848"/>
                <a:gd name="connsiteY24" fmla="*/ 161024 h 305881"/>
                <a:gd name="connsiteX25" fmla="*/ 625368 w 626848"/>
                <a:gd name="connsiteY25" fmla="*/ 185658 h 305881"/>
                <a:gd name="connsiteX26" fmla="*/ 579280 w 626848"/>
                <a:gd name="connsiteY26" fmla="*/ 179698 h 305881"/>
                <a:gd name="connsiteX27" fmla="*/ 566169 w 626848"/>
                <a:gd name="connsiteY27" fmla="*/ 223005 h 305881"/>
                <a:gd name="connsiteX28" fmla="*/ 560606 w 626848"/>
                <a:gd name="connsiteY28" fmla="*/ 224197 h 305881"/>
                <a:gd name="connsiteX29" fmla="*/ 516902 w 626848"/>
                <a:gd name="connsiteY29" fmla="*/ 230156 h 305881"/>
                <a:gd name="connsiteX30" fmla="*/ 486309 w 626848"/>
                <a:gd name="connsiteY30" fmla="*/ 198372 h 305881"/>
                <a:gd name="connsiteX31" fmla="*/ 455716 w 626848"/>
                <a:gd name="connsiteY31" fmla="*/ 208304 h 305881"/>
                <a:gd name="connsiteX32" fmla="*/ 439426 w 626848"/>
                <a:gd name="connsiteY32" fmla="*/ 258763 h 305881"/>
                <a:gd name="connsiteX33" fmla="*/ 410423 w 626848"/>
                <a:gd name="connsiteY33" fmla="*/ 305646 h 305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26848" h="305881">
                  <a:moveTo>
                    <a:pt x="410820" y="305646"/>
                  </a:moveTo>
                  <a:cubicBezTo>
                    <a:pt x="396119" y="271079"/>
                    <a:pt x="357183" y="263133"/>
                    <a:pt x="349634" y="225786"/>
                  </a:cubicBezTo>
                  <a:cubicBezTo>
                    <a:pt x="345661" y="204728"/>
                    <a:pt x="328179" y="203934"/>
                    <a:pt x="311889" y="219032"/>
                  </a:cubicBezTo>
                  <a:cubicBezTo>
                    <a:pt x="304340" y="226183"/>
                    <a:pt x="297586" y="234129"/>
                    <a:pt x="287256" y="238103"/>
                  </a:cubicBezTo>
                  <a:cubicBezTo>
                    <a:pt x="278118" y="241281"/>
                    <a:pt x="276926" y="248036"/>
                    <a:pt x="277721" y="256776"/>
                  </a:cubicBezTo>
                  <a:cubicBezTo>
                    <a:pt x="280502" y="286177"/>
                    <a:pt x="255471" y="308029"/>
                    <a:pt x="228851" y="297700"/>
                  </a:cubicBezTo>
                  <a:cubicBezTo>
                    <a:pt x="210178" y="290151"/>
                    <a:pt x="195080" y="298891"/>
                    <a:pt x="179187" y="303659"/>
                  </a:cubicBezTo>
                  <a:cubicBezTo>
                    <a:pt x="147005" y="313592"/>
                    <a:pt x="109261" y="288959"/>
                    <a:pt x="104095" y="255187"/>
                  </a:cubicBezTo>
                  <a:cubicBezTo>
                    <a:pt x="101712" y="240884"/>
                    <a:pt x="113631" y="220621"/>
                    <a:pt x="94560" y="213072"/>
                  </a:cubicBezTo>
                  <a:cubicBezTo>
                    <a:pt x="72708" y="204728"/>
                    <a:pt x="48472" y="205523"/>
                    <a:pt x="25825" y="213867"/>
                  </a:cubicBezTo>
                  <a:cubicBezTo>
                    <a:pt x="18276" y="216648"/>
                    <a:pt x="11919" y="224197"/>
                    <a:pt x="0" y="221813"/>
                  </a:cubicBezTo>
                  <a:cubicBezTo>
                    <a:pt x="4768" y="209894"/>
                    <a:pt x="11125" y="200755"/>
                    <a:pt x="18673" y="191617"/>
                  </a:cubicBezTo>
                  <a:cubicBezTo>
                    <a:pt x="54034" y="151091"/>
                    <a:pt x="89395" y="110566"/>
                    <a:pt x="129523" y="74410"/>
                  </a:cubicBezTo>
                  <a:cubicBezTo>
                    <a:pt x="146211" y="59313"/>
                    <a:pt x="157732" y="41831"/>
                    <a:pt x="185544" y="45009"/>
                  </a:cubicBezTo>
                  <a:cubicBezTo>
                    <a:pt x="203821" y="46996"/>
                    <a:pt x="214945" y="24746"/>
                    <a:pt x="237989" y="23554"/>
                  </a:cubicBezTo>
                  <a:cubicBezTo>
                    <a:pt x="271761" y="21568"/>
                    <a:pt x="305532" y="21568"/>
                    <a:pt x="339304" y="20376"/>
                  </a:cubicBezTo>
                  <a:cubicBezTo>
                    <a:pt x="352415" y="19978"/>
                    <a:pt x="365924" y="21171"/>
                    <a:pt x="371883" y="5278"/>
                  </a:cubicBezTo>
                  <a:cubicBezTo>
                    <a:pt x="372678" y="2894"/>
                    <a:pt x="377843" y="-682"/>
                    <a:pt x="379432" y="113"/>
                  </a:cubicBezTo>
                  <a:cubicBezTo>
                    <a:pt x="412012" y="12032"/>
                    <a:pt x="449359" y="-4655"/>
                    <a:pt x="480747" y="17197"/>
                  </a:cubicBezTo>
                  <a:cubicBezTo>
                    <a:pt x="496242" y="27925"/>
                    <a:pt x="506969" y="36666"/>
                    <a:pt x="492269" y="55737"/>
                  </a:cubicBezTo>
                  <a:cubicBezTo>
                    <a:pt x="486707" y="62888"/>
                    <a:pt x="483925" y="73218"/>
                    <a:pt x="481939" y="82356"/>
                  </a:cubicBezTo>
                  <a:cubicBezTo>
                    <a:pt x="475979" y="106592"/>
                    <a:pt x="482336" y="114936"/>
                    <a:pt x="507367" y="114539"/>
                  </a:cubicBezTo>
                  <a:cubicBezTo>
                    <a:pt x="524848" y="114539"/>
                    <a:pt x="538357" y="114539"/>
                    <a:pt x="548687" y="135199"/>
                  </a:cubicBezTo>
                  <a:cubicBezTo>
                    <a:pt x="560606" y="158243"/>
                    <a:pt x="590802" y="156654"/>
                    <a:pt x="622587" y="136391"/>
                  </a:cubicBezTo>
                  <a:cubicBezTo>
                    <a:pt x="622587" y="145132"/>
                    <a:pt x="623382" y="153078"/>
                    <a:pt x="622587" y="161024"/>
                  </a:cubicBezTo>
                  <a:cubicBezTo>
                    <a:pt x="621792" y="168970"/>
                    <a:pt x="630136" y="175327"/>
                    <a:pt x="625368" y="185658"/>
                  </a:cubicBezTo>
                  <a:cubicBezTo>
                    <a:pt x="610668" y="179301"/>
                    <a:pt x="593981" y="172149"/>
                    <a:pt x="579280" y="179698"/>
                  </a:cubicBezTo>
                  <a:cubicBezTo>
                    <a:pt x="563388" y="188439"/>
                    <a:pt x="564977" y="206715"/>
                    <a:pt x="566169" y="223005"/>
                  </a:cubicBezTo>
                  <a:cubicBezTo>
                    <a:pt x="563785" y="223402"/>
                    <a:pt x="561798" y="224594"/>
                    <a:pt x="560606" y="224197"/>
                  </a:cubicBezTo>
                  <a:cubicBezTo>
                    <a:pt x="544714" y="218634"/>
                    <a:pt x="530013" y="230951"/>
                    <a:pt x="516902" y="230156"/>
                  </a:cubicBezTo>
                  <a:cubicBezTo>
                    <a:pt x="504983" y="229759"/>
                    <a:pt x="501407" y="205523"/>
                    <a:pt x="486309" y="198372"/>
                  </a:cubicBezTo>
                  <a:cubicBezTo>
                    <a:pt x="472006" y="191617"/>
                    <a:pt x="463265" y="197180"/>
                    <a:pt x="455716" y="208304"/>
                  </a:cubicBezTo>
                  <a:cubicBezTo>
                    <a:pt x="445783" y="223402"/>
                    <a:pt x="455716" y="245254"/>
                    <a:pt x="439426" y="258763"/>
                  </a:cubicBezTo>
                  <a:cubicBezTo>
                    <a:pt x="426315" y="269888"/>
                    <a:pt x="414396" y="282602"/>
                    <a:pt x="410423" y="305646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6" name="Free-form: Shape 315">
              <a:extLst>
                <a:ext uri="{FF2B5EF4-FFF2-40B4-BE49-F238E27FC236}">
                  <a16:creationId xmlns:a16="http://schemas.microsoft.com/office/drawing/2014/main" id="{7A030FF3-7F78-DEEF-5603-FB00CE051C93}"/>
                </a:ext>
              </a:extLst>
            </p:cNvPr>
            <p:cNvSpPr/>
            <p:nvPr/>
          </p:nvSpPr>
          <p:spPr>
            <a:xfrm>
              <a:off x="5076545" y="5267108"/>
              <a:ext cx="25428" cy="25116"/>
            </a:xfrm>
            <a:custGeom>
              <a:avLst/>
              <a:gdLst>
                <a:gd name="connsiteX0" fmla="*/ 25428 w 25428"/>
                <a:gd name="connsiteY0" fmla="*/ 11608 h 25116"/>
                <a:gd name="connsiteX1" fmla="*/ 12714 w 25428"/>
                <a:gd name="connsiteY1" fmla="*/ 25117 h 25116"/>
                <a:gd name="connsiteX2" fmla="*/ 0 w 25428"/>
                <a:gd name="connsiteY2" fmla="*/ 12006 h 25116"/>
                <a:gd name="connsiteX3" fmla="*/ 11125 w 25428"/>
                <a:gd name="connsiteY3" fmla="*/ 86 h 25116"/>
                <a:gd name="connsiteX4" fmla="*/ 25031 w 25428"/>
                <a:gd name="connsiteY4" fmla="*/ 11608 h 2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28" h="25116">
                  <a:moveTo>
                    <a:pt x="25428" y="11608"/>
                  </a:moveTo>
                  <a:cubicBezTo>
                    <a:pt x="25428" y="19952"/>
                    <a:pt x="20660" y="25117"/>
                    <a:pt x="12714" y="25117"/>
                  </a:cubicBezTo>
                  <a:cubicBezTo>
                    <a:pt x="4768" y="25117"/>
                    <a:pt x="0" y="20349"/>
                    <a:pt x="0" y="12006"/>
                  </a:cubicBezTo>
                  <a:cubicBezTo>
                    <a:pt x="0" y="5251"/>
                    <a:pt x="4370" y="881"/>
                    <a:pt x="11125" y="86"/>
                  </a:cubicBezTo>
                  <a:cubicBezTo>
                    <a:pt x="19468" y="-708"/>
                    <a:pt x="23441" y="4059"/>
                    <a:pt x="25031" y="1160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7" name="Free-form: Shape 316">
              <a:extLst>
                <a:ext uri="{FF2B5EF4-FFF2-40B4-BE49-F238E27FC236}">
                  <a16:creationId xmlns:a16="http://schemas.microsoft.com/office/drawing/2014/main" id="{D87F13B3-FAA7-3F45-E3C6-13BE8F649611}"/>
                </a:ext>
              </a:extLst>
            </p:cNvPr>
            <p:cNvSpPr/>
            <p:nvPr/>
          </p:nvSpPr>
          <p:spPr>
            <a:xfrm>
              <a:off x="5689346" y="281460"/>
              <a:ext cx="3190725" cy="2188623"/>
            </a:xfrm>
            <a:custGeom>
              <a:avLst/>
              <a:gdLst>
                <a:gd name="connsiteX0" fmla="*/ 903737 w 3190725"/>
                <a:gd name="connsiteY0" fmla="*/ 886272 h 2188623"/>
                <a:gd name="connsiteX1" fmla="*/ 915657 w 3190725"/>
                <a:gd name="connsiteY1" fmla="*/ 893424 h 2188623"/>
                <a:gd name="connsiteX2" fmla="*/ 925987 w 3190725"/>
                <a:gd name="connsiteY2" fmla="*/ 883094 h 2188623"/>
                <a:gd name="connsiteX3" fmla="*/ 915259 w 3190725"/>
                <a:gd name="connsiteY3" fmla="*/ 873956 h 2188623"/>
                <a:gd name="connsiteX4" fmla="*/ 903737 w 3190725"/>
                <a:gd name="connsiteY4" fmla="*/ 886272 h 2188623"/>
                <a:gd name="connsiteX5" fmla="*/ 25679 w 3190725"/>
                <a:gd name="connsiteY5" fmla="*/ 1653481 h 2188623"/>
                <a:gd name="connsiteX6" fmla="*/ 7005 w 3190725"/>
                <a:gd name="connsiteY6" fmla="*/ 1633218 h 2188623"/>
                <a:gd name="connsiteX7" fmla="*/ 251 w 3190725"/>
                <a:gd name="connsiteY7" fmla="*/ 1644343 h 2188623"/>
                <a:gd name="connsiteX8" fmla="*/ 23295 w 3190725"/>
                <a:gd name="connsiteY8" fmla="*/ 1653084 h 2188623"/>
                <a:gd name="connsiteX9" fmla="*/ 25679 w 3190725"/>
                <a:gd name="connsiteY9" fmla="*/ 1653084 h 2188623"/>
                <a:gd name="connsiteX10" fmla="*/ 25679 w 3190725"/>
                <a:gd name="connsiteY10" fmla="*/ 1653084 h 2188623"/>
                <a:gd name="connsiteX11" fmla="*/ 19322 w 3190725"/>
                <a:gd name="connsiteY11" fmla="*/ 1799295 h 2188623"/>
                <a:gd name="connsiteX12" fmla="*/ 30844 w 3190725"/>
                <a:gd name="connsiteY12" fmla="*/ 1792540 h 2188623"/>
                <a:gd name="connsiteX13" fmla="*/ 2238 w 3190725"/>
                <a:gd name="connsiteY13" fmla="*/ 1760358 h 2188623"/>
                <a:gd name="connsiteX14" fmla="*/ 19322 w 3190725"/>
                <a:gd name="connsiteY14" fmla="*/ 1799295 h 2188623"/>
                <a:gd name="connsiteX15" fmla="*/ 2334059 w 3190725"/>
                <a:gd name="connsiteY15" fmla="*/ 15365 h 2188623"/>
                <a:gd name="connsiteX16" fmla="*/ 2324921 w 3190725"/>
                <a:gd name="connsiteY16" fmla="*/ 30066 h 2188623"/>
                <a:gd name="connsiteX17" fmla="*/ 2365049 w 3190725"/>
                <a:gd name="connsiteY17" fmla="*/ 37218 h 2188623"/>
                <a:gd name="connsiteX18" fmla="*/ 2334059 w 3190725"/>
                <a:gd name="connsiteY18" fmla="*/ 15365 h 2188623"/>
                <a:gd name="connsiteX19" fmla="*/ 430142 w 3190725"/>
                <a:gd name="connsiteY19" fmla="*/ 1250210 h 2188623"/>
                <a:gd name="connsiteX20" fmla="*/ 395179 w 3190725"/>
                <a:gd name="connsiteY20" fmla="*/ 1262527 h 2188623"/>
                <a:gd name="connsiteX21" fmla="*/ 398357 w 3190725"/>
                <a:gd name="connsiteY21" fmla="*/ 1270473 h 2188623"/>
                <a:gd name="connsiteX22" fmla="*/ 435307 w 3190725"/>
                <a:gd name="connsiteY22" fmla="*/ 1280803 h 2188623"/>
                <a:gd name="connsiteX23" fmla="*/ 448816 w 3190725"/>
                <a:gd name="connsiteY23" fmla="*/ 1269678 h 2188623"/>
                <a:gd name="connsiteX24" fmla="*/ 430142 w 3190725"/>
                <a:gd name="connsiteY24" fmla="*/ 1250210 h 2188623"/>
                <a:gd name="connsiteX25" fmla="*/ 1840598 w 3190725"/>
                <a:gd name="connsiteY25" fmla="*/ 165549 h 2188623"/>
                <a:gd name="connsiteX26" fmla="*/ 1873177 w 3190725"/>
                <a:gd name="connsiteY26" fmla="*/ 175482 h 2188623"/>
                <a:gd name="connsiteX27" fmla="*/ 1883110 w 3190725"/>
                <a:gd name="connsiteY27" fmla="*/ 168728 h 2188623"/>
                <a:gd name="connsiteX28" fmla="*/ 1875164 w 3190725"/>
                <a:gd name="connsiteY28" fmla="*/ 158000 h 2188623"/>
                <a:gd name="connsiteX29" fmla="*/ 1813184 w 3190725"/>
                <a:gd name="connsiteY29" fmla="*/ 139724 h 2188623"/>
                <a:gd name="connsiteX30" fmla="*/ 1840201 w 3190725"/>
                <a:gd name="connsiteY30" fmla="*/ 165152 h 2188623"/>
                <a:gd name="connsiteX31" fmla="*/ 1918868 w 3190725"/>
                <a:gd name="connsiteY31" fmla="*/ 159987 h 2188623"/>
                <a:gd name="connsiteX32" fmla="*/ 1939529 w 3190725"/>
                <a:gd name="connsiteY32" fmla="*/ 175879 h 2188623"/>
                <a:gd name="connsiteX33" fmla="*/ 1971313 w 3190725"/>
                <a:gd name="connsiteY33" fmla="*/ 152438 h 2188623"/>
                <a:gd name="connsiteX34" fmla="*/ 1953832 w 3190725"/>
                <a:gd name="connsiteY34" fmla="*/ 144094 h 2188623"/>
                <a:gd name="connsiteX35" fmla="*/ 1918868 w 3190725"/>
                <a:gd name="connsiteY35" fmla="*/ 159987 h 2188623"/>
                <a:gd name="connsiteX36" fmla="*/ 1298268 w 3190725"/>
                <a:gd name="connsiteY36" fmla="*/ 442873 h 2188623"/>
                <a:gd name="connsiteX37" fmla="*/ 1303830 w 3190725"/>
                <a:gd name="connsiteY37" fmla="*/ 432145 h 2188623"/>
                <a:gd name="connsiteX38" fmla="*/ 1303830 w 3190725"/>
                <a:gd name="connsiteY38" fmla="*/ 432145 h 2188623"/>
                <a:gd name="connsiteX39" fmla="*/ 1292705 w 3190725"/>
                <a:gd name="connsiteY39" fmla="*/ 422610 h 2188623"/>
                <a:gd name="connsiteX40" fmla="*/ 1198940 w 3190725"/>
                <a:gd name="connsiteY40" fmla="*/ 458765 h 2188623"/>
                <a:gd name="connsiteX41" fmla="*/ 1198940 w 3190725"/>
                <a:gd name="connsiteY41" fmla="*/ 458765 h 2188623"/>
                <a:gd name="connsiteX42" fmla="*/ 1200132 w 3190725"/>
                <a:gd name="connsiteY42" fmla="*/ 460752 h 2188623"/>
                <a:gd name="connsiteX43" fmla="*/ 1287143 w 3190725"/>
                <a:gd name="connsiteY43" fmla="*/ 446846 h 2188623"/>
                <a:gd name="connsiteX44" fmla="*/ 1298268 w 3190725"/>
                <a:gd name="connsiteY44" fmla="*/ 442873 h 2188623"/>
                <a:gd name="connsiteX45" fmla="*/ 1298268 w 3190725"/>
                <a:gd name="connsiteY45" fmla="*/ 442873 h 2188623"/>
                <a:gd name="connsiteX46" fmla="*/ 1111929 w 3190725"/>
                <a:gd name="connsiteY46" fmla="*/ 478233 h 2188623"/>
                <a:gd name="connsiteX47" fmla="*/ 1108750 w 3190725"/>
                <a:gd name="connsiteY47" fmla="*/ 481412 h 2188623"/>
                <a:gd name="connsiteX48" fmla="*/ 1104380 w 3190725"/>
                <a:gd name="connsiteY48" fmla="*/ 474260 h 2188623"/>
                <a:gd name="connsiteX49" fmla="*/ 1040413 w 3190725"/>
                <a:gd name="connsiteY49" fmla="*/ 499291 h 2188623"/>
                <a:gd name="connsiteX50" fmla="*/ 1032069 w 3190725"/>
                <a:gd name="connsiteY50" fmla="*/ 517170 h 2188623"/>
                <a:gd name="connsiteX51" fmla="*/ 1057894 w 3190725"/>
                <a:gd name="connsiteY51" fmla="*/ 517170 h 2188623"/>
                <a:gd name="connsiteX52" fmla="*/ 1110737 w 3190725"/>
                <a:gd name="connsiteY52" fmla="*/ 491345 h 2188623"/>
                <a:gd name="connsiteX53" fmla="*/ 1199337 w 3190725"/>
                <a:gd name="connsiteY53" fmla="*/ 458368 h 2188623"/>
                <a:gd name="connsiteX54" fmla="*/ 1199337 w 3190725"/>
                <a:gd name="connsiteY54" fmla="*/ 458368 h 2188623"/>
                <a:gd name="connsiteX55" fmla="*/ 1183842 w 3190725"/>
                <a:gd name="connsiteY55" fmla="*/ 444462 h 2188623"/>
                <a:gd name="connsiteX56" fmla="*/ 1152057 w 3190725"/>
                <a:gd name="connsiteY56" fmla="*/ 447640 h 2188623"/>
                <a:gd name="connsiteX57" fmla="*/ 1106367 w 3190725"/>
                <a:gd name="connsiteY57" fmla="*/ 473068 h 2188623"/>
                <a:gd name="connsiteX58" fmla="*/ 1112723 w 3190725"/>
                <a:gd name="connsiteY58" fmla="*/ 478233 h 2188623"/>
                <a:gd name="connsiteX59" fmla="*/ 2156461 w 3190725"/>
                <a:gd name="connsiteY59" fmla="*/ 102377 h 2188623"/>
                <a:gd name="connsiteX60" fmla="*/ 2174737 w 3190725"/>
                <a:gd name="connsiteY60" fmla="*/ 102377 h 2188623"/>
                <a:gd name="connsiteX61" fmla="*/ 2281614 w 3190725"/>
                <a:gd name="connsiteY61" fmla="*/ 57480 h 2188623"/>
                <a:gd name="connsiteX62" fmla="*/ 2266516 w 3190725"/>
                <a:gd name="connsiteY62" fmla="*/ 55097 h 2188623"/>
                <a:gd name="connsiteX63" fmla="*/ 2220031 w 3190725"/>
                <a:gd name="connsiteY63" fmla="*/ 67811 h 2188623"/>
                <a:gd name="connsiteX64" fmla="*/ 2106002 w 3190725"/>
                <a:gd name="connsiteY64" fmla="*/ 81319 h 2188623"/>
                <a:gd name="connsiteX65" fmla="*/ 2156461 w 3190725"/>
                <a:gd name="connsiteY65" fmla="*/ 101979 h 2188623"/>
                <a:gd name="connsiteX66" fmla="*/ 1904565 w 3190725"/>
                <a:gd name="connsiteY66" fmla="*/ 277591 h 2188623"/>
                <a:gd name="connsiteX67" fmla="*/ 1906154 w 3190725"/>
                <a:gd name="connsiteY67" fmla="*/ 273221 h 2188623"/>
                <a:gd name="connsiteX68" fmla="*/ 1904168 w 3190725"/>
                <a:gd name="connsiteY68" fmla="*/ 272029 h 2188623"/>
                <a:gd name="connsiteX69" fmla="*/ 1902579 w 3190725"/>
                <a:gd name="connsiteY69" fmla="*/ 276002 h 2188623"/>
                <a:gd name="connsiteX70" fmla="*/ 1904565 w 3190725"/>
                <a:gd name="connsiteY70" fmla="*/ 277591 h 2188623"/>
                <a:gd name="connsiteX71" fmla="*/ 1720610 w 3190725"/>
                <a:gd name="connsiteY71" fmla="*/ 281962 h 2188623"/>
                <a:gd name="connsiteX72" fmla="*/ 1712664 w 3190725"/>
                <a:gd name="connsiteY72" fmla="*/ 280770 h 2188623"/>
                <a:gd name="connsiteX73" fmla="*/ 1711869 w 3190725"/>
                <a:gd name="connsiteY73" fmla="*/ 283948 h 2188623"/>
                <a:gd name="connsiteX74" fmla="*/ 1716637 w 3190725"/>
                <a:gd name="connsiteY74" fmla="*/ 284743 h 2188623"/>
                <a:gd name="connsiteX75" fmla="*/ 1720610 w 3190725"/>
                <a:gd name="connsiteY75" fmla="*/ 281962 h 2188623"/>
                <a:gd name="connsiteX76" fmla="*/ 214799 w 3190725"/>
                <a:gd name="connsiteY76" fmla="*/ 1767907 h 2188623"/>
                <a:gd name="connsiteX77" fmla="*/ 182220 w 3190725"/>
                <a:gd name="connsiteY77" fmla="*/ 1782607 h 2188623"/>
                <a:gd name="connsiteX78" fmla="*/ 214799 w 3190725"/>
                <a:gd name="connsiteY78" fmla="*/ 1767907 h 2188623"/>
                <a:gd name="connsiteX79" fmla="*/ 757924 w 3190725"/>
                <a:gd name="connsiteY79" fmla="*/ 1894649 h 2188623"/>
                <a:gd name="connsiteX80" fmla="*/ 772625 w 3190725"/>
                <a:gd name="connsiteY80" fmla="*/ 1859686 h 2188623"/>
                <a:gd name="connsiteX81" fmla="*/ 757924 w 3190725"/>
                <a:gd name="connsiteY81" fmla="*/ 1894649 h 2188623"/>
                <a:gd name="connsiteX82" fmla="*/ 1511624 w 3190725"/>
                <a:gd name="connsiteY82" fmla="*/ 432940 h 2188623"/>
                <a:gd name="connsiteX83" fmla="*/ 1583140 w 3190725"/>
                <a:gd name="connsiteY83" fmla="*/ 432940 h 2188623"/>
                <a:gd name="connsiteX84" fmla="*/ 1511624 w 3190725"/>
                <a:gd name="connsiteY84" fmla="*/ 432940 h 2188623"/>
                <a:gd name="connsiteX85" fmla="*/ 1290719 w 3190725"/>
                <a:gd name="connsiteY85" fmla="*/ 620471 h 2188623"/>
                <a:gd name="connsiteX86" fmla="*/ 1347137 w 3190725"/>
                <a:gd name="connsiteY86" fmla="*/ 627225 h 2188623"/>
                <a:gd name="connsiteX87" fmla="*/ 1290719 w 3190725"/>
                <a:gd name="connsiteY87" fmla="*/ 620471 h 2188623"/>
                <a:gd name="connsiteX88" fmla="*/ 1768685 w 3190725"/>
                <a:gd name="connsiteY88" fmla="*/ 217994 h 2188623"/>
                <a:gd name="connsiteX89" fmla="*/ 1831063 w 3190725"/>
                <a:gd name="connsiteY89" fmla="*/ 210843 h 2188623"/>
                <a:gd name="connsiteX90" fmla="*/ 1768685 w 3190725"/>
                <a:gd name="connsiteY90" fmla="*/ 217994 h 2188623"/>
                <a:gd name="connsiteX91" fmla="*/ 264463 w 3190725"/>
                <a:gd name="connsiteY91" fmla="*/ 1757974 h 2188623"/>
                <a:gd name="connsiteX92" fmla="*/ 233473 w 3190725"/>
                <a:gd name="connsiteY92" fmla="*/ 1786183 h 2188623"/>
                <a:gd name="connsiteX93" fmla="*/ 264463 w 3190725"/>
                <a:gd name="connsiteY93" fmla="*/ 1757974 h 2188623"/>
                <a:gd name="connsiteX94" fmla="*/ 1758354 w 3190725"/>
                <a:gd name="connsiteY94" fmla="*/ 229914 h 2188623"/>
                <a:gd name="connsiteX95" fmla="*/ 1731337 w 3190725"/>
                <a:gd name="connsiteY95" fmla="*/ 256534 h 2188623"/>
                <a:gd name="connsiteX96" fmla="*/ 1756368 w 3190725"/>
                <a:gd name="connsiteY96" fmla="*/ 268056 h 2188623"/>
                <a:gd name="connsiteX97" fmla="*/ 1758354 w 3190725"/>
                <a:gd name="connsiteY97" fmla="*/ 229914 h 2188623"/>
                <a:gd name="connsiteX98" fmla="*/ 289097 w 3190725"/>
                <a:gd name="connsiteY98" fmla="*/ 1673744 h 2188623"/>
                <a:gd name="connsiteX99" fmla="*/ 286316 w 3190725"/>
                <a:gd name="connsiteY99" fmla="*/ 1643151 h 2188623"/>
                <a:gd name="connsiteX100" fmla="*/ 226719 w 3190725"/>
                <a:gd name="connsiteY100" fmla="*/ 1631232 h 2188623"/>
                <a:gd name="connsiteX101" fmla="*/ 221554 w 3190725"/>
                <a:gd name="connsiteY101" fmla="*/ 1644740 h 2188623"/>
                <a:gd name="connsiteX102" fmla="*/ 289097 w 3190725"/>
                <a:gd name="connsiteY102" fmla="*/ 1673744 h 2188623"/>
                <a:gd name="connsiteX103" fmla="*/ 852882 w 3190725"/>
                <a:gd name="connsiteY103" fmla="*/ 1192997 h 2188623"/>
                <a:gd name="connsiteX104" fmla="*/ 832221 w 3190725"/>
                <a:gd name="connsiteY104" fmla="*/ 1169953 h 2188623"/>
                <a:gd name="connsiteX105" fmla="*/ 837386 w 3190725"/>
                <a:gd name="connsiteY105" fmla="*/ 1156444 h 2188623"/>
                <a:gd name="connsiteX106" fmla="*/ 821891 w 3190725"/>
                <a:gd name="connsiteY106" fmla="*/ 1159226 h 2188623"/>
                <a:gd name="connsiteX107" fmla="*/ 796066 w 3190725"/>
                <a:gd name="connsiteY107" fmla="*/ 1210081 h 2188623"/>
                <a:gd name="connsiteX108" fmla="*/ 853279 w 3190725"/>
                <a:gd name="connsiteY108" fmla="*/ 1193394 h 2188623"/>
                <a:gd name="connsiteX109" fmla="*/ 2215263 w 3190725"/>
                <a:gd name="connsiteY109" fmla="*/ 125818 h 2188623"/>
                <a:gd name="connsiteX110" fmla="*/ 2233539 w 3190725"/>
                <a:gd name="connsiteY110" fmla="*/ 167933 h 2188623"/>
                <a:gd name="connsiteX111" fmla="*/ 2279627 w 3190725"/>
                <a:gd name="connsiteY111" fmla="*/ 179455 h 2188623"/>
                <a:gd name="connsiteX112" fmla="*/ 2264132 w 3190725"/>
                <a:gd name="connsiteY112" fmla="*/ 149259 h 2188623"/>
                <a:gd name="connsiteX113" fmla="*/ 2274859 w 3190725"/>
                <a:gd name="connsiteY113" fmla="*/ 139724 h 2188623"/>
                <a:gd name="connsiteX114" fmla="*/ 2214865 w 3190725"/>
                <a:gd name="connsiteY114" fmla="*/ 125818 h 2188623"/>
                <a:gd name="connsiteX115" fmla="*/ 769446 w 3190725"/>
                <a:gd name="connsiteY115" fmla="*/ 1234715 h 2188623"/>
                <a:gd name="connsiteX116" fmla="*/ 768254 w 3190725"/>
                <a:gd name="connsiteY116" fmla="*/ 1233126 h 2188623"/>
                <a:gd name="connsiteX117" fmla="*/ 739250 w 3190725"/>
                <a:gd name="connsiteY117" fmla="*/ 1232331 h 2188623"/>
                <a:gd name="connsiteX118" fmla="*/ 672105 w 3190725"/>
                <a:gd name="connsiteY118" fmla="*/ 1240674 h 2188623"/>
                <a:gd name="connsiteX119" fmla="*/ 697136 w 3190725"/>
                <a:gd name="connsiteY119" fmla="*/ 1256567 h 2188623"/>
                <a:gd name="connsiteX120" fmla="*/ 726934 w 3190725"/>
                <a:gd name="connsiteY120" fmla="*/ 1250210 h 2188623"/>
                <a:gd name="connsiteX121" fmla="*/ 766268 w 3190725"/>
                <a:gd name="connsiteY121" fmla="*/ 1250210 h 2188623"/>
                <a:gd name="connsiteX122" fmla="*/ 769844 w 3190725"/>
                <a:gd name="connsiteY122" fmla="*/ 1235112 h 2188623"/>
                <a:gd name="connsiteX123" fmla="*/ 146462 w 3190725"/>
                <a:gd name="connsiteY123" fmla="*/ 1827106 h 2188623"/>
                <a:gd name="connsiteX124" fmla="*/ 157586 w 3190725"/>
                <a:gd name="connsiteY124" fmla="*/ 1822339 h 2188623"/>
                <a:gd name="connsiteX125" fmla="*/ 159573 w 3190725"/>
                <a:gd name="connsiteY125" fmla="*/ 1808830 h 2188623"/>
                <a:gd name="connsiteX126" fmla="*/ 146859 w 3190725"/>
                <a:gd name="connsiteY126" fmla="*/ 1815584 h 2188623"/>
                <a:gd name="connsiteX127" fmla="*/ 144872 w 3190725"/>
                <a:gd name="connsiteY127" fmla="*/ 1825517 h 2188623"/>
                <a:gd name="connsiteX128" fmla="*/ 138516 w 3190725"/>
                <a:gd name="connsiteY128" fmla="*/ 1828298 h 2188623"/>
                <a:gd name="connsiteX129" fmla="*/ 140502 w 3190725"/>
                <a:gd name="connsiteY129" fmla="*/ 1831080 h 2188623"/>
                <a:gd name="connsiteX130" fmla="*/ 145667 w 3190725"/>
                <a:gd name="connsiteY130" fmla="*/ 1827504 h 2188623"/>
                <a:gd name="connsiteX131" fmla="*/ 24885 w 3190725"/>
                <a:gd name="connsiteY131" fmla="*/ 1654276 h 2188623"/>
                <a:gd name="connsiteX132" fmla="*/ 56669 w 3190725"/>
                <a:gd name="connsiteY132" fmla="*/ 1654276 h 2188623"/>
                <a:gd name="connsiteX133" fmla="*/ 32831 w 3190725"/>
                <a:gd name="connsiteY133" fmla="*/ 1607393 h 2188623"/>
                <a:gd name="connsiteX134" fmla="*/ 52299 w 3190725"/>
                <a:gd name="connsiteY134" fmla="*/ 1591103 h 2188623"/>
                <a:gd name="connsiteX135" fmla="*/ 61040 w 3190725"/>
                <a:gd name="connsiteY135" fmla="*/ 1585541 h 2188623"/>
                <a:gd name="connsiteX136" fmla="*/ 54683 w 3190725"/>
                <a:gd name="connsiteY136" fmla="*/ 1571635 h 2188623"/>
                <a:gd name="connsiteX137" fmla="*/ 36804 w 3190725"/>
                <a:gd name="connsiteY137" fmla="*/ 1569648 h 2188623"/>
                <a:gd name="connsiteX138" fmla="*/ 23295 w 3190725"/>
                <a:gd name="connsiteY138" fmla="*/ 1562894 h 2188623"/>
                <a:gd name="connsiteX139" fmla="*/ 27666 w 3190725"/>
                <a:gd name="connsiteY139" fmla="*/ 1543426 h 2188623"/>
                <a:gd name="connsiteX140" fmla="*/ 35215 w 3190725"/>
                <a:gd name="connsiteY140" fmla="*/ 1534685 h 2188623"/>
                <a:gd name="connsiteX141" fmla="*/ 23295 w 3190725"/>
                <a:gd name="connsiteY141" fmla="*/ 1527533 h 2188623"/>
                <a:gd name="connsiteX142" fmla="*/ 8198 w 3190725"/>
                <a:gd name="connsiteY142" fmla="*/ 1518395 h 2188623"/>
                <a:gd name="connsiteX143" fmla="*/ 26076 w 3190725"/>
                <a:gd name="connsiteY143" fmla="*/ 1512038 h 2188623"/>
                <a:gd name="connsiteX144" fmla="*/ 49121 w 3190725"/>
                <a:gd name="connsiteY144" fmla="*/ 1515217 h 2188623"/>
                <a:gd name="connsiteX145" fmla="*/ 24090 w 3190725"/>
                <a:gd name="connsiteY145" fmla="*/ 1493762 h 2188623"/>
                <a:gd name="connsiteX146" fmla="*/ 69781 w 3190725"/>
                <a:gd name="connsiteY146" fmla="*/ 1495351 h 2188623"/>
                <a:gd name="connsiteX147" fmla="*/ 47531 w 3190725"/>
                <a:gd name="connsiteY147" fmla="*/ 1480651 h 2188623"/>
                <a:gd name="connsiteX148" fmla="*/ 39585 w 3190725"/>
                <a:gd name="connsiteY148" fmla="*/ 1465155 h 2188623"/>
                <a:gd name="connsiteX149" fmla="*/ 58259 w 3190725"/>
                <a:gd name="connsiteY149" fmla="*/ 1460785 h 2188623"/>
                <a:gd name="connsiteX150" fmla="*/ 86468 w 3190725"/>
                <a:gd name="connsiteY150" fmla="*/ 1483829 h 2188623"/>
                <a:gd name="connsiteX151" fmla="*/ 101963 w 3190725"/>
                <a:gd name="connsiteY151" fmla="*/ 1448468 h 2188623"/>
                <a:gd name="connsiteX152" fmla="*/ 127391 w 3190725"/>
                <a:gd name="connsiteY152" fmla="*/ 1444495 h 2188623"/>
                <a:gd name="connsiteX153" fmla="*/ 131761 w 3190725"/>
                <a:gd name="connsiteY153" fmla="*/ 1456415 h 2188623"/>
                <a:gd name="connsiteX154" fmla="*/ 171493 w 3190725"/>
                <a:gd name="connsiteY154" fmla="*/ 1480253 h 2188623"/>
                <a:gd name="connsiteX155" fmla="*/ 152024 w 3190725"/>
                <a:gd name="connsiteY155" fmla="*/ 1458004 h 2188623"/>
                <a:gd name="connsiteX156" fmla="*/ 141694 w 3190725"/>
                <a:gd name="connsiteY156" fmla="*/ 1436946 h 2188623"/>
                <a:gd name="connsiteX157" fmla="*/ 146859 w 3190725"/>
                <a:gd name="connsiteY157" fmla="*/ 1423835 h 2188623"/>
                <a:gd name="connsiteX158" fmla="*/ 163149 w 3190725"/>
                <a:gd name="connsiteY158" fmla="*/ 1436549 h 2188623"/>
                <a:gd name="connsiteX159" fmla="*/ 177849 w 3190725"/>
                <a:gd name="connsiteY159" fmla="*/ 1438933 h 2188623"/>
                <a:gd name="connsiteX160" fmla="*/ 217183 w 3190725"/>
                <a:gd name="connsiteY160" fmla="*/ 1445687 h 2188623"/>
                <a:gd name="connsiteX161" fmla="*/ 198907 w 3190725"/>
                <a:gd name="connsiteY161" fmla="*/ 1427808 h 2188623"/>
                <a:gd name="connsiteX162" fmla="*/ 180233 w 3190725"/>
                <a:gd name="connsiteY162" fmla="*/ 1424232 h 2188623"/>
                <a:gd name="connsiteX163" fmla="*/ 177452 w 3190725"/>
                <a:gd name="connsiteY163" fmla="*/ 1415094 h 2188623"/>
                <a:gd name="connsiteX164" fmla="*/ 193742 w 3190725"/>
                <a:gd name="connsiteY164" fmla="*/ 1411916 h 2188623"/>
                <a:gd name="connsiteX165" fmla="*/ 235062 w 3190725"/>
                <a:gd name="connsiteY165" fmla="*/ 1411916 h 2188623"/>
                <a:gd name="connsiteX166" fmla="*/ 194934 w 3190725"/>
                <a:gd name="connsiteY166" fmla="*/ 1394831 h 2188623"/>
                <a:gd name="connsiteX167" fmla="*/ 233870 w 3190725"/>
                <a:gd name="connsiteY167" fmla="*/ 1385693 h 2188623"/>
                <a:gd name="connsiteX168" fmla="*/ 253339 w 3190725"/>
                <a:gd name="connsiteY168" fmla="*/ 1380528 h 2188623"/>
                <a:gd name="connsiteX169" fmla="*/ 275985 w 3190725"/>
                <a:gd name="connsiteY169" fmla="*/ 1379734 h 2188623"/>
                <a:gd name="connsiteX170" fmla="*/ 343131 w 3190725"/>
                <a:gd name="connsiteY170" fmla="*/ 1400394 h 2188623"/>
                <a:gd name="connsiteX171" fmla="*/ 351872 w 3190725"/>
                <a:gd name="connsiteY171" fmla="*/ 1389666 h 2188623"/>
                <a:gd name="connsiteX172" fmla="*/ 345515 w 3190725"/>
                <a:gd name="connsiteY172" fmla="*/ 1379336 h 2188623"/>
                <a:gd name="connsiteX173" fmla="*/ 325252 w 3190725"/>
                <a:gd name="connsiteY173" fmla="*/ 1374966 h 2188623"/>
                <a:gd name="connsiteX174" fmla="*/ 285521 w 3190725"/>
                <a:gd name="connsiteY174" fmla="*/ 1342784 h 2188623"/>
                <a:gd name="connsiteX175" fmla="*/ 296645 w 3190725"/>
                <a:gd name="connsiteY175" fmla="*/ 1329275 h 2188623"/>
                <a:gd name="connsiteX176" fmla="*/ 351872 w 3190725"/>
                <a:gd name="connsiteY176" fmla="*/ 1336824 h 2188623"/>
                <a:gd name="connsiteX177" fmla="*/ 351872 w 3190725"/>
                <a:gd name="connsiteY177" fmla="*/ 1316958 h 2188623"/>
                <a:gd name="connsiteX178" fmla="*/ 392000 w 3190725"/>
                <a:gd name="connsiteY178" fmla="*/ 1302655 h 2188623"/>
                <a:gd name="connsiteX179" fmla="*/ 402330 w 3190725"/>
                <a:gd name="connsiteY179" fmla="*/ 1317753 h 2188623"/>
                <a:gd name="connsiteX180" fmla="*/ 421004 w 3190725"/>
                <a:gd name="connsiteY180" fmla="*/ 1333645 h 2188623"/>
                <a:gd name="connsiteX181" fmla="*/ 420209 w 3190725"/>
                <a:gd name="connsiteY181" fmla="*/ 1292325 h 2188623"/>
                <a:gd name="connsiteX182" fmla="*/ 454776 w 3190725"/>
                <a:gd name="connsiteY182" fmla="*/ 1297490 h 2188623"/>
                <a:gd name="connsiteX183" fmla="*/ 460735 w 3190725"/>
                <a:gd name="connsiteY183" fmla="*/ 1300668 h 2188623"/>
                <a:gd name="connsiteX184" fmla="*/ 462722 w 3190725"/>
                <a:gd name="connsiteY184" fmla="*/ 1298285 h 2188623"/>
                <a:gd name="connsiteX185" fmla="*/ 455967 w 3190725"/>
                <a:gd name="connsiteY185" fmla="*/ 1296298 h 2188623"/>
                <a:gd name="connsiteX186" fmla="*/ 480601 w 3190725"/>
                <a:gd name="connsiteY186" fmla="*/ 1281200 h 2188623"/>
                <a:gd name="connsiteX187" fmla="*/ 495699 w 3190725"/>
                <a:gd name="connsiteY187" fmla="*/ 1277624 h 2188623"/>
                <a:gd name="connsiteX188" fmla="*/ 486560 w 3190725"/>
                <a:gd name="connsiteY188" fmla="*/ 1266897 h 2188623"/>
                <a:gd name="connsiteX189" fmla="*/ 478217 w 3190725"/>
                <a:gd name="connsiteY189" fmla="*/ 1260540 h 2188623"/>
                <a:gd name="connsiteX190" fmla="*/ 463119 w 3190725"/>
                <a:gd name="connsiteY190" fmla="*/ 1246237 h 2188623"/>
                <a:gd name="connsiteX191" fmla="*/ 481395 w 3190725"/>
                <a:gd name="connsiteY191" fmla="*/ 1233523 h 2188623"/>
                <a:gd name="connsiteX192" fmla="*/ 500864 w 3190725"/>
                <a:gd name="connsiteY192" fmla="*/ 1220014 h 2188623"/>
                <a:gd name="connsiteX193" fmla="*/ 460338 w 3190725"/>
                <a:gd name="connsiteY193" fmla="*/ 1208889 h 2188623"/>
                <a:gd name="connsiteX194" fmla="*/ 506426 w 3190725"/>
                <a:gd name="connsiteY194" fmla="*/ 1196573 h 2188623"/>
                <a:gd name="connsiteX195" fmla="*/ 532251 w 3190725"/>
                <a:gd name="connsiteY195" fmla="*/ 1208889 h 2188623"/>
                <a:gd name="connsiteX196" fmla="*/ 544965 w 3190725"/>
                <a:gd name="connsiteY196" fmla="*/ 1215246 h 2188623"/>
                <a:gd name="connsiteX197" fmla="*/ 563639 w 3190725"/>
                <a:gd name="connsiteY197" fmla="*/ 1226769 h 2188623"/>
                <a:gd name="connsiteX198" fmla="*/ 548541 w 3190725"/>
                <a:gd name="connsiteY198" fmla="*/ 1246634 h 2188623"/>
                <a:gd name="connsiteX199" fmla="*/ 532251 w 3190725"/>
                <a:gd name="connsiteY199" fmla="*/ 1254580 h 2188623"/>
                <a:gd name="connsiteX200" fmla="*/ 660186 w 3190725"/>
                <a:gd name="connsiteY200" fmla="*/ 1228358 h 2188623"/>
                <a:gd name="connsiteX201" fmla="*/ 645882 w 3190725"/>
                <a:gd name="connsiteY201" fmla="*/ 1211273 h 2188623"/>
                <a:gd name="connsiteX202" fmla="*/ 626812 w 3190725"/>
                <a:gd name="connsiteY202" fmla="*/ 1211273 h 2188623"/>
                <a:gd name="connsiteX203" fmla="*/ 639923 w 3190725"/>
                <a:gd name="connsiteY203" fmla="*/ 1185448 h 2188623"/>
                <a:gd name="connsiteX204" fmla="*/ 722961 w 3190725"/>
                <a:gd name="connsiteY204" fmla="*/ 1110356 h 2188623"/>
                <a:gd name="connsiteX205" fmla="*/ 759513 w 3190725"/>
                <a:gd name="connsiteY205" fmla="*/ 1086915 h 2188623"/>
                <a:gd name="connsiteX206" fmla="*/ 797655 w 3190725"/>
                <a:gd name="connsiteY206" fmla="*/ 1063473 h 2188623"/>
                <a:gd name="connsiteX207" fmla="*/ 838181 w 3190725"/>
                <a:gd name="connsiteY207" fmla="*/ 1040032 h 2188623"/>
                <a:gd name="connsiteX208" fmla="*/ 853676 w 3190725"/>
                <a:gd name="connsiteY208" fmla="*/ 1053541 h 2188623"/>
                <a:gd name="connsiteX209" fmla="*/ 843346 w 3190725"/>
                <a:gd name="connsiteY209" fmla="*/ 1032483 h 2188623"/>
                <a:gd name="connsiteX210" fmla="*/ 815932 w 3190725"/>
                <a:gd name="connsiteY210" fmla="*/ 1013809 h 2188623"/>
                <a:gd name="connsiteX211" fmla="*/ 776598 w 3190725"/>
                <a:gd name="connsiteY211" fmla="*/ 1010234 h 2188623"/>
                <a:gd name="connsiteX212" fmla="*/ 836989 w 3190725"/>
                <a:gd name="connsiteY212" fmla="*/ 999904 h 2188623"/>
                <a:gd name="connsiteX213" fmla="*/ 868377 w 3190725"/>
                <a:gd name="connsiteY213" fmla="*/ 996725 h 2188623"/>
                <a:gd name="connsiteX214" fmla="*/ 871953 w 3190725"/>
                <a:gd name="connsiteY214" fmla="*/ 983614 h 2188623"/>
                <a:gd name="connsiteX215" fmla="*/ 877912 w 3190725"/>
                <a:gd name="connsiteY215" fmla="*/ 975668 h 2188623"/>
                <a:gd name="connsiteX216" fmla="*/ 973664 w 3190725"/>
                <a:gd name="connsiteY216" fmla="*/ 971297 h 2188623"/>
                <a:gd name="connsiteX217" fmla="*/ 1008628 w 3190725"/>
                <a:gd name="connsiteY217" fmla="*/ 969708 h 2188623"/>
                <a:gd name="connsiteX218" fmla="*/ 976048 w 3190725"/>
                <a:gd name="connsiteY218" fmla="*/ 951829 h 2188623"/>
                <a:gd name="connsiteX219" fmla="*/ 968102 w 3190725"/>
                <a:gd name="connsiteY219" fmla="*/ 947856 h 2188623"/>
                <a:gd name="connsiteX220" fmla="*/ 949428 w 3190725"/>
                <a:gd name="connsiteY220" fmla="*/ 926401 h 2188623"/>
                <a:gd name="connsiteX221" fmla="*/ 971678 w 3190725"/>
                <a:gd name="connsiteY221" fmla="*/ 903357 h 2188623"/>
                <a:gd name="connsiteX222" fmla="*/ 979624 w 3190725"/>
                <a:gd name="connsiteY222" fmla="*/ 891835 h 2188623"/>
                <a:gd name="connsiteX223" fmla="*/ 983994 w 3190725"/>
                <a:gd name="connsiteY223" fmla="*/ 878326 h 2188623"/>
                <a:gd name="connsiteX224" fmla="*/ 1013793 w 3190725"/>
                <a:gd name="connsiteY224" fmla="*/ 843760 h 2188623"/>
                <a:gd name="connsiteX225" fmla="*/ 981213 w 3190725"/>
                <a:gd name="connsiteY225" fmla="*/ 844952 h 2188623"/>
                <a:gd name="connsiteX226" fmla="*/ 1003065 w 3190725"/>
                <a:gd name="connsiteY226" fmla="*/ 821511 h 2188623"/>
                <a:gd name="connsiteX227" fmla="*/ 984392 w 3190725"/>
                <a:gd name="connsiteY227" fmla="*/ 803632 h 2188623"/>
                <a:gd name="connsiteX228" fmla="*/ 990749 w 3190725"/>
                <a:gd name="connsiteY228" fmla="*/ 793699 h 2188623"/>
                <a:gd name="connsiteX229" fmla="*/ 1012601 w 3190725"/>
                <a:gd name="connsiteY229" fmla="*/ 804029 h 2188623"/>
                <a:gd name="connsiteX230" fmla="*/ 1034056 w 3190725"/>
                <a:gd name="connsiteY230" fmla="*/ 811578 h 2188623"/>
                <a:gd name="connsiteX231" fmla="*/ 1059484 w 3190725"/>
                <a:gd name="connsiteY231" fmla="*/ 788534 h 2188623"/>
                <a:gd name="connsiteX232" fmla="*/ 1035248 w 3190725"/>
                <a:gd name="connsiteY232" fmla="*/ 796083 h 2188623"/>
                <a:gd name="connsiteX233" fmla="*/ 1069417 w 3190725"/>
                <a:gd name="connsiteY233" fmla="*/ 782574 h 2188623"/>
                <a:gd name="connsiteX234" fmla="*/ 1055908 w 3190725"/>
                <a:gd name="connsiteY234" fmla="*/ 740856 h 2188623"/>
                <a:gd name="connsiteX235" fmla="*/ 1076965 w 3190725"/>
                <a:gd name="connsiteY235" fmla="*/ 740062 h 2188623"/>
                <a:gd name="connsiteX236" fmla="*/ 1112326 w 3190725"/>
                <a:gd name="connsiteY236" fmla="*/ 737281 h 2188623"/>
                <a:gd name="connsiteX237" fmla="*/ 1095242 w 3190725"/>
                <a:gd name="connsiteY237" fmla="*/ 735691 h 2188623"/>
                <a:gd name="connsiteX238" fmla="*/ 1074979 w 3190725"/>
                <a:gd name="connsiteY238" fmla="*/ 723772 h 2188623"/>
                <a:gd name="connsiteX239" fmla="*/ 1095242 w 3190725"/>
                <a:gd name="connsiteY239" fmla="*/ 704701 h 2188623"/>
                <a:gd name="connsiteX240" fmla="*/ 1105572 w 3190725"/>
                <a:gd name="connsiteY240" fmla="*/ 704701 h 2188623"/>
                <a:gd name="connsiteX241" fmla="*/ 1119080 w 3190725"/>
                <a:gd name="connsiteY241" fmla="*/ 701125 h 2188623"/>
                <a:gd name="connsiteX242" fmla="*/ 1107161 w 3190725"/>
                <a:gd name="connsiteY242" fmla="*/ 694371 h 2188623"/>
                <a:gd name="connsiteX243" fmla="*/ 1093255 w 3190725"/>
                <a:gd name="connsiteY243" fmla="*/ 694371 h 2188623"/>
                <a:gd name="connsiteX244" fmla="*/ 1187418 w 3190725"/>
                <a:gd name="connsiteY244" fmla="*/ 662189 h 2188623"/>
                <a:gd name="connsiteX245" fmla="*/ 1214435 w 3190725"/>
                <a:gd name="connsiteY245" fmla="*/ 645104 h 2188623"/>
                <a:gd name="connsiteX246" fmla="*/ 1247809 w 3190725"/>
                <a:gd name="connsiteY246" fmla="*/ 623252 h 2188623"/>
                <a:gd name="connsiteX247" fmla="*/ 1223971 w 3190725"/>
                <a:gd name="connsiteY247" fmla="*/ 615703 h 2188623"/>
                <a:gd name="connsiteX248" fmla="*/ 1319723 w 3190725"/>
                <a:gd name="connsiteY248" fmla="*/ 577959 h 2188623"/>
                <a:gd name="connsiteX249" fmla="*/ 1299857 w 3190725"/>
                <a:gd name="connsiteY249" fmla="*/ 557298 h 2188623"/>
                <a:gd name="connsiteX250" fmla="*/ 1284362 w 3190725"/>
                <a:gd name="connsiteY250" fmla="*/ 542598 h 2188623"/>
                <a:gd name="connsiteX251" fmla="*/ 1270853 w 3190725"/>
                <a:gd name="connsiteY251" fmla="*/ 527897 h 2188623"/>
                <a:gd name="connsiteX252" fmla="*/ 1324093 w 3190725"/>
                <a:gd name="connsiteY252" fmla="*/ 501675 h 2188623"/>
                <a:gd name="connsiteX253" fmla="*/ 1404350 w 3190725"/>
                <a:gd name="connsiteY253" fmla="*/ 499291 h 2188623"/>
                <a:gd name="connsiteX254" fmla="*/ 1325682 w 3190725"/>
                <a:gd name="connsiteY254" fmla="*/ 500483 h 2188623"/>
                <a:gd name="connsiteX255" fmla="*/ 1333629 w 3190725"/>
                <a:gd name="connsiteY255" fmla="*/ 485385 h 2188623"/>
                <a:gd name="connsiteX256" fmla="*/ 1434148 w 3190725"/>
                <a:gd name="connsiteY256" fmla="*/ 470287 h 2188623"/>
                <a:gd name="connsiteX257" fmla="*/ 1471496 w 3190725"/>
                <a:gd name="connsiteY257" fmla="*/ 485385 h 2188623"/>
                <a:gd name="connsiteX258" fmla="*/ 1435738 w 3190725"/>
                <a:gd name="connsiteY258" fmla="*/ 469095 h 2188623"/>
                <a:gd name="connsiteX259" fmla="*/ 1426202 w 3190725"/>
                <a:gd name="connsiteY259" fmla="*/ 430556 h 2188623"/>
                <a:gd name="connsiteX260" fmla="*/ 1419448 w 3190725"/>
                <a:gd name="connsiteY260" fmla="*/ 426583 h 2188623"/>
                <a:gd name="connsiteX261" fmla="*/ 1378127 w 3190725"/>
                <a:gd name="connsiteY261" fmla="*/ 449627 h 2188623"/>
                <a:gd name="connsiteX262" fmla="*/ 1345548 w 3190725"/>
                <a:gd name="connsiteY262" fmla="*/ 452011 h 2188623"/>
                <a:gd name="connsiteX263" fmla="*/ 1310187 w 3190725"/>
                <a:gd name="connsiteY263" fmla="*/ 452011 h 2188623"/>
                <a:gd name="connsiteX264" fmla="*/ 1299063 w 3190725"/>
                <a:gd name="connsiteY264" fmla="*/ 443667 h 2188623"/>
                <a:gd name="connsiteX265" fmla="*/ 1299063 w 3190725"/>
                <a:gd name="connsiteY265" fmla="*/ 443667 h 2188623"/>
                <a:gd name="connsiteX266" fmla="*/ 1304625 w 3190725"/>
                <a:gd name="connsiteY266" fmla="*/ 432940 h 2188623"/>
                <a:gd name="connsiteX267" fmla="*/ 1304625 w 3190725"/>
                <a:gd name="connsiteY267" fmla="*/ 432940 h 2188623"/>
                <a:gd name="connsiteX268" fmla="*/ 1309790 w 3190725"/>
                <a:gd name="connsiteY268" fmla="*/ 412677 h 2188623"/>
                <a:gd name="connsiteX269" fmla="*/ 1289527 w 3190725"/>
                <a:gd name="connsiteY269" fmla="*/ 412677 h 2188623"/>
                <a:gd name="connsiteX270" fmla="*/ 1255755 w 3190725"/>
                <a:gd name="connsiteY270" fmla="*/ 423007 h 2188623"/>
                <a:gd name="connsiteX271" fmla="*/ 1239863 w 3190725"/>
                <a:gd name="connsiteY271" fmla="*/ 414664 h 2188623"/>
                <a:gd name="connsiteX272" fmla="*/ 1254564 w 3190725"/>
                <a:gd name="connsiteY272" fmla="*/ 407512 h 2188623"/>
                <a:gd name="connsiteX273" fmla="*/ 1264099 w 3190725"/>
                <a:gd name="connsiteY273" fmla="*/ 402347 h 2188623"/>
                <a:gd name="connsiteX274" fmla="*/ 1228341 w 3190725"/>
                <a:gd name="connsiteY274" fmla="*/ 402347 h 2188623"/>
                <a:gd name="connsiteX275" fmla="*/ 1217216 w 3190725"/>
                <a:gd name="connsiteY275" fmla="*/ 397977 h 2188623"/>
                <a:gd name="connsiteX276" fmla="*/ 1223573 w 3190725"/>
                <a:gd name="connsiteY276" fmla="*/ 387646 h 2188623"/>
                <a:gd name="connsiteX277" fmla="*/ 1268469 w 3190725"/>
                <a:gd name="connsiteY277" fmla="*/ 353478 h 2188623"/>
                <a:gd name="connsiteX278" fmla="*/ 1284759 w 3190725"/>
                <a:gd name="connsiteY278" fmla="*/ 361424 h 2188623"/>
                <a:gd name="connsiteX279" fmla="*/ 1301844 w 3190725"/>
                <a:gd name="connsiteY279" fmla="*/ 341956 h 2188623"/>
                <a:gd name="connsiteX280" fmla="*/ 1330053 w 3190725"/>
                <a:gd name="connsiteY280" fmla="*/ 369767 h 2188623"/>
                <a:gd name="connsiteX281" fmla="*/ 1343562 w 3190725"/>
                <a:gd name="connsiteY281" fmla="*/ 386454 h 2188623"/>
                <a:gd name="connsiteX282" fmla="*/ 1354289 w 3190725"/>
                <a:gd name="connsiteY282" fmla="*/ 380097 h 2188623"/>
                <a:gd name="connsiteX283" fmla="*/ 1346343 w 3190725"/>
                <a:gd name="connsiteY283" fmla="*/ 355464 h 2188623"/>
                <a:gd name="connsiteX284" fmla="*/ 1341575 w 3190725"/>
                <a:gd name="connsiteY284" fmla="*/ 343148 h 2188623"/>
                <a:gd name="connsiteX285" fmla="*/ 1404350 w 3190725"/>
                <a:gd name="connsiteY285" fmla="*/ 293086 h 2188623"/>
                <a:gd name="connsiteX286" fmla="*/ 1422626 w 3190725"/>
                <a:gd name="connsiteY286" fmla="*/ 299841 h 2188623"/>
                <a:gd name="connsiteX287" fmla="*/ 1417461 w 3190725"/>
                <a:gd name="connsiteY287" fmla="*/ 320898 h 2188623"/>
                <a:gd name="connsiteX288" fmla="*/ 1410310 w 3190725"/>
                <a:gd name="connsiteY288" fmla="*/ 384468 h 2188623"/>
                <a:gd name="connsiteX289" fmla="*/ 1456398 w 3190725"/>
                <a:gd name="connsiteY289" fmla="*/ 350696 h 2188623"/>
                <a:gd name="connsiteX290" fmla="*/ 1481031 w 3190725"/>
                <a:gd name="connsiteY290" fmla="*/ 364602 h 2188623"/>
                <a:gd name="connsiteX291" fmla="*/ 1491361 w 3190725"/>
                <a:gd name="connsiteY291" fmla="*/ 394798 h 2188623"/>
                <a:gd name="connsiteX292" fmla="*/ 1537847 w 3190725"/>
                <a:gd name="connsiteY292" fmla="*/ 359835 h 2188623"/>
                <a:gd name="connsiteX293" fmla="*/ 1579962 w 3190725"/>
                <a:gd name="connsiteY293" fmla="*/ 361821 h 2188623"/>
                <a:gd name="connsiteX294" fmla="*/ 1594265 w 3190725"/>
                <a:gd name="connsiteY294" fmla="*/ 369370 h 2188623"/>
                <a:gd name="connsiteX295" fmla="*/ 1598635 w 3190725"/>
                <a:gd name="connsiteY295" fmla="*/ 354272 h 2188623"/>
                <a:gd name="connsiteX296" fmla="*/ 1629626 w 3190725"/>
                <a:gd name="connsiteY296" fmla="*/ 318514 h 2188623"/>
                <a:gd name="connsiteX297" fmla="*/ 1564069 w 3190725"/>
                <a:gd name="connsiteY297" fmla="*/ 326063 h 2188623"/>
                <a:gd name="connsiteX298" fmla="*/ 1510432 w 3190725"/>
                <a:gd name="connsiteY298" fmla="*/ 324871 h 2188623"/>
                <a:gd name="connsiteX299" fmla="*/ 1505664 w 3190725"/>
                <a:gd name="connsiteY299" fmla="*/ 283153 h 2188623"/>
                <a:gd name="connsiteX300" fmla="*/ 1556520 w 3190725"/>
                <a:gd name="connsiteY300" fmla="*/ 274413 h 2188623"/>
                <a:gd name="connsiteX301" fmla="*/ 1553739 w 3190725"/>
                <a:gd name="connsiteY301" fmla="*/ 261301 h 2188623"/>
                <a:gd name="connsiteX302" fmla="*/ 1641942 w 3190725"/>
                <a:gd name="connsiteY302" fmla="*/ 261301 h 2188623"/>
                <a:gd name="connsiteX303" fmla="*/ 1695977 w 3190725"/>
                <a:gd name="connsiteY303" fmla="*/ 268850 h 2188623"/>
                <a:gd name="connsiteX304" fmla="*/ 1694387 w 3190725"/>
                <a:gd name="connsiteY304" fmla="*/ 262891 h 2188623"/>
                <a:gd name="connsiteX305" fmla="*/ 1660218 w 3190725"/>
                <a:gd name="connsiteY305" fmla="*/ 252958 h 2188623"/>
                <a:gd name="connsiteX306" fmla="*/ 1686044 w 3190725"/>
                <a:gd name="connsiteY306" fmla="*/ 231106 h 2188623"/>
                <a:gd name="connsiteX307" fmla="*/ 1726967 w 3190725"/>
                <a:gd name="connsiteY307" fmla="*/ 201705 h 2188623"/>
                <a:gd name="connsiteX308" fmla="*/ 1727762 w 3190725"/>
                <a:gd name="connsiteY308" fmla="*/ 184223 h 2188623"/>
                <a:gd name="connsiteX309" fmla="*/ 1719418 w 3190725"/>
                <a:gd name="connsiteY309" fmla="*/ 173098 h 2188623"/>
                <a:gd name="connsiteX310" fmla="*/ 1731735 w 3190725"/>
                <a:gd name="connsiteY310" fmla="*/ 166741 h 2188623"/>
                <a:gd name="connsiteX311" fmla="*/ 1752395 w 3190725"/>
                <a:gd name="connsiteY311" fmla="*/ 168330 h 2188623"/>
                <a:gd name="connsiteX312" fmla="*/ 1771068 w 3190725"/>
                <a:gd name="connsiteY312" fmla="*/ 167536 h 2188623"/>
                <a:gd name="connsiteX313" fmla="*/ 1762328 w 3190725"/>
                <a:gd name="connsiteY313" fmla="*/ 154822 h 2188623"/>
                <a:gd name="connsiteX314" fmla="*/ 1765506 w 3190725"/>
                <a:gd name="connsiteY314" fmla="*/ 141711 h 2188623"/>
                <a:gd name="connsiteX315" fmla="*/ 1778617 w 3190725"/>
                <a:gd name="connsiteY315" fmla="*/ 147273 h 2188623"/>
                <a:gd name="connsiteX316" fmla="*/ 1843379 w 3190725"/>
                <a:gd name="connsiteY316" fmla="*/ 182634 h 2188623"/>
                <a:gd name="connsiteX317" fmla="*/ 1862053 w 3190725"/>
                <a:gd name="connsiteY317" fmla="*/ 186607 h 2188623"/>
                <a:gd name="connsiteX318" fmla="*/ 1851723 w 3190725"/>
                <a:gd name="connsiteY318" fmla="*/ 202897 h 2188623"/>
                <a:gd name="connsiteX319" fmla="*/ 1844174 w 3190725"/>
                <a:gd name="connsiteY319" fmla="*/ 259315 h 2188623"/>
                <a:gd name="connsiteX320" fmla="*/ 1860066 w 3190725"/>
                <a:gd name="connsiteY320" fmla="*/ 231106 h 2188623"/>
                <a:gd name="connsiteX321" fmla="*/ 1872383 w 3190725"/>
                <a:gd name="connsiteY321" fmla="*/ 214021 h 2188623"/>
                <a:gd name="connsiteX322" fmla="*/ 1904168 w 3190725"/>
                <a:gd name="connsiteY322" fmla="*/ 196540 h 2188623"/>
                <a:gd name="connsiteX323" fmla="*/ 1916882 w 3190725"/>
                <a:gd name="connsiteY323" fmla="*/ 186209 h 2188623"/>
                <a:gd name="connsiteX324" fmla="*/ 1927609 w 3190725"/>
                <a:gd name="connsiteY324" fmla="*/ 205678 h 2188623"/>
                <a:gd name="connsiteX325" fmla="*/ 1921252 w 3190725"/>
                <a:gd name="connsiteY325" fmla="*/ 243820 h 2188623"/>
                <a:gd name="connsiteX326" fmla="*/ 1915293 w 3190725"/>
                <a:gd name="connsiteY326" fmla="*/ 271631 h 2188623"/>
                <a:gd name="connsiteX327" fmla="*/ 1949064 w 3190725"/>
                <a:gd name="connsiteY327" fmla="*/ 248190 h 2188623"/>
                <a:gd name="connsiteX328" fmla="*/ 1954626 w 3190725"/>
                <a:gd name="connsiteY328" fmla="*/ 217597 h 2188623"/>
                <a:gd name="connsiteX329" fmla="*/ 1947077 w 3190725"/>
                <a:gd name="connsiteY329" fmla="*/ 198923 h 2188623"/>
                <a:gd name="connsiteX330" fmla="*/ 1975684 w 3190725"/>
                <a:gd name="connsiteY330" fmla="*/ 197334 h 2188623"/>
                <a:gd name="connsiteX331" fmla="*/ 1969724 w 3190725"/>
                <a:gd name="connsiteY331" fmla="*/ 181839 h 2188623"/>
                <a:gd name="connsiteX332" fmla="*/ 1996344 w 3190725"/>
                <a:gd name="connsiteY332" fmla="*/ 181044 h 2188623"/>
                <a:gd name="connsiteX333" fmla="*/ 1997536 w 3190725"/>
                <a:gd name="connsiteY333" fmla="*/ 214816 h 2188623"/>
                <a:gd name="connsiteX334" fmla="*/ 2102824 w 3190725"/>
                <a:gd name="connsiteY334" fmla="*/ 207664 h 2188623"/>
                <a:gd name="connsiteX335" fmla="*/ 2069052 w 3190725"/>
                <a:gd name="connsiteY335" fmla="*/ 171906 h 2188623"/>
                <a:gd name="connsiteX336" fmla="*/ 2010647 w 3190725"/>
                <a:gd name="connsiteY336" fmla="*/ 145286 h 2188623"/>
                <a:gd name="connsiteX337" fmla="*/ 2078190 w 3190725"/>
                <a:gd name="connsiteY337" fmla="*/ 140519 h 2188623"/>
                <a:gd name="connsiteX338" fmla="*/ 2133019 w 3190725"/>
                <a:gd name="connsiteY338" fmla="*/ 139327 h 2188623"/>
                <a:gd name="connsiteX339" fmla="*/ 2154872 w 3190725"/>
                <a:gd name="connsiteY339" fmla="*/ 140916 h 2188623"/>
                <a:gd name="connsiteX340" fmla="*/ 2162420 w 3190725"/>
                <a:gd name="connsiteY340" fmla="*/ 140916 h 2188623"/>
                <a:gd name="connsiteX341" fmla="*/ 2202151 w 3190725"/>
                <a:gd name="connsiteY341" fmla="*/ 122640 h 2188623"/>
                <a:gd name="connsiteX342" fmla="*/ 2254199 w 3190725"/>
                <a:gd name="connsiteY342" fmla="*/ 102774 h 2188623"/>
                <a:gd name="connsiteX343" fmla="*/ 2297506 w 3190725"/>
                <a:gd name="connsiteY343" fmla="*/ 83306 h 2188623"/>
                <a:gd name="connsiteX344" fmla="*/ 2339224 w 3190725"/>
                <a:gd name="connsiteY344" fmla="*/ 75359 h 2188623"/>
                <a:gd name="connsiteX345" fmla="*/ 2351541 w 3190725"/>
                <a:gd name="connsiteY345" fmla="*/ 92047 h 2188623"/>
                <a:gd name="connsiteX346" fmla="*/ 2359884 w 3190725"/>
                <a:gd name="connsiteY346" fmla="*/ 104761 h 2188623"/>
                <a:gd name="connsiteX347" fmla="*/ 2368625 w 3190725"/>
                <a:gd name="connsiteY347" fmla="*/ 94430 h 2188623"/>
                <a:gd name="connsiteX348" fmla="*/ 2400013 w 3190725"/>
                <a:gd name="connsiteY348" fmla="*/ 76154 h 2188623"/>
                <a:gd name="connsiteX349" fmla="*/ 2369419 w 3190725"/>
                <a:gd name="connsiteY349" fmla="*/ 58275 h 2188623"/>
                <a:gd name="connsiteX350" fmla="*/ 2376571 w 3190725"/>
                <a:gd name="connsiteY350" fmla="*/ 52315 h 2188623"/>
                <a:gd name="connsiteX351" fmla="*/ 2411534 w 3190725"/>
                <a:gd name="connsiteY351" fmla="*/ 38409 h 2188623"/>
                <a:gd name="connsiteX352" fmla="*/ 2467158 w 3190725"/>
                <a:gd name="connsiteY352" fmla="*/ 35231 h 2188623"/>
                <a:gd name="connsiteX353" fmla="*/ 2511260 w 3190725"/>
                <a:gd name="connsiteY353" fmla="*/ 31655 h 2188623"/>
                <a:gd name="connsiteX354" fmla="*/ 2492983 w 3190725"/>
                <a:gd name="connsiteY354" fmla="*/ 14571 h 2188623"/>
                <a:gd name="connsiteX355" fmla="*/ 2554964 w 3190725"/>
                <a:gd name="connsiteY355" fmla="*/ 1460 h 2188623"/>
                <a:gd name="connsiteX356" fmla="*/ 2579995 w 3190725"/>
                <a:gd name="connsiteY356" fmla="*/ 26093 h 2188623"/>
                <a:gd name="connsiteX357" fmla="*/ 2582776 w 3190725"/>
                <a:gd name="connsiteY357" fmla="*/ 29669 h 2188623"/>
                <a:gd name="connsiteX358" fmla="*/ 2576021 w 3190725"/>
                <a:gd name="connsiteY358" fmla="*/ 31258 h 2188623"/>
                <a:gd name="connsiteX359" fmla="*/ 2543045 w 3190725"/>
                <a:gd name="connsiteY359" fmla="*/ 42780 h 2188623"/>
                <a:gd name="connsiteX360" fmla="*/ 2565691 w 3190725"/>
                <a:gd name="connsiteY360" fmla="*/ 45958 h 2188623"/>
                <a:gd name="connsiteX361" fmla="*/ 2510068 w 3190725"/>
                <a:gd name="connsiteY361" fmla="*/ 88471 h 2188623"/>
                <a:gd name="connsiteX362" fmla="*/ 2497354 w 3190725"/>
                <a:gd name="connsiteY362" fmla="*/ 114693 h 2188623"/>
                <a:gd name="connsiteX363" fmla="*/ 2489011 w 3190725"/>
                <a:gd name="connsiteY363" fmla="*/ 132175 h 2188623"/>
                <a:gd name="connsiteX364" fmla="*/ 2470734 w 3190725"/>
                <a:gd name="connsiteY364" fmla="*/ 159590 h 2188623"/>
                <a:gd name="connsiteX365" fmla="*/ 2515233 w 3190725"/>
                <a:gd name="connsiteY365" fmla="*/ 140121 h 2188623"/>
                <a:gd name="connsiteX366" fmla="*/ 2572049 w 3190725"/>
                <a:gd name="connsiteY366" fmla="*/ 75359 h 2188623"/>
                <a:gd name="connsiteX367" fmla="*/ 2633632 w 3190725"/>
                <a:gd name="connsiteY367" fmla="*/ 36820 h 2188623"/>
                <a:gd name="connsiteX368" fmla="*/ 2652306 w 3190725"/>
                <a:gd name="connsiteY368" fmla="*/ 34039 h 2188623"/>
                <a:gd name="connsiteX369" fmla="*/ 2659457 w 3190725"/>
                <a:gd name="connsiteY369" fmla="*/ 57878 h 2188623"/>
                <a:gd name="connsiteX370" fmla="*/ 2655087 w 3190725"/>
                <a:gd name="connsiteY370" fmla="*/ 118269 h 2188623"/>
                <a:gd name="connsiteX371" fmla="*/ 2692037 w 3190725"/>
                <a:gd name="connsiteY371" fmla="*/ 103966 h 2188623"/>
                <a:gd name="connsiteX372" fmla="*/ 2710711 w 3190725"/>
                <a:gd name="connsiteY372" fmla="*/ 86087 h 2188623"/>
                <a:gd name="connsiteX373" fmla="*/ 2741701 w 3190725"/>
                <a:gd name="connsiteY373" fmla="*/ 54302 h 2188623"/>
                <a:gd name="connsiteX374" fmla="*/ 2713094 w 3190725"/>
                <a:gd name="connsiteY374" fmla="*/ 41191 h 2188623"/>
                <a:gd name="connsiteX375" fmla="*/ 2812024 w 3190725"/>
                <a:gd name="connsiteY375" fmla="*/ 7419 h 2188623"/>
                <a:gd name="connsiteX376" fmla="*/ 2869237 w 3190725"/>
                <a:gd name="connsiteY376" fmla="*/ 33642 h 2188623"/>
                <a:gd name="connsiteX377" fmla="*/ 2868443 w 3190725"/>
                <a:gd name="connsiteY377" fmla="*/ 45958 h 2188623"/>
                <a:gd name="connsiteX378" fmla="*/ 2848180 w 3190725"/>
                <a:gd name="connsiteY378" fmla="*/ 56686 h 2188623"/>
                <a:gd name="connsiteX379" fmla="*/ 2832288 w 3190725"/>
                <a:gd name="connsiteY379" fmla="*/ 65427 h 2188623"/>
                <a:gd name="connsiteX380" fmla="*/ 2846591 w 3190725"/>
                <a:gd name="connsiteY380" fmla="*/ 74168 h 2188623"/>
                <a:gd name="connsiteX381" fmla="*/ 2859702 w 3190725"/>
                <a:gd name="connsiteY381" fmla="*/ 85292 h 2188623"/>
                <a:gd name="connsiteX382" fmla="*/ 2834274 w 3190725"/>
                <a:gd name="connsiteY382" fmla="*/ 99993 h 2188623"/>
                <a:gd name="connsiteX383" fmla="*/ 2875992 w 3190725"/>
                <a:gd name="connsiteY383" fmla="*/ 84100 h 2188623"/>
                <a:gd name="connsiteX384" fmla="*/ 2961414 w 3190725"/>
                <a:gd name="connsiteY384" fmla="*/ 47548 h 2188623"/>
                <a:gd name="connsiteX385" fmla="*/ 2979690 w 3190725"/>
                <a:gd name="connsiteY385" fmla="*/ 60659 h 2188623"/>
                <a:gd name="connsiteX386" fmla="*/ 3000747 w 3190725"/>
                <a:gd name="connsiteY386" fmla="*/ 69400 h 2188623"/>
                <a:gd name="connsiteX387" fmla="*/ 3092129 w 3190725"/>
                <a:gd name="connsiteY387" fmla="*/ 94033 h 2188623"/>
                <a:gd name="connsiteX388" fmla="*/ 3119147 w 3190725"/>
                <a:gd name="connsiteY388" fmla="*/ 98404 h 2188623"/>
                <a:gd name="connsiteX389" fmla="*/ 3177154 w 3190725"/>
                <a:gd name="connsiteY389" fmla="*/ 110323 h 2188623"/>
                <a:gd name="connsiteX390" fmla="*/ 3190662 w 3190725"/>
                <a:gd name="connsiteY390" fmla="*/ 130983 h 2188623"/>
                <a:gd name="connsiteX391" fmla="*/ 3171989 w 3190725"/>
                <a:gd name="connsiteY391" fmla="*/ 145684 h 2188623"/>
                <a:gd name="connsiteX392" fmla="*/ 3087759 w 3190725"/>
                <a:gd name="connsiteY392" fmla="*/ 170714 h 2188623"/>
                <a:gd name="connsiteX393" fmla="*/ 2993993 w 3190725"/>
                <a:gd name="connsiteY393" fmla="*/ 165549 h 2188623"/>
                <a:gd name="connsiteX394" fmla="*/ 2933999 w 3190725"/>
                <a:gd name="connsiteY394" fmla="*/ 165549 h 2188623"/>
                <a:gd name="connsiteX395" fmla="*/ 3008296 w 3190725"/>
                <a:gd name="connsiteY395" fmla="*/ 177071 h 2188623"/>
                <a:gd name="connsiteX396" fmla="*/ 3032135 w 3190725"/>
                <a:gd name="connsiteY396" fmla="*/ 193361 h 2188623"/>
                <a:gd name="connsiteX397" fmla="*/ 3042068 w 3190725"/>
                <a:gd name="connsiteY397" fmla="*/ 198129 h 2188623"/>
                <a:gd name="connsiteX398" fmla="*/ 3140204 w 3190725"/>
                <a:gd name="connsiteY398" fmla="*/ 214419 h 2188623"/>
                <a:gd name="connsiteX399" fmla="*/ 3179538 w 3190725"/>
                <a:gd name="connsiteY399" fmla="*/ 229914 h 2188623"/>
                <a:gd name="connsiteX400" fmla="*/ 3171591 w 3190725"/>
                <a:gd name="connsiteY400" fmla="*/ 245012 h 2188623"/>
                <a:gd name="connsiteX401" fmla="*/ 3126695 w 3190725"/>
                <a:gd name="connsiteY401" fmla="*/ 234284 h 2188623"/>
                <a:gd name="connsiteX402" fmla="*/ 3098486 w 3190725"/>
                <a:gd name="connsiteY402" fmla="*/ 248985 h 2188623"/>
                <a:gd name="connsiteX403" fmla="*/ 3071469 w 3190725"/>
                <a:gd name="connsiteY403" fmla="*/ 271631 h 2188623"/>
                <a:gd name="connsiteX404" fmla="*/ 2997967 w 3190725"/>
                <a:gd name="connsiteY404" fmla="*/ 316925 h 2188623"/>
                <a:gd name="connsiteX405" fmla="*/ 2978101 w 3190725"/>
                <a:gd name="connsiteY405" fmla="*/ 326858 h 2188623"/>
                <a:gd name="connsiteX406" fmla="*/ 2983663 w 3190725"/>
                <a:gd name="connsiteY406" fmla="*/ 308979 h 2188623"/>
                <a:gd name="connsiteX407" fmla="*/ 3000350 w 3190725"/>
                <a:gd name="connsiteY407" fmla="*/ 285935 h 2188623"/>
                <a:gd name="connsiteX408" fmla="*/ 2983266 w 3190725"/>
                <a:gd name="connsiteY408" fmla="*/ 222762 h 2188623"/>
                <a:gd name="connsiteX409" fmla="*/ 2896255 w 3190725"/>
                <a:gd name="connsiteY409" fmla="*/ 198923 h 2188623"/>
                <a:gd name="connsiteX410" fmla="*/ 2843412 w 3190725"/>
                <a:gd name="connsiteY410" fmla="*/ 173495 h 2188623"/>
                <a:gd name="connsiteX411" fmla="*/ 2767526 w 3190725"/>
                <a:gd name="connsiteY411" fmla="*/ 170317 h 2188623"/>
                <a:gd name="connsiteX412" fmla="*/ 2704353 w 3190725"/>
                <a:gd name="connsiteY412" fmla="*/ 183428 h 2188623"/>
                <a:gd name="connsiteX413" fmla="*/ 2583570 w 3190725"/>
                <a:gd name="connsiteY413" fmla="*/ 250971 h 2188623"/>
                <a:gd name="connsiteX414" fmla="*/ 2579598 w 3190725"/>
                <a:gd name="connsiteY414" fmla="*/ 281167 h 2188623"/>
                <a:gd name="connsiteX415" fmla="*/ 2573638 w 3190725"/>
                <a:gd name="connsiteY415" fmla="*/ 336393 h 2188623"/>
                <a:gd name="connsiteX416" fmla="*/ 2547018 w 3190725"/>
                <a:gd name="connsiteY416" fmla="*/ 355464 h 2188623"/>
                <a:gd name="connsiteX417" fmla="*/ 2512055 w 3190725"/>
                <a:gd name="connsiteY417" fmla="*/ 379700 h 2188623"/>
                <a:gd name="connsiteX418" fmla="*/ 2479872 w 3190725"/>
                <a:gd name="connsiteY418" fmla="*/ 392811 h 2188623"/>
                <a:gd name="connsiteX419" fmla="*/ 2431400 w 3190725"/>
                <a:gd name="connsiteY419" fmla="*/ 374138 h 2188623"/>
                <a:gd name="connsiteX420" fmla="*/ 2324126 w 3190725"/>
                <a:gd name="connsiteY420" fmla="*/ 375727 h 2188623"/>
                <a:gd name="connsiteX421" fmla="*/ 2193013 w 3190725"/>
                <a:gd name="connsiteY421" fmla="*/ 363808 h 2188623"/>
                <a:gd name="connsiteX422" fmla="*/ 2116730 w 3190725"/>
                <a:gd name="connsiteY422" fmla="*/ 310171 h 2188623"/>
                <a:gd name="connsiteX423" fmla="*/ 2002304 w 3190725"/>
                <a:gd name="connsiteY423" fmla="*/ 313349 h 2188623"/>
                <a:gd name="connsiteX424" fmla="*/ 1953037 w 3190725"/>
                <a:gd name="connsiteY424" fmla="*/ 324077 h 2188623"/>
                <a:gd name="connsiteX425" fmla="*/ 1935158 w 3190725"/>
                <a:gd name="connsiteY425" fmla="*/ 326858 h 2188623"/>
                <a:gd name="connsiteX426" fmla="*/ 1920855 w 3190725"/>
                <a:gd name="connsiteY426" fmla="*/ 361027 h 2188623"/>
                <a:gd name="connsiteX427" fmla="*/ 1918868 w 3190725"/>
                <a:gd name="connsiteY427" fmla="*/ 379700 h 2188623"/>
                <a:gd name="connsiteX428" fmla="*/ 1900195 w 3190725"/>
                <a:gd name="connsiteY428" fmla="*/ 397977 h 2188623"/>
                <a:gd name="connsiteX429" fmla="*/ 1895427 w 3190725"/>
                <a:gd name="connsiteY429" fmla="*/ 435324 h 2188623"/>
                <a:gd name="connsiteX430" fmla="*/ 1726967 w 3190725"/>
                <a:gd name="connsiteY430" fmla="*/ 408307 h 2188623"/>
                <a:gd name="connsiteX431" fmla="*/ 1691209 w 3190725"/>
                <a:gd name="connsiteY431" fmla="*/ 403539 h 2188623"/>
                <a:gd name="connsiteX432" fmla="*/ 1663000 w 3190725"/>
                <a:gd name="connsiteY432" fmla="*/ 431748 h 2188623"/>
                <a:gd name="connsiteX433" fmla="*/ 1663000 w 3190725"/>
                <a:gd name="connsiteY433" fmla="*/ 463136 h 2188623"/>
                <a:gd name="connsiteX434" fmla="*/ 1628036 w 3190725"/>
                <a:gd name="connsiteY434" fmla="*/ 490550 h 2188623"/>
                <a:gd name="connsiteX435" fmla="*/ 1485004 w 3190725"/>
                <a:gd name="connsiteY435" fmla="*/ 549352 h 2188623"/>
                <a:gd name="connsiteX436" fmla="*/ 1441697 w 3190725"/>
                <a:gd name="connsiteY436" fmla="*/ 581137 h 2188623"/>
                <a:gd name="connsiteX437" fmla="*/ 1437327 w 3190725"/>
                <a:gd name="connsiteY437" fmla="*/ 612922 h 2188623"/>
                <a:gd name="connsiteX438" fmla="*/ 1435738 w 3190725"/>
                <a:gd name="connsiteY438" fmla="*/ 669738 h 2188623"/>
                <a:gd name="connsiteX439" fmla="*/ 1370181 w 3190725"/>
                <a:gd name="connsiteY439" fmla="*/ 724964 h 2188623"/>
                <a:gd name="connsiteX440" fmla="*/ 1355878 w 3190725"/>
                <a:gd name="connsiteY440" fmla="*/ 746021 h 2188623"/>
                <a:gd name="connsiteX441" fmla="*/ 1293898 w 3190725"/>
                <a:gd name="connsiteY441" fmla="*/ 796083 h 2188623"/>
                <a:gd name="connsiteX442" fmla="*/ 1241055 w 3190725"/>
                <a:gd name="connsiteY442" fmla="*/ 801645 h 2188623"/>
                <a:gd name="connsiteX443" fmla="*/ 1243836 w 3190725"/>
                <a:gd name="connsiteY443" fmla="*/ 851706 h 2188623"/>
                <a:gd name="connsiteX444" fmla="*/ 1237082 w 3190725"/>
                <a:gd name="connsiteY444" fmla="*/ 931963 h 2188623"/>
                <a:gd name="connsiteX445" fmla="*/ 1205297 w 3190725"/>
                <a:gd name="connsiteY445" fmla="*/ 977654 h 2188623"/>
                <a:gd name="connsiteX446" fmla="*/ 1145303 w 3190725"/>
                <a:gd name="connsiteY446" fmla="*/ 1042813 h 2188623"/>
                <a:gd name="connsiteX447" fmla="*/ 1155633 w 3190725"/>
                <a:gd name="connsiteY447" fmla="*/ 1079366 h 2188623"/>
                <a:gd name="connsiteX448" fmla="*/ 1177088 w 3190725"/>
                <a:gd name="connsiteY448" fmla="*/ 1088107 h 2188623"/>
                <a:gd name="connsiteX449" fmla="*/ 1195364 w 3190725"/>
                <a:gd name="connsiteY449" fmla="*/ 1129030 h 2188623"/>
                <a:gd name="connsiteX450" fmla="*/ 1164771 w 3190725"/>
                <a:gd name="connsiteY450" fmla="*/ 1146909 h 2188623"/>
                <a:gd name="connsiteX451" fmla="*/ 1084514 w 3190725"/>
                <a:gd name="connsiteY451" fmla="*/ 1141744 h 2188623"/>
                <a:gd name="connsiteX452" fmla="*/ 965321 w 3190725"/>
                <a:gd name="connsiteY452" fmla="*/ 1212465 h 2188623"/>
                <a:gd name="connsiteX453" fmla="*/ 941482 w 3190725"/>
                <a:gd name="connsiteY453" fmla="*/ 1258553 h 2188623"/>
                <a:gd name="connsiteX454" fmla="*/ 939495 w 3190725"/>
                <a:gd name="connsiteY454" fmla="*/ 1288352 h 2188623"/>
                <a:gd name="connsiteX455" fmla="*/ 940687 w 3190725"/>
                <a:gd name="connsiteY455" fmla="*/ 1384104 h 2188623"/>
                <a:gd name="connsiteX456" fmla="*/ 956580 w 3190725"/>
                <a:gd name="connsiteY456" fmla="*/ 1432179 h 2188623"/>
                <a:gd name="connsiteX457" fmla="*/ 961745 w 3190725"/>
                <a:gd name="connsiteY457" fmla="*/ 1479061 h 2188623"/>
                <a:gd name="connsiteX458" fmla="*/ 951415 w 3190725"/>
                <a:gd name="connsiteY458" fmla="*/ 1511244 h 2188623"/>
                <a:gd name="connsiteX459" fmla="*/ 989954 w 3190725"/>
                <a:gd name="connsiteY459" fmla="*/ 1581965 h 2188623"/>
                <a:gd name="connsiteX460" fmla="*/ 1016574 w 3190725"/>
                <a:gd name="connsiteY460" fmla="*/ 1591898 h 2188623"/>
                <a:gd name="connsiteX461" fmla="*/ 1040413 w 3190725"/>
                <a:gd name="connsiteY461" fmla="*/ 1617723 h 2188623"/>
                <a:gd name="connsiteX462" fmla="*/ 1007436 w 3190725"/>
                <a:gd name="connsiteY462" fmla="*/ 1650700 h 2188623"/>
                <a:gd name="connsiteX463" fmla="*/ 977240 w 3190725"/>
                <a:gd name="connsiteY463" fmla="*/ 1704734 h 2188623"/>
                <a:gd name="connsiteX464" fmla="*/ 995914 w 3190725"/>
                <a:gd name="connsiteY464" fmla="*/ 1735725 h 2188623"/>
                <a:gd name="connsiteX465" fmla="*/ 1001476 w 3190725"/>
                <a:gd name="connsiteY465" fmla="*/ 1782210 h 2188623"/>
                <a:gd name="connsiteX466" fmla="*/ 997106 w 3190725"/>
                <a:gd name="connsiteY466" fmla="*/ 1796911 h 2188623"/>
                <a:gd name="connsiteX467" fmla="*/ 955388 w 3190725"/>
                <a:gd name="connsiteY467" fmla="*/ 1843793 h 2188623"/>
                <a:gd name="connsiteX468" fmla="*/ 920027 w 3190725"/>
                <a:gd name="connsiteY468" fmla="*/ 1882333 h 2188623"/>
                <a:gd name="connsiteX469" fmla="*/ 911684 w 3190725"/>
                <a:gd name="connsiteY469" fmla="*/ 1894649 h 2188623"/>
                <a:gd name="connsiteX470" fmla="*/ 902943 w 3190725"/>
                <a:gd name="connsiteY470" fmla="*/ 1950273 h 2188623"/>
                <a:gd name="connsiteX471" fmla="*/ 891818 w 3190725"/>
                <a:gd name="connsiteY471" fmla="*/ 2022584 h 2188623"/>
                <a:gd name="connsiteX472" fmla="*/ 830235 w 3190725"/>
                <a:gd name="connsiteY472" fmla="*/ 1994375 h 2188623"/>
                <a:gd name="connsiteX473" fmla="*/ 766665 w 3190725"/>
                <a:gd name="connsiteY473" fmla="*/ 1945903 h 2188623"/>
                <a:gd name="connsiteX474" fmla="*/ 747197 w 3190725"/>
                <a:gd name="connsiteY474" fmla="*/ 1925242 h 2188623"/>
                <a:gd name="connsiteX475" fmla="*/ 729715 w 3190725"/>
                <a:gd name="connsiteY475" fmla="*/ 1924050 h 2188623"/>
                <a:gd name="connsiteX476" fmla="*/ 733688 w 3190725"/>
                <a:gd name="connsiteY476" fmla="*/ 1941532 h 2188623"/>
                <a:gd name="connsiteX477" fmla="*/ 719782 w 3190725"/>
                <a:gd name="connsiteY477" fmla="*/ 1992785 h 2188623"/>
                <a:gd name="connsiteX478" fmla="*/ 680051 w 3190725"/>
                <a:gd name="connsiteY478" fmla="*/ 2021392 h 2188623"/>
                <a:gd name="connsiteX479" fmla="*/ 647869 w 3190725"/>
                <a:gd name="connsiteY479" fmla="*/ 2014637 h 2188623"/>
                <a:gd name="connsiteX480" fmla="*/ 632374 w 3190725"/>
                <a:gd name="connsiteY480" fmla="*/ 2018610 h 2188623"/>
                <a:gd name="connsiteX481" fmla="*/ 609727 w 3190725"/>
                <a:gd name="connsiteY481" fmla="*/ 2038873 h 2188623"/>
                <a:gd name="connsiteX482" fmla="*/ 565626 w 3190725"/>
                <a:gd name="connsiteY482" fmla="*/ 2064699 h 2188623"/>
                <a:gd name="connsiteX483" fmla="*/ 517551 w 3190725"/>
                <a:gd name="connsiteY483" fmla="*/ 2116747 h 2188623"/>
                <a:gd name="connsiteX484" fmla="*/ 447227 w 3190725"/>
                <a:gd name="connsiteY484" fmla="*/ 2158067 h 2188623"/>
                <a:gd name="connsiteX485" fmla="*/ 374518 w 3190725"/>
                <a:gd name="connsiteY485" fmla="*/ 2185879 h 2188623"/>
                <a:gd name="connsiteX486" fmla="*/ 372135 w 3190725"/>
                <a:gd name="connsiteY486" fmla="*/ 2187071 h 2188623"/>
                <a:gd name="connsiteX487" fmla="*/ 231089 w 3190725"/>
                <a:gd name="connsiteY487" fmla="*/ 2178330 h 2188623"/>
                <a:gd name="connsiteX488" fmla="*/ 223938 w 3190725"/>
                <a:gd name="connsiteY488" fmla="*/ 2154491 h 2188623"/>
                <a:gd name="connsiteX489" fmla="*/ 94017 w 3190725"/>
                <a:gd name="connsiteY489" fmla="*/ 2091319 h 2188623"/>
                <a:gd name="connsiteX490" fmla="*/ 79316 w 3190725"/>
                <a:gd name="connsiteY490" fmla="*/ 2040065 h 2188623"/>
                <a:gd name="connsiteX491" fmla="*/ 124610 w 3190725"/>
                <a:gd name="connsiteY491" fmla="*/ 2023378 h 2188623"/>
                <a:gd name="connsiteX492" fmla="*/ 143283 w 3190725"/>
                <a:gd name="connsiteY492" fmla="*/ 2031722 h 2188623"/>
                <a:gd name="connsiteX493" fmla="*/ 133350 w 3190725"/>
                <a:gd name="connsiteY493" fmla="*/ 1997950 h 2188623"/>
                <a:gd name="connsiteX494" fmla="*/ 162354 w 3190725"/>
                <a:gd name="connsiteY494" fmla="*/ 1973317 h 2188623"/>
                <a:gd name="connsiteX495" fmla="*/ 131364 w 3190725"/>
                <a:gd name="connsiteY495" fmla="*/ 1937162 h 2188623"/>
                <a:gd name="connsiteX496" fmla="*/ 70973 w 3190725"/>
                <a:gd name="connsiteY496" fmla="*/ 1967357 h 2188623"/>
                <a:gd name="connsiteX497" fmla="*/ 53094 w 3190725"/>
                <a:gd name="connsiteY497" fmla="*/ 1976496 h 2188623"/>
                <a:gd name="connsiteX498" fmla="*/ 40380 w 3190725"/>
                <a:gd name="connsiteY498" fmla="*/ 1988018 h 2188623"/>
                <a:gd name="connsiteX499" fmla="*/ 30447 w 3190725"/>
                <a:gd name="connsiteY499" fmla="*/ 1967755 h 2188623"/>
                <a:gd name="connsiteX500" fmla="*/ 47134 w 3190725"/>
                <a:gd name="connsiteY500" fmla="*/ 1918885 h 2188623"/>
                <a:gd name="connsiteX501" fmla="*/ 49915 w 3190725"/>
                <a:gd name="connsiteY501" fmla="*/ 1898623 h 2188623"/>
                <a:gd name="connsiteX502" fmla="*/ 31639 w 3190725"/>
                <a:gd name="connsiteY502" fmla="*/ 1910542 h 2188623"/>
                <a:gd name="connsiteX503" fmla="*/ 49518 w 3190725"/>
                <a:gd name="connsiteY503" fmla="*/ 1871208 h 2188623"/>
                <a:gd name="connsiteX504" fmla="*/ 53094 w 3190725"/>
                <a:gd name="connsiteY504" fmla="*/ 1865646 h 2188623"/>
                <a:gd name="connsiteX505" fmla="*/ 85673 w 3190725"/>
                <a:gd name="connsiteY505" fmla="*/ 1834258 h 2188623"/>
                <a:gd name="connsiteX506" fmla="*/ 105141 w 3190725"/>
                <a:gd name="connsiteY506" fmla="*/ 1840615 h 2188623"/>
                <a:gd name="connsiteX507" fmla="*/ 90441 w 3190725"/>
                <a:gd name="connsiteY507" fmla="*/ 1858097 h 2188623"/>
                <a:gd name="connsiteX508" fmla="*/ 78124 w 3190725"/>
                <a:gd name="connsiteY508" fmla="*/ 1855316 h 2188623"/>
                <a:gd name="connsiteX509" fmla="*/ 83686 w 3190725"/>
                <a:gd name="connsiteY509" fmla="*/ 1883127 h 2188623"/>
                <a:gd name="connsiteX510" fmla="*/ 92825 w 3190725"/>
                <a:gd name="connsiteY510" fmla="*/ 1900609 h 2188623"/>
                <a:gd name="connsiteX511" fmla="*/ 120636 w 3190725"/>
                <a:gd name="connsiteY511" fmla="*/ 1891471 h 2188623"/>
                <a:gd name="connsiteX512" fmla="*/ 118650 w 3190725"/>
                <a:gd name="connsiteY512" fmla="*/ 1881935 h 2188623"/>
                <a:gd name="connsiteX513" fmla="*/ 114677 w 3190725"/>
                <a:gd name="connsiteY513" fmla="*/ 1858494 h 2188623"/>
                <a:gd name="connsiteX514" fmla="*/ 110307 w 3190725"/>
                <a:gd name="connsiteY514" fmla="*/ 1821941 h 2188623"/>
                <a:gd name="connsiteX515" fmla="*/ 80111 w 3190725"/>
                <a:gd name="connsiteY515" fmla="*/ 1813995 h 2188623"/>
                <a:gd name="connsiteX516" fmla="*/ 53094 w 3190725"/>
                <a:gd name="connsiteY516" fmla="*/ 1802076 h 2188623"/>
                <a:gd name="connsiteX517" fmla="*/ 55080 w 3190725"/>
                <a:gd name="connsiteY517" fmla="*/ 1760358 h 2188623"/>
                <a:gd name="connsiteX518" fmla="*/ 51902 w 3190725"/>
                <a:gd name="connsiteY518" fmla="*/ 1748439 h 2188623"/>
                <a:gd name="connsiteX519" fmla="*/ 29652 w 3190725"/>
                <a:gd name="connsiteY519" fmla="*/ 1743274 h 2188623"/>
                <a:gd name="connsiteX520" fmla="*/ 16144 w 3190725"/>
                <a:gd name="connsiteY520" fmla="*/ 1717448 h 2188623"/>
                <a:gd name="connsiteX521" fmla="*/ 21706 w 3190725"/>
                <a:gd name="connsiteY521" fmla="*/ 1694404 h 2188623"/>
                <a:gd name="connsiteX522" fmla="*/ 38393 w 3190725"/>
                <a:gd name="connsiteY522" fmla="*/ 1681293 h 2188623"/>
                <a:gd name="connsiteX523" fmla="*/ 27666 w 3190725"/>
                <a:gd name="connsiteY523" fmla="*/ 1654276 h 2188623"/>
                <a:gd name="connsiteX524" fmla="*/ 27666 w 3190725"/>
                <a:gd name="connsiteY524" fmla="*/ 1654276 h 2188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</a:cxnLst>
              <a:rect l="l" t="t" r="r" b="b"/>
              <a:pathLst>
                <a:path w="3190725" h="2188623">
                  <a:moveTo>
                    <a:pt x="903737" y="886272"/>
                  </a:moveTo>
                  <a:cubicBezTo>
                    <a:pt x="903737" y="891835"/>
                    <a:pt x="910095" y="893424"/>
                    <a:pt x="915657" y="893424"/>
                  </a:cubicBezTo>
                  <a:cubicBezTo>
                    <a:pt x="922808" y="893424"/>
                    <a:pt x="927576" y="891040"/>
                    <a:pt x="925987" y="883094"/>
                  </a:cubicBezTo>
                  <a:cubicBezTo>
                    <a:pt x="924795" y="877929"/>
                    <a:pt x="921219" y="873956"/>
                    <a:pt x="915259" y="873956"/>
                  </a:cubicBezTo>
                  <a:cubicBezTo>
                    <a:pt x="909697" y="876340"/>
                    <a:pt x="903737" y="879916"/>
                    <a:pt x="903737" y="886272"/>
                  </a:cubicBezTo>
                  <a:moveTo>
                    <a:pt x="25679" y="1653481"/>
                  </a:moveTo>
                  <a:cubicBezTo>
                    <a:pt x="24885" y="1641562"/>
                    <a:pt x="18527" y="1634013"/>
                    <a:pt x="7005" y="1633218"/>
                  </a:cubicBezTo>
                  <a:cubicBezTo>
                    <a:pt x="251" y="1632821"/>
                    <a:pt x="-543" y="1639575"/>
                    <a:pt x="251" y="1644343"/>
                  </a:cubicBezTo>
                  <a:cubicBezTo>
                    <a:pt x="3430" y="1658646"/>
                    <a:pt x="15349" y="1651097"/>
                    <a:pt x="23295" y="1653084"/>
                  </a:cubicBezTo>
                  <a:cubicBezTo>
                    <a:pt x="24090" y="1653084"/>
                    <a:pt x="24885" y="1653084"/>
                    <a:pt x="25679" y="1653084"/>
                  </a:cubicBezTo>
                  <a:lnTo>
                    <a:pt x="25679" y="1653084"/>
                  </a:lnTo>
                  <a:close/>
                  <a:moveTo>
                    <a:pt x="19322" y="1799295"/>
                  </a:moveTo>
                  <a:cubicBezTo>
                    <a:pt x="24090" y="1801281"/>
                    <a:pt x="29255" y="1799295"/>
                    <a:pt x="30844" y="1792540"/>
                  </a:cubicBezTo>
                  <a:cubicBezTo>
                    <a:pt x="34420" y="1774264"/>
                    <a:pt x="20911" y="1770291"/>
                    <a:pt x="2238" y="1760358"/>
                  </a:cubicBezTo>
                  <a:cubicBezTo>
                    <a:pt x="13362" y="1776250"/>
                    <a:pt x="2238" y="1792540"/>
                    <a:pt x="19322" y="1799295"/>
                  </a:cubicBezTo>
                  <a:moveTo>
                    <a:pt x="2334059" y="15365"/>
                  </a:moveTo>
                  <a:cubicBezTo>
                    <a:pt x="2328496" y="17352"/>
                    <a:pt x="2320153" y="22120"/>
                    <a:pt x="2324921" y="30066"/>
                  </a:cubicBezTo>
                  <a:cubicBezTo>
                    <a:pt x="2332867" y="43177"/>
                    <a:pt x="2345978" y="40793"/>
                    <a:pt x="2365049" y="37218"/>
                  </a:cubicBezTo>
                  <a:cubicBezTo>
                    <a:pt x="2348362" y="32450"/>
                    <a:pt x="2355116" y="7817"/>
                    <a:pt x="2334059" y="15365"/>
                  </a:cubicBezTo>
                  <a:moveTo>
                    <a:pt x="430142" y="1250210"/>
                  </a:moveTo>
                  <a:cubicBezTo>
                    <a:pt x="416634" y="1249813"/>
                    <a:pt x="403920" y="1251005"/>
                    <a:pt x="395179" y="1262527"/>
                  </a:cubicBezTo>
                  <a:cubicBezTo>
                    <a:pt x="392398" y="1266102"/>
                    <a:pt x="394781" y="1269281"/>
                    <a:pt x="398357" y="1270473"/>
                  </a:cubicBezTo>
                  <a:cubicBezTo>
                    <a:pt x="410674" y="1274049"/>
                    <a:pt x="422991" y="1278419"/>
                    <a:pt x="435307" y="1280803"/>
                  </a:cubicBezTo>
                  <a:cubicBezTo>
                    <a:pt x="443254" y="1282392"/>
                    <a:pt x="448418" y="1277624"/>
                    <a:pt x="448816" y="1269678"/>
                  </a:cubicBezTo>
                  <a:cubicBezTo>
                    <a:pt x="444445" y="1260937"/>
                    <a:pt x="442062" y="1251005"/>
                    <a:pt x="430142" y="1250210"/>
                  </a:cubicBezTo>
                  <a:moveTo>
                    <a:pt x="1840598" y="165549"/>
                  </a:moveTo>
                  <a:cubicBezTo>
                    <a:pt x="1849736" y="176277"/>
                    <a:pt x="1860861" y="177866"/>
                    <a:pt x="1873177" y="175482"/>
                  </a:cubicBezTo>
                  <a:cubicBezTo>
                    <a:pt x="1876753" y="174687"/>
                    <a:pt x="1881521" y="171906"/>
                    <a:pt x="1883110" y="168728"/>
                  </a:cubicBezTo>
                  <a:cubicBezTo>
                    <a:pt x="1886289" y="161973"/>
                    <a:pt x="1879137" y="160384"/>
                    <a:pt x="1875164" y="158000"/>
                  </a:cubicBezTo>
                  <a:cubicBezTo>
                    <a:pt x="1858080" y="148068"/>
                    <a:pt x="1840201" y="141313"/>
                    <a:pt x="1813184" y="139724"/>
                  </a:cubicBezTo>
                  <a:cubicBezTo>
                    <a:pt x="1825898" y="151643"/>
                    <a:pt x="1833844" y="157603"/>
                    <a:pt x="1840201" y="165152"/>
                  </a:cubicBezTo>
                  <a:moveTo>
                    <a:pt x="1918868" y="159987"/>
                  </a:moveTo>
                  <a:cubicBezTo>
                    <a:pt x="1916087" y="171509"/>
                    <a:pt x="1927212" y="175482"/>
                    <a:pt x="1939529" y="175879"/>
                  </a:cubicBezTo>
                  <a:cubicBezTo>
                    <a:pt x="1957408" y="176674"/>
                    <a:pt x="1968930" y="168330"/>
                    <a:pt x="1971313" y="152438"/>
                  </a:cubicBezTo>
                  <a:cubicBezTo>
                    <a:pt x="1973300" y="138532"/>
                    <a:pt x="1959394" y="146478"/>
                    <a:pt x="1953832" y="144094"/>
                  </a:cubicBezTo>
                  <a:cubicBezTo>
                    <a:pt x="1938734" y="144094"/>
                    <a:pt x="1922841" y="144094"/>
                    <a:pt x="1918868" y="159987"/>
                  </a:cubicBezTo>
                  <a:moveTo>
                    <a:pt x="1298268" y="442873"/>
                  </a:moveTo>
                  <a:cubicBezTo>
                    <a:pt x="1296679" y="437708"/>
                    <a:pt x="1299063" y="434132"/>
                    <a:pt x="1303830" y="432145"/>
                  </a:cubicBezTo>
                  <a:lnTo>
                    <a:pt x="1303830" y="432145"/>
                  </a:lnTo>
                  <a:cubicBezTo>
                    <a:pt x="1303830" y="424994"/>
                    <a:pt x="1300652" y="421815"/>
                    <a:pt x="1292705" y="422610"/>
                  </a:cubicBezTo>
                  <a:cubicBezTo>
                    <a:pt x="1258537" y="426980"/>
                    <a:pt x="1224368" y="431748"/>
                    <a:pt x="1198940" y="458765"/>
                  </a:cubicBezTo>
                  <a:lnTo>
                    <a:pt x="1198940" y="458765"/>
                  </a:lnTo>
                  <a:cubicBezTo>
                    <a:pt x="1198940" y="458765"/>
                    <a:pt x="1199337" y="460354"/>
                    <a:pt x="1200132" y="460752"/>
                  </a:cubicBezTo>
                  <a:cubicBezTo>
                    <a:pt x="1221587" y="477042"/>
                    <a:pt x="1272840" y="468698"/>
                    <a:pt x="1287143" y="446846"/>
                  </a:cubicBezTo>
                  <a:cubicBezTo>
                    <a:pt x="1289527" y="443270"/>
                    <a:pt x="1293898" y="441681"/>
                    <a:pt x="1298268" y="442873"/>
                  </a:cubicBezTo>
                  <a:lnTo>
                    <a:pt x="1298268" y="442873"/>
                  </a:lnTo>
                  <a:close/>
                  <a:moveTo>
                    <a:pt x="1111929" y="478233"/>
                  </a:moveTo>
                  <a:cubicBezTo>
                    <a:pt x="1111929" y="478233"/>
                    <a:pt x="1109942" y="481412"/>
                    <a:pt x="1108750" y="481412"/>
                  </a:cubicBezTo>
                  <a:cubicBezTo>
                    <a:pt x="1103585" y="481412"/>
                    <a:pt x="1105572" y="477042"/>
                    <a:pt x="1104380" y="474260"/>
                  </a:cubicBezTo>
                  <a:cubicBezTo>
                    <a:pt x="1079349" y="473863"/>
                    <a:pt x="1057100" y="480220"/>
                    <a:pt x="1040413" y="499291"/>
                  </a:cubicBezTo>
                  <a:cubicBezTo>
                    <a:pt x="1036042" y="504059"/>
                    <a:pt x="1023328" y="508032"/>
                    <a:pt x="1032069" y="517170"/>
                  </a:cubicBezTo>
                  <a:cubicBezTo>
                    <a:pt x="1038823" y="524322"/>
                    <a:pt x="1052332" y="524322"/>
                    <a:pt x="1057894" y="517170"/>
                  </a:cubicBezTo>
                  <a:cubicBezTo>
                    <a:pt x="1071800" y="498894"/>
                    <a:pt x="1092858" y="499291"/>
                    <a:pt x="1110737" y="491345"/>
                  </a:cubicBezTo>
                  <a:cubicBezTo>
                    <a:pt x="1139741" y="479028"/>
                    <a:pt x="1174307" y="481809"/>
                    <a:pt x="1199337" y="458368"/>
                  </a:cubicBezTo>
                  <a:lnTo>
                    <a:pt x="1199337" y="458368"/>
                  </a:lnTo>
                  <a:cubicBezTo>
                    <a:pt x="1199337" y="448435"/>
                    <a:pt x="1192583" y="438900"/>
                    <a:pt x="1183842" y="444462"/>
                  </a:cubicBezTo>
                  <a:cubicBezTo>
                    <a:pt x="1172717" y="451614"/>
                    <a:pt x="1162387" y="447640"/>
                    <a:pt x="1152057" y="447640"/>
                  </a:cubicBezTo>
                  <a:cubicBezTo>
                    <a:pt x="1131397" y="447640"/>
                    <a:pt x="1117491" y="457176"/>
                    <a:pt x="1106367" y="473068"/>
                  </a:cubicBezTo>
                  <a:cubicBezTo>
                    <a:pt x="1109148" y="473863"/>
                    <a:pt x="1113518" y="473466"/>
                    <a:pt x="1112723" y="478233"/>
                  </a:cubicBezTo>
                  <a:moveTo>
                    <a:pt x="2156461" y="102377"/>
                  </a:moveTo>
                  <a:cubicBezTo>
                    <a:pt x="2162420" y="102377"/>
                    <a:pt x="2168777" y="101582"/>
                    <a:pt x="2174737" y="102377"/>
                  </a:cubicBezTo>
                  <a:cubicBezTo>
                    <a:pt x="2218839" y="111118"/>
                    <a:pt x="2247048" y="83703"/>
                    <a:pt x="2281614" y="57480"/>
                  </a:cubicBezTo>
                  <a:cubicBezTo>
                    <a:pt x="2272873" y="55891"/>
                    <a:pt x="2269695" y="55097"/>
                    <a:pt x="2266516" y="55097"/>
                  </a:cubicBezTo>
                  <a:cubicBezTo>
                    <a:pt x="2249034" y="54302"/>
                    <a:pt x="2231155" y="67811"/>
                    <a:pt x="2220031" y="67811"/>
                  </a:cubicBezTo>
                  <a:cubicBezTo>
                    <a:pt x="2180697" y="67811"/>
                    <a:pt x="2144541" y="85690"/>
                    <a:pt x="2106002" y="81319"/>
                  </a:cubicBezTo>
                  <a:cubicBezTo>
                    <a:pt x="2114743" y="112309"/>
                    <a:pt x="2136992" y="102774"/>
                    <a:pt x="2156461" y="101979"/>
                  </a:cubicBezTo>
                  <a:moveTo>
                    <a:pt x="1904565" y="277591"/>
                  </a:moveTo>
                  <a:cubicBezTo>
                    <a:pt x="1904565" y="277591"/>
                    <a:pt x="1905757" y="274810"/>
                    <a:pt x="1906154" y="273221"/>
                  </a:cubicBezTo>
                  <a:cubicBezTo>
                    <a:pt x="1906154" y="273221"/>
                    <a:pt x="1904963" y="272426"/>
                    <a:pt x="1904168" y="272029"/>
                  </a:cubicBezTo>
                  <a:cubicBezTo>
                    <a:pt x="1903373" y="273221"/>
                    <a:pt x="1902976" y="274810"/>
                    <a:pt x="1902579" y="276002"/>
                  </a:cubicBezTo>
                  <a:cubicBezTo>
                    <a:pt x="1902579" y="276002"/>
                    <a:pt x="1903771" y="276796"/>
                    <a:pt x="1904565" y="277591"/>
                  </a:cubicBezTo>
                  <a:moveTo>
                    <a:pt x="1720610" y="281962"/>
                  </a:moveTo>
                  <a:cubicBezTo>
                    <a:pt x="1717431" y="281564"/>
                    <a:pt x="1715048" y="280770"/>
                    <a:pt x="1712664" y="280770"/>
                  </a:cubicBezTo>
                  <a:cubicBezTo>
                    <a:pt x="1712664" y="280770"/>
                    <a:pt x="1712267" y="282756"/>
                    <a:pt x="1711869" y="283948"/>
                  </a:cubicBezTo>
                  <a:cubicBezTo>
                    <a:pt x="1713458" y="283948"/>
                    <a:pt x="1715048" y="285140"/>
                    <a:pt x="1716637" y="284743"/>
                  </a:cubicBezTo>
                  <a:cubicBezTo>
                    <a:pt x="1717829" y="284743"/>
                    <a:pt x="1719021" y="283153"/>
                    <a:pt x="1720610" y="281962"/>
                  </a:cubicBezTo>
                  <a:moveTo>
                    <a:pt x="214799" y="1767907"/>
                  </a:moveTo>
                  <a:cubicBezTo>
                    <a:pt x="199304" y="1768702"/>
                    <a:pt x="190166" y="1774264"/>
                    <a:pt x="182220" y="1782607"/>
                  </a:cubicBezTo>
                  <a:cubicBezTo>
                    <a:pt x="193345" y="1782607"/>
                    <a:pt x="202880" y="1777442"/>
                    <a:pt x="214799" y="1767907"/>
                  </a:cubicBezTo>
                  <a:moveTo>
                    <a:pt x="757924" y="1894649"/>
                  </a:moveTo>
                  <a:cubicBezTo>
                    <a:pt x="755938" y="1880743"/>
                    <a:pt x="767460" y="1872400"/>
                    <a:pt x="772625" y="1859686"/>
                  </a:cubicBezTo>
                  <a:cubicBezTo>
                    <a:pt x="747991" y="1868427"/>
                    <a:pt x="747197" y="1870413"/>
                    <a:pt x="757924" y="1894649"/>
                  </a:cubicBezTo>
                  <a:moveTo>
                    <a:pt x="1511624" y="432940"/>
                  </a:moveTo>
                  <a:cubicBezTo>
                    <a:pt x="1539436" y="441283"/>
                    <a:pt x="1560494" y="447640"/>
                    <a:pt x="1583140" y="432940"/>
                  </a:cubicBezTo>
                  <a:lnTo>
                    <a:pt x="1511624" y="432940"/>
                  </a:lnTo>
                  <a:close/>
                  <a:moveTo>
                    <a:pt x="1290719" y="620471"/>
                  </a:moveTo>
                  <a:cubicBezTo>
                    <a:pt x="1308995" y="629609"/>
                    <a:pt x="1328463" y="621266"/>
                    <a:pt x="1347137" y="627225"/>
                  </a:cubicBezTo>
                  <a:cubicBezTo>
                    <a:pt x="1329258" y="618484"/>
                    <a:pt x="1310982" y="611333"/>
                    <a:pt x="1290719" y="620471"/>
                  </a:cubicBezTo>
                  <a:moveTo>
                    <a:pt x="1768685" y="217994"/>
                  </a:moveTo>
                  <a:cubicBezTo>
                    <a:pt x="1788153" y="213227"/>
                    <a:pt x="1808018" y="211240"/>
                    <a:pt x="1831063" y="210843"/>
                  </a:cubicBezTo>
                  <a:cubicBezTo>
                    <a:pt x="1803648" y="187004"/>
                    <a:pt x="1788153" y="216405"/>
                    <a:pt x="1768685" y="217994"/>
                  </a:cubicBezTo>
                  <a:moveTo>
                    <a:pt x="264463" y="1757974"/>
                  </a:moveTo>
                  <a:cubicBezTo>
                    <a:pt x="229500" y="1757180"/>
                    <a:pt x="228705" y="1757974"/>
                    <a:pt x="233473" y="1786183"/>
                  </a:cubicBezTo>
                  <a:cubicBezTo>
                    <a:pt x="243406" y="1777045"/>
                    <a:pt x="252544" y="1768702"/>
                    <a:pt x="264463" y="1757974"/>
                  </a:cubicBezTo>
                  <a:moveTo>
                    <a:pt x="1758354" y="229914"/>
                  </a:moveTo>
                  <a:cubicBezTo>
                    <a:pt x="1743654" y="235873"/>
                    <a:pt x="1738489" y="247395"/>
                    <a:pt x="1731337" y="256534"/>
                  </a:cubicBezTo>
                  <a:cubicBezTo>
                    <a:pt x="1739681" y="260507"/>
                    <a:pt x="1748024" y="264082"/>
                    <a:pt x="1756368" y="268056"/>
                  </a:cubicBezTo>
                  <a:cubicBezTo>
                    <a:pt x="1748422" y="255342"/>
                    <a:pt x="1759944" y="244217"/>
                    <a:pt x="1758354" y="229914"/>
                  </a:cubicBezTo>
                  <a:moveTo>
                    <a:pt x="289097" y="1673744"/>
                  </a:moveTo>
                  <a:cubicBezTo>
                    <a:pt x="278767" y="1663414"/>
                    <a:pt x="305386" y="1653878"/>
                    <a:pt x="286316" y="1643151"/>
                  </a:cubicBezTo>
                  <a:cubicBezTo>
                    <a:pt x="267245" y="1632821"/>
                    <a:pt x="244995" y="1642754"/>
                    <a:pt x="226719" y="1631232"/>
                  </a:cubicBezTo>
                  <a:cubicBezTo>
                    <a:pt x="225924" y="1630834"/>
                    <a:pt x="219964" y="1638383"/>
                    <a:pt x="221554" y="1644740"/>
                  </a:cubicBezTo>
                  <a:cubicBezTo>
                    <a:pt x="250160" y="1637986"/>
                    <a:pt x="274396" y="1641959"/>
                    <a:pt x="289097" y="1673744"/>
                  </a:cubicBezTo>
                  <a:moveTo>
                    <a:pt x="852882" y="1192997"/>
                  </a:moveTo>
                  <a:cubicBezTo>
                    <a:pt x="836989" y="1186640"/>
                    <a:pt x="814342" y="1188627"/>
                    <a:pt x="832221" y="1169953"/>
                  </a:cubicBezTo>
                  <a:cubicBezTo>
                    <a:pt x="836195" y="1165980"/>
                    <a:pt x="843744" y="1163596"/>
                    <a:pt x="837386" y="1156444"/>
                  </a:cubicBezTo>
                  <a:cubicBezTo>
                    <a:pt x="831427" y="1150087"/>
                    <a:pt x="826659" y="1156444"/>
                    <a:pt x="821891" y="1159226"/>
                  </a:cubicBezTo>
                  <a:cubicBezTo>
                    <a:pt x="802026" y="1169556"/>
                    <a:pt x="809575" y="1191805"/>
                    <a:pt x="796066" y="1210081"/>
                  </a:cubicBezTo>
                  <a:cubicBezTo>
                    <a:pt x="815932" y="1204122"/>
                    <a:pt x="830632" y="1199751"/>
                    <a:pt x="853279" y="1193394"/>
                  </a:cubicBezTo>
                  <a:moveTo>
                    <a:pt x="2215263" y="125818"/>
                  </a:moveTo>
                  <a:cubicBezTo>
                    <a:pt x="2230361" y="134956"/>
                    <a:pt x="2221620" y="154027"/>
                    <a:pt x="2233539" y="167933"/>
                  </a:cubicBezTo>
                  <a:cubicBezTo>
                    <a:pt x="2248637" y="185415"/>
                    <a:pt x="2260954" y="188991"/>
                    <a:pt x="2279627" y="179455"/>
                  </a:cubicBezTo>
                  <a:cubicBezTo>
                    <a:pt x="2274859" y="177866"/>
                    <a:pt x="2266516" y="162768"/>
                    <a:pt x="2264132" y="149259"/>
                  </a:cubicBezTo>
                  <a:cubicBezTo>
                    <a:pt x="2264132" y="146478"/>
                    <a:pt x="2271284" y="142902"/>
                    <a:pt x="2274859" y="139724"/>
                  </a:cubicBezTo>
                  <a:cubicBezTo>
                    <a:pt x="2249829" y="153233"/>
                    <a:pt x="2239101" y="109926"/>
                    <a:pt x="2214865" y="125818"/>
                  </a:cubicBezTo>
                  <a:moveTo>
                    <a:pt x="769446" y="1234715"/>
                  </a:moveTo>
                  <a:lnTo>
                    <a:pt x="768254" y="1233126"/>
                  </a:lnTo>
                  <a:cubicBezTo>
                    <a:pt x="759911" y="1212465"/>
                    <a:pt x="746402" y="1229550"/>
                    <a:pt x="739250" y="1232331"/>
                  </a:cubicBezTo>
                  <a:cubicBezTo>
                    <a:pt x="717398" y="1240674"/>
                    <a:pt x="696341" y="1250607"/>
                    <a:pt x="672105" y="1240674"/>
                  </a:cubicBezTo>
                  <a:cubicBezTo>
                    <a:pt x="673297" y="1260540"/>
                    <a:pt x="670516" y="1282392"/>
                    <a:pt x="697136" y="1256567"/>
                  </a:cubicBezTo>
                  <a:cubicBezTo>
                    <a:pt x="703493" y="1250607"/>
                    <a:pt x="716207" y="1249415"/>
                    <a:pt x="726934" y="1250210"/>
                  </a:cubicBezTo>
                  <a:cubicBezTo>
                    <a:pt x="740045" y="1251005"/>
                    <a:pt x="753157" y="1251005"/>
                    <a:pt x="766268" y="1250210"/>
                  </a:cubicBezTo>
                  <a:cubicBezTo>
                    <a:pt x="783749" y="1249415"/>
                    <a:pt x="775803" y="1241866"/>
                    <a:pt x="769844" y="1235112"/>
                  </a:cubicBezTo>
                  <a:moveTo>
                    <a:pt x="146462" y="1827106"/>
                  </a:moveTo>
                  <a:cubicBezTo>
                    <a:pt x="150435" y="1825517"/>
                    <a:pt x="154805" y="1824723"/>
                    <a:pt x="157586" y="1822339"/>
                  </a:cubicBezTo>
                  <a:cubicBezTo>
                    <a:pt x="161957" y="1818763"/>
                    <a:pt x="163546" y="1812406"/>
                    <a:pt x="159573" y="1808830"/>
                  </a:cubicBezTo>
                  <a:cubicBezTo>
                    <a:pt x="152422" y="1803268"/>
                    <a:pt x="149243" y="1810419"/>
                    <a:pt x="146859" y="1815584"/>
                  </a:cubicBezTo>
                  <a:cubicBezTo>
                    <a:pt x="145270" y="1818366"/>
                    <a:pt x="145667" y="1822339"/>
                    <a:pt x="144872" y="1825517"/>
                  </a:cubicBezTo>
                  <a:cubicBezTo>
                    <a:pt x="142886" y="1826312"/>
                    <a:pt x="140899" y="1827106"/>
                    <a:pt x="138516" y="1828298"/>
                  </a:cubicBezTo>
                  <a:cubicBezTo>
                    <a:pt x="139310" y="1829093"/>
                    <a:pt x="140502" y="1831080"/>
                    <a:pt x="140502" y="1831080"/>
                  </a:cubicBezTo>
                  <a:cubicBezTo>
                    <a:pt x="142489" y="1829887"/>
                    <a:pt x="144078" y="1828696"/>
                    <a:pt x="145667" y="1827504"/>
                  </a:cubicBezTo>
                  <a:moveTo>
                    <a:pt x="24885" y="1654276"/>
                  </a:moveTo>
                  <a:lnTo>
                    <a:pt x="56669" y="1654276"/>
                  </a:lnTo>
                  <a:cubicBezTo>
                    <a:pt x="34817" y="1641959"/>
                    <a:pt x="33625" y="1624477"/>
                    <a:pt x="32831" y="1607393"/>
                  </a:cubicBezTo>
                  <a:cubicBezTo>
                    <a:pt x="32036" y="1592693"/>
                    <a:pt x="32831" y="1592693"/>
                    <a:pt x="52299" y="1591103"/>
                  </a:cubicBezTo>
                  <a:cubicBezTo>
                    <a:pt x="59848" y="1590706"/>
                    <a:pt x="59450" y="1590309"/>
                    <a:pt x="61040" y="1585541"/>
                  </a:cubicBezTo>
                  <a:cubicBezTo>
                    <a:pt x="63026" y="1578787"/>
                    <a:pt x="63026" y="1573224"/>
                    <a:pt x="54683" y="1571635"/>
                  </a:cubicBezTo>
                  <a:cubicBezTo>
                    <a:pt x="48723" y="1570840"/>
                    <a:pt x="42366" y="1570840"/>
                    <a:pt x="36804" y="1569648"/>
                  </a:cubicBezTo>
                  <a:cubicBezTo>
                    <a:pt x="32036" y="1568854"/>
                    <a:pt x="23693" y="1574019"/>
                    <a:pt x="23295" y="1562894"/>
                  </a:cubicBezTo>
                  <a:cubicBezTo>
                    <a:pt x="23295" y="1556140"/>
                    <a:pt x="15349" y="1547399"/>
                    <a:pt x="27666" y="1543426"/>
                  </a:cubicBezTo>
                  <a:cubicBezTo>
                    <a:pt x="32434" y="1541837"/>
                    <a:pt x="35612" y="1539850"/>
                    <a:pt x="35215" y="1534685"/>
                  </a:cubicBezTo>
                  <a:cubicBezTo>
                    <a:pt x="34420" y="1527533"/>
                    <a:pt x="28460" y="1527931"/>
                    <a:pt x="23295" y="1527533"/>
                  </a:cubicBezTo>
                  <a:cubicBezTo>
                    <a:pt x="16938" y="1526739"/>
                    <a:pt x="7005" y="1528328"/>
                    <a:pt x="8198" y="1518395"/>
                  </a:cubicBezTo>
                  <a:cubicBezTo>
                    <a:pt x="9389" y="1510052"/>
                    <a:pt x="19322" y="1511641"/>
                    <a:pt x="26076" y="1512038"/>
                  </a:cubicBezTo>
                  <a:cubicBezTo>
                    <a:pt x="33625" y="1512436"/>
                    <a:pt x="41174" y="1514025"/>
                    <a:pt x="49121" y="1515217"/>
                  </a:cubicBezTo>
                  <a:cubicBezTo>
                    <a:pt x="44750" y="1502900"/>
                    <a:pt x="26076" y="1508860"/>
                    <a:pt x="24090" y="1493762"/>
                  </a:cubicBezTo>
                  <a:cubicBezTo>
                    <a:pt x="39585" y="1479061"/>
                    <a:pt x="53094" y="1513627"/>
                    <a:pt x="69781" y="1495351"/>
                  </a:cubicBezTo>
                  <a:cubicBezTo>
                    <a:pt x="65013" y="1486610"/>
                    <a:pt x="54683" y="1485418"/>
                    <a:pt x="47531" y="1480651"/>
                  </a:cubicBezTo>
                  <a:cubicBezTo>
                    <a:pt x="41572" y="1476677"/>
                    <a:pt x="34023" y="1473896"/>
                    <a:pt x="39585" y="1465155"/>
                  </a:cubicBezTo>
                  <a:cubicBezTo>
                    <a:pt x="43955" y="1458004"/>
                    <a:pt x="52299" y="1457209"/>
                    <a:pt x="58259" y="1460785"/>
                  </a:cubicBezTo>
                  <a:cubicBezTo>
                    <a:pt x="67794" y="1466347"/>
                    <a:pt x="78522" y="1470718"/>
                    <a:pt x="86468" y="1483829"/>
                  </a:cubicBezTo>
                  <a:cubicBezTo>
                    <a:pt x="88057" y="1469129"/>
                    <a:pt x="101963" y="1464361"/>
                    <a:pt x="101963" y="1448468"/>
                  </a:cubicBezTo>
                  <a:cubicBezTo>
                    <a:pt x="101963" y="1439728"/>
                    <a:pt x="118253" y="1444098"/>
                    <a:pt x="127391" y="1444495"/>
                  </a:cubicBezTo>
                  <a:cubicBezTo>
                    <a:pt x="137721" y="1444495"/>
                    <a:pt x="130172" y="1454031"/>
                    <a:pt x="131761" y="1456415"/>
                  </a:cubicBezTo>
                  <a:cubicBezTo>
                    <a:pt x="139708" y="1469923"/>
                    <a:pt x="152819" y="1477870"/>
                    <a:pt x="171493" y="1480253"/>
                  </a:cubicBezTo>
                  <a:cubicBezTo>
                    <a:pt x="165135" y="1469923"/>
                    <a:pt x="160368" y="1458401"/>
                    <a:pt x="152024" y="1458004"/>
                  </a:cubicBezTo>
                  <a:cubicBezTo>
                    <a:pt x="133350" y="1456812"/>
                    <a:pt x="143681" y="1444495"/>
                    <a:pt x="141694" y="1436946"/>
                  </a:cubicBezTo>
                  <a:cubicBezTo>
                    <a:pt x="140502" y="1432576"/>
                    <a:pt x="140105" y="1425424"/>
                    <a:pt x="146859" y="1423835"/>
                  </a:cubicBezTo>
                  <a:cubicBezTo>
                    <a:pt x="157189" y="1421451"/>
                    <a:pt x="160368" y="1428206"/>
                    <a:pt x="163149" y="1436549"/>
                  </a:cubicBezTo>
                  <a:cubicBezTo>
                    <a:pt x="166327" y="1446482"/>
                    <a:pt x="172684" y="1439728"/>
                    <a:pt x="177849" y="1438933"/>
                  </a:cubicBezTo>
                  <a:cubicBezTo>
                    <a:pt x="191755" y="1437344"/>
                    <a:pt x="205264" y="1435754"/>
                    <a:pt x="217183" y="1445687"/>
                  </a:cubicBezTo>
                  <a:cubicBezTo>
                    <a:pt x="223143" y="1420259"/>
                    <a:pt x="222746" y="1419862"/>
                    <a:pt x="198907" y="1427808"/>
                  </a:cubicBezTo>
                  <a:cubicBezTo>
                    <a:pt x="191755" y="1430192"/>
                    <a:pt x="185796" y="1427808"/>
                    <a:pt x="180233" y="1424232"/>
                  </a:cubicBezTo>
                  <a:cubicBezTo>
                    <a:pt x="177849" y="1422643"/>
                    <a:pt x="176260" y="1417081"/>
                    <a:pt x="177452" y="1415094"/>
                  </a:cubicBezTo>
                  <a:cubicBezTo>
                    <a:pt x="181028" y="1408340"/>
                    <a:pt x="188180" y="1412313"/>
                    <a:pt x="193742" y="1411916"/>
                  </a:cubicBezTo>
                  <a:cubicBezTo>
                    <a:pt x="206058" y="1411518"/>
                    <a:pt x="217978" y="1411916"/>
                    <a:pt x="235062" y="1411916"/>
                  </a:cubicBezTo>
                  <a:cubicBezTo>
                    <a:pt x="219964" y="1403175"/>
                    <a:pt x="203675" y="1411121"/>
                    <a:pt x="194934" y="1394831"/>
                  </a:cubicBezTo>
                  <a:cubicBezTo>
                    <a:pt x="208045" y="1390064"/>
                    <a:pt x="220362" y="1385693"/>
                    <a:pt x="233870" y="1385693"/>
                  </a:cubicBezTo>
                  <a:cubicBezTo>
                    <a:pt x="240625" y="1385693"/>
                    <a:pt x="247379" y="1386885"/>
                    <a:pt x="253339" y="1380528"/>
                  </a:cubicBezTo>
                  <a:cubicBezTo>
                    <a:pt x="264066" y="1369006"/>
                    <a:pt x="262477" y="1373377"/>
                    <a:pt x="275985" y="1379734"/>
                  </a:cubicBezTo>
                  <a:cubicBezTo>
                    <a:pt x="296645" y="1390064"/>
                    <a:pt x="320484" y="1394434"/>
                    <a:pt x="343131" y="1400394"/>
                  </a:cubicBezTo>
                  <a:cubicBezTo>
                    <a:pt x="349488" y="1401983"/>
                    <a:pt x="349885" y="1394434"/>
                    <a:pt x="351872" y="1389666"/>
                  </a:cubicBezTo>
                  <a:cubicBezTo>
                    <a:pt x="354653" y="1382912"/>
                    <a:pt x="351872" y="1380528"/>
                    <a:pt x="345515" y="1379336"/>
                  </a:cubicBezTo>
                  <a:cubicBezTo>
                    <a:pt x="338761" y="1378144"/>
                    <a:pt x="332404" y="1375363"/>
                    <a:pt x="325252" y="1374966"/>
                  </a:cubicBezTo>
                  <a:cubicBezTo>
                    <a:pt x="291878" y="1372582"/>
                    <a:pt x="292672" y="1372582"/>
                    <a:pt x="285521" y="1342784"/>
                  </a:cubicBezTo>
                  <a:cubicBezTo>
                    <a:pt x="282740" y="1331261"/>
                    <a:pt x="291481" y="1331261"/>
                    <a:pt x="296645" y="1329275"/>
                  </a:cubicBezTo>
                  <a:cubicBezTo>
                    <a:pt x="308565" y="1324110"/>
                    <a:pt x="335980" y="1328480"/>
                    <a:pt x="351872" y="1336824"/>
                  </a:cubicBezTo>
                  <a:lnTo>
                    <a:pt x="351872" y="1316958"/>
                  </a:lnTo>
                  <a:cubicBezTo>
                    <a:pt x="368559" y="1320534"/>
                    <a:pt x="376903" y="1301463"/>
                    <a:pt x="392000" y="1302655"/>
                  </a:cubicBezTo>
                  <a:cubicBezTo>
                    <a:pt x="400344" y="1303052"/>
                    <a:pt x="405112" y="1310204"/>
                    <a:pt x="402330" y="1317753"/>
                  </a:cubicBezTo>
                  <a:cubicBezTo>
                    <a:pt x="393987" y="1341592"/>
                    <a:pt x="411468" y="1330467"/>
                    <a:pt x="421004" y="1333645"/>
                  </a:cubicBezTo>
                  <a:cubicBezTo>
                    <a:pt x="416634" y="1318547"/>
                    <a:pt x="413455" y="1301860"/>
                    <a:pt x="420209" y="1292325"/>
                  </a:cubicBezTo>
                  <a:cubicBezTo>
                    <a:pt x="430142" y="1278022"/>
                    <a:pt x="442856" y="1297093"/>
                    <a:pt x="454776" y="1297490"/>
                  </a:cubicBezTo>
                  <a:cubicBezTo>
                    <a:pt x="456762" y="1298682"/>
                    <a:pt x="458351" y="1299874"/>
                    <a:pt x="460735" y="1300668"/>
                  </a:cubicBezTo>
                  <a:cubicBezTo>
                    <a:pt x="460735" y="1300668"/>
                    <a:pt x="461927" y="1299079"/>
                    <a:pt x="462722" y="1298285"/>
                  </a:cubicBezTo>
                  <a:cubicBezTo>
                    <a:pt x="460338" y="1297490"/>
                    <a:pt x="458351" y="1297093"/>
                    <a:pt x="455967" y="1296298"/>
                  </a:cubicBezTo>
                  <a:cubicBezTo>
                    <a:pt x="456365" y="1278816"/>
                    <a:pt x="469079" y="1280406"/>
                    <a:pt x="480601" y="1281200"/>
                  </a:cubicBezTo>
                  <a:cubicBezTo>
                    <a:pt x="486163" y="1281598"/>
                    <a:pt x="493315" y="1286365"/>
                    <a:pt x="495699" y="1277624"/>
                  </a:cubicBezTo>
                  <a:cubicBezTo>
                    <a:pt x="498082" y="1270473"/>
                    <a:pt x="490136" y="1270075"/>
                    <a:pt x="486560" y="1266897"/>
                  </a:cubicBezTo>
                  <a:cubicBezTo>
                    <a:pt x="484177" y="1264513"/>
                    <a:pt x="480998" y="1262527"/>
                    <a:pt x="478217" y="1260540"/>
                  </a:cubicBezTo>
                  <a:cubicBezTo>
                    <a:pt x="472654" y="1256170"/>
                    <a:pt x="460338" y="1256964"/>
                    <a:pt x="463119" y="1246237"/>
                  </a:cubicBezTo>
                  <a:cubicBezTo>
                    <a:pt x="465106" y="1238688"/>
                    <a:pt x="472257" y="1233126"/>
                    <a:pt x="481395" y="1233523"/>
                  </a:cubicBezTo>
                  <a:cubicBezTo>
                    <a:pt x="491328" y="1233523"/>
                    <a:pt x="492520" y="1223987"/>
                    <a:pt x="500864" y="1220014"/>
                  </a:cubicBezTo>
                  <a:cubicBezTo>
                    <a:pt x="487355" y="1216438"/>
                    <a:pt x="476230" y="1213260"/>
                    <a:pt x="460338" y="1208889"/>
                  </a:cubicBezTo>
                  <a:cubicBezTo>
                    <a:pt x="478614" y="1203724"/>
                    <a:pt x="492520" y="1198957"/>
                    <a:pt x="506426" y="1196573"/>
                  </a:cubicBezTo>
                  <a:cubicBezTo>
                    <a:pt x="516756" y="1194586"/>
                    <a:pt x="531457" y="1187435"/>
                    <a:pt x="532251" y="1208889"/>
                  </a:cubicBezTo>
                  <a:cubicBezTo>
                    <a:pt x="532251" y="1211273"/>
                    <a:pt x="540595" y="1213260"/>
                    <a:pt x="544965" y="1215246"/>
                  </a:cubicBezTo>
                  <a:cubicBezTo>
                    <a:pt x="551720" y="1218425"/>
                    <a:pt x="562447" y="1216836"/>
                    <a:pt x="563639" y="1226769"/>
                  </a:cubicBezTo>
                  <a:cubicBezTo>
                    <a:pt x="564831" y="1236701"/>
                    <a:pt x="554898" y="1240674"/>
                    <a:pt x="548541" y="1246634"/>
                  </a:cubicBezTo>
                  <a:cubicBezTo>
                    <a:pt x="545760" y="1249018"/>
                    <a:pt x="541390" y="1250210"/>
                    <a:pt x="532251" y="1254580"/>
                  </a:cubicBezTo>
                  <a:cubicBezTo>
                    <a:pt x="581121" y="1255772"/>
                    <a:pt x="612111" y="1210479"/>
                    <a:pt x="660186" y="1228358"/>
                  </a:cubicBezTo>
                  <a:cubicBezTo>
                    <a:pt x="655815" y="1218822"/>
                    <a:pt x="659788" y="1208889"/>
                    <a:pt x="645882" y="1211273"/>
                  </a:cubicBezTo>
                  <a:cubicBezTo>
                    <a:pt x="639923" y="1212068"/>
                    <a:pt x="633963" y="1225577"/>
                    <a:pt x="626812" y="1211273"/>
                  </a:cubicBezTo>
                  <a:cubicBezTo>
                    <a:pt x="618865" y="1195381"/>
                    <a:pt x="628003" y="1190613"/>
                    <a:pt x="639923" y="1185448"/>
                  </a:cubicBezTo>
                  <a:cubicBezTo>
                    <a:pt x="675681" y="1169953"/>
                    <a:pt x="698725" y="1138963"/>
                    <a:pt x="722961" y="1110356"/>
                  </a:cubicBezTo>
                  <a:cubicBezTo>
                    <a:pt x="733291" y="1098437"/>
                    <a:pt x="746402" y="1093272"/>
                    <a:pt x="759513" y="1086915"/>
                  </a:cubicBezTo>
                  <a:cubicBezTo>
                    <a:pt x="773022" y="1080558"/>
                    <a:pt x="785339" y="1072612"/>
                    <a:pt x="797655" y="1063473"/>
                  </a:cubicBezTo>
                  <a:cubicBezTo>
                    <a:pt x="808383" y="1055130"/>
                    <a:pt x="824275" y="1047581"/>
                    <a:pt x="838181" y="1040032"/>
                  </a:cubicBezTo>
                  <a:cubicBezTo>
                    <a:pt x="847717" y="1034867"/>
                    <a:pt x="845730" y="1051951"/>
                    <a:pt x="853676" y="1053541"/>
                  </a:cubicBezTo>
                  <a:cubicBezTo>
                    <a:pt x="869966" y="1034867"/>
                    <a:pt x="843744" y="1034867"/>
                    <a:pt x="843346" y="1032483"/>
                  </a:cubicBezTo>
                  <a:cubicBezTo>
                    <a:pt x="843346" y="1011426"/>
                    <a:pt x="824275" y="1020564"/>
                    <a:pt x="815932" y="1013809"/>
                  </a:cubicBezTo>
                  <a:cubicBezTo>
                    <a:pt x="805204" y="1005069"/>
                    <a:pt x="790504" y="1016988"/>
                    <a:pt x="776598" y="1010234"/>
                  </a:cubicBezTo>
                  <a:cubicBezTo>
                    <a:pt x="794874" y="991163"/>
                    <a:pt x="816329" y="996328"/>
                    <a:pt x="836989" y="999904"/>
                  </a:cubicBezTo>
                  <a:cubicBezTo>
                    <a:pt x="848114" y="1001890"/>
                    <a:pt x="859239" y="1006658"/>
                    <a:pt x="868377" y="996725"/>
                  </a:cubicBezTo>
                  <a:cubicBezTo>
                    <a:pt x="870761" y="994341"/>
                    <a:pt x="891023" y="992752"/>
                    <a:pt x="871953" y="983614"/>
                  </a:cubicBezTo>
                  <a:cubicBezTo>
                    <a:pt x="873939" y="980833"/>
                    <a:pt x="875528" y="977654"/>
                    <a:pt x="877912" y="975668"/>
                  </a:cubicBezTo>
                  <a:cubicBezTo>
                    <a:pt x="889037" y="965337"/>
                    <a:pt x="962540" y="961364"/>
                    <a:pt x="973664" y="971297"/>
                  </a:cubicBezTo>
                  <a:cubicBezTo>
                    <a:pt x="985186" y="981627"/>
                    <a:pt x="991941" y="969311"/>
                    <a:pt x="1008628" y="969708"/>
                  </a:cubicBezTo>
                  <a:cubicBezTo>
                    <a:pt x="991146" y="964543"/>
                    <a:pt x="976445" y="968516"/>
                    <a:pt x="976048" y="951829"/>
                  </a:cubicBezTo>
                  <a:cubicBezTo>
                    <a:pt x="976048" y="944280"/>
                    <a:pt x="972472" y="946664"/>
                    <a:pt x="968102" y="947856"/>
                  </a:cubicBezTo>
                  <a:cubicBezTo>
                    <a:pt x="948236" y="952226"/>
                    <a:pt x="942277" y="945472"/>
                    <a:pt x="949428" y="926401"/>
                  </a:cubicBezTo>
                  <a:cubicBezTo>
                    <a:pt x="953401" y="916071"/>
                    <a:pt x="958567" y="904549"/>
                    <a:pt x="971678" y="903357"/>
                  </a:cubicBezTo>
                  <a:cubicBezTo>
                    <a:pt x="980021" y="902562"/>
                    <a:pt x="981611" y="899781"/>
                    <a:pt x="979624" y="891835"/>
                  </a:cubicBezTo>
                  <a:cubicBezTo>
                    <a:pt x="978432" y="887067"/>
                    <a:pt x="978432" y="877929"/>
                    <a:pt x="983994" y="878326"/>
                  </a:cubicBezTo>
                  <a:cubicBezTo>
                    <a:pt x="1011012" y="880313"/>
                    <a:pt x="1003860" y="855679"/>
                    <a:pt x="1013793" y="843760"/>
                  </a:cubicBezTo>
                  <a:cubicBezTo>
                    <a:pt x="1001079" y="838595"/>
                    <a:pt x="987173" y="857269"/>
                    <a:pt x="981213" y="844952"/>
                  </a:cubicBezTo>
                  <a:cubicBezTo>
                    <a:pt x="974856" y="832635"/>
                    <a:pt x="990351" y="827073"/>
                    <a:pt x="1003065" y="821511"/>
                  </a:cubicBezTo>
                  <a:cubicBezTo>
                    <a:pt x="993132" y="817935"/>
                    <a:pt x="983597" y="815154"/>
                    <a:pt x="984392" y="803632"/>
                  </a:cubicBezTo>
                  <a:cubicBezTo>
                    <a:pt x="984392" y="799261"/>
                    <a:pt x="985186" y="794891"/>
                    <a:pt x="990749" y="793699"/>
                  </a:cubicBezTo>
                  <a:cubicBezTo>
                    <a:pt x="1001079" y="791315"/>
                    <a:pt x="1008230" y="796480"/>
                    <a:pt x="1012601" y="804029"/>
                  </a:cubicBezTo>
                  <a:cubicBezTo>
                    <a:pt x="1018163" y="813564"/>
                    <a:pt x="1026109" y="817538"/>
                    <a:pt x="1034056" y="811578"/>
                  </a:cubicBezTo>
                  <a:cubicBezTo>
                    <a:pt x="1042796" y="804824"/>
                    <a:pt x="1062662" y="810386"/>
                    <a:pt x="1059484" y="788534"/>
                  </a:cubicBezTo>
                  <a:cubicBezTo>
                    <a:pt x="1051537" y="790918"/>
                    <a:pt x="1045975" y="803632"/>
                    <a:pt x="1035248" y="796083"/>
                  </a:cubicBezTo>
                  <a:cubicBezTo>
                    <a:pt x="1043989" y="785355"/>
                    <a:pt x="1054716" y="779396"/>
                    <a:pt x="1069417" y="782574"/>
                  </a:cubicBezTo>
                  <a:cubicBezTo>
                    <a:pt x="1051140" y="772244"/>
                    <a:pt x="1070608" y="750789"/>
                    <a:pt x="1055908" y="740856"/>
                  </a:cubicBezTo>
                  <a:cubicBezTo>
                    <a:pt x="1062662" y="732513"/>
                    <a:pt x="1069417" y="736089"/>
                    <a:pt x="1076965" y="740062"/>
                  </a:cubicBezTo>
                  <a:cubicBezTo>
                    <a:pt x="1088090" y="746021"/>
                    <a:pt x="1099612" y="749995"/>
                    <a:pt x="1112326" y="737281"/>
                  </a:cubicBezTo>
                  <a:cubicBezTo>
                    <a:pt x="1105572" y="736486"/>
                    <a:pt x="1100407" y="736089"/>
                    <a:pt x="1095242" y="735691"/>
                  </a:cubicBezTo>
                  <a:cubicBezTo>
                    <a:pt x="1086501" y="734897"/>
                    <a:pt x="1074979" y="733308"/>
                    <a:pt x="1074979" y="723772"/>
                  </a:cubicBezTo>
                  <a:cubicBezTo>
                    <a:pt x="1074979" y="713839"/>
                    <a:pt x="1083322" y="705496"/>
                    <a:pt x="1095242" y="704701"/>
                  </a:cubicBezTo>
                  <a:cubicBezTo>
                    <a:pt x="1098817" y="704701"/>
                    <a:pt x="1102393" y="705496"/>
                    <a:pt x="1105572" y="704701"/>
                  </a:cubicBezTo>
                  <a:cubicBezTo>
                    <a:pt x="1110340" y="703112"/>
                    <a:pt x="1118683" y="713045"/>
                    <a:pt x="1119080" y="701125"/>
                  </a:cubicBezTo>
                  <a:cubicBezTo>
                    <a:pt x="1119080" y="693974"/>
                    <a:pt x="1112326" y="694768"/>
                    <a:pt x="1107161" y="694371"/>
                  </a:cubicBezTo>
                  <a:cubicBezTo>
                    <a:pt x="1102791" y="694371"/>
                    <a:pt x="1098420" y="694371"/>
                    <a:pt x="1093255" y="694371"/>
                  </a:cubicBezTo>
                  <a:cubicBezTo>
                    <a:pt x="1121067" y="670135"/>
                    <a:pt x="1150865" y="658613"/>
                    <a:pt x="1187418" y="662189"/>
                  </a:cubicBezTo>
                  <a:cubicBezTo>
                    <a:pt x="1198145" y="663381"/>
                    <a:pt x="1210065" y="660997"/>
                    <a:pt x="1214435" y="645104"/>
                  </a:cubicBezTo>
                  <a:cubicBezTo>
                    <a:pt x="1218408" y="630404"/>
                    <a:pt x="1236685" y="631198"/>
                    <a:pt x="1247809" y="623252"/>
                  </a:cubicBezTo>
                  <a:cubicBezTo>
                    <a:pt x="1240658" y="618087"/>
                    <a:pt x="1229533" y="624841"/>
                    <a:pt x="1223971" y="615703"/>
                  </a:cubicBezTo>
                  <a:cubicBezTo>
                    <a:pt x="1273237" y="566039"/>
                    <a:pt x="1288335" y="558888"/>
                    <a:pt x="1319723" y="577959"/>
                  </a:cubicBezTo>
                  <a:cubicBezTo>
                    <a:pt x="1322107" y="553325"/>
                    <a:pt x="1321312" y="552531"/>
                    <a:pt x="1299857" y="557298"/>
                  </a:cubicBezTo>
                  <a:cubicBezTo>
                    <a:pt x="1280389" y="562066"/>
                    <a:pt x="1280389" y="561669"/>
                    <a:pt x="1284362" y="542598"/>
                  </a:cubicBezTo>
                  <a:cubicBezTo>
                    <a:pt x="1286349" y="533062"/>
                    <a:pt x="1272045" y="535844"/>
                    <a:pt x="1270853" y="527897"/>
                  </a:cubicBezTo>
                  <a:cubicBezTo>
                    <a:pt x="1287540" y="516773"/>
                    <a:pt x="1296679" y="490947"/>
                    <a:pt x="1324093" y="501675"/>
                  </a:cubicBezTo>
                  <a:cubicBezTo>
                    <a:pt x="1338794" y="514389"/>
                    <a:pt x="1382895" y="515581"/>
                    <a:pt x="1404350" y="499291"/>
                  </a:cubicBezTo>
                  <a:cubicBezTo>
                    <a:pt x="1374154" y="513197"/>
                    <a:pt x="1350316" y="499688"/>
                    <a:pt x="1325682" y="500483"/>
                  </a:cubicBezTo>
                  <a:cubicBezTo>
                    <a:pt x="1324888" y="493729"/>
                    <a:pt x="1328066" y="486974"/>
                    <a:pt x="1333629" y="485385"/>
                  </a:cubicBezTo>
                  <a:cubicBezTo>
                    <a:pt x="1366208" y="475055"/>
                    <a:pt x="1397993" y="459163"/>
                    <a:pt x="1434148" y="470287"/>
                  </a:cubicBezTo>
                  <a:cubicBezTo>
                    <a:pt x="1438916" y="500483"/>
                    <a:pt x="1442492" y="502867"/>
                    <a:pt x="1471496" y="485385"/>
                  </a:cubicBezTo>
                  <a:cubicBezTo>
                    <a:pt x="1448849" y="491742"/>
                    <a:pt x="1454809" y="462341"/>
                    <a:pt x="1435738" y="469095"/>
                  </a:cubicBezTo>
                  <a:cubicBezTo>
                    <a:pt x="1443286" y="453600"/>
                    <a:pt x="1451233" y="438502"/>
                    <a:pt x="1426202" y="430556"/>
                  </a:cubicBezTo>
                  <a:cubicBezTo>
                    <a:pt x="1423818" y="429761"/>
                    <a:pt x="1420640" y="422610"/>
                    <a:pt x="1419448" y="426583"/>
                  </a:cubicBezTo>
                  <a:cubicBezTo>
                    <a:pt x="1413885" y="449230"/>
                    <a:pt x="1389252" y="436516"/>
                    <a:pt x="1378127" y="449627"/>
                  </a:cubicBezTo>
                  <a:cubicBezTo>
                    <a:pt x="1368989" y="460752"/>
                    <a:pt x="1349521" y="457971"/>
                    <a:pt x="1345548" y="452011"/>
                  </a:cubicBezTo>
                  <a:cubicBezTo>
                    <a:pt x="1332039" y="432145"/>
                    <a:pt x="1320120" y="444859"/>
                    <a:pt x="1310187" y="452011"/>
                  </a:cubicBezTo>
                  <a:cubicBezTo>
                    <a:pt x="1294692" y="462341"/>
                    <a:pt x="1300254" y="449627"/>
                    <a:pt x="1299063" y="443667"/>
                  </a:cubicBezTo>
                  <a:lnTo>
                    <a:pt x="1299063" y="443667"/>
                  </a:lnTo>
                  <a:cubicBezTo>
                    <a:pt x="1304227" y="442078"/>
                    <a:pt x="1304227" y="437310"/>
                    <a:pt x="1304625" y="432940"/>
                  </a:cubicBezTo>
                  <a:lnTo>
                    <a:pt x="1304625" y="432940"/>
                  </a:lnTo>
                  <a:cubicBezTo>
                    <a:pt x="1315352" y="428569"/>
                    <a:pt x="1316147" y="421815"/>
                    <a:pt x="1309790" y="412677"/>
                  </a:cubicBezTo>
                  <a:cubicBezTo>
                    <a:pt x="1303036" y="402744"/>
                    <a:pt x="1295884" y="408307"/>
                    <a:pt x="1289527" y="412677"/>
                  </a:cubicBezTo>
                  <a:cubicBezTo>
                    <a:pt x="1279197" y="419431"/>
                    <a:pt x="1268867" y="425391"/>
                    <a:pt x="1255755" y="423007"/>
                  </a:cubicBezTo>
                  <a:cubicBezTo>
                    <a:pt x="1249399" y="421815"/>
                    <a:pt x="1239863" y="424199"/>
                    <a:pt x="1239863" y="414664"/>
                  </a:cubicBezTo>
                  <a:cubicBezTo>
                    <a:pt x="1239863" y="407115"/>
                    <a:pt x="1248604" y="407909"/>
                    <a:pt x="1254564" y="407512"/>
                  </a:cubicBezTo>
                  <a:cubicBezTo>
                    <a:pt x="1257742" y="407512"/>
                    <a:pt x="1260921" y="406717"/>
                    <a:pt x="1264099" y="402347"/>
                  </a:cubicBezTo>
                  <a:cubicBezTo>
                    <a:pt x="1252180" y="402347"/>
                    <a:pt x="1240260" y="402347"/>
                    <a:pt x="1228341" y="402347"/>
                  </a:cubicBezTo>
                  <a:cubicBezTo>
                    <a:pt x="1224368" y="402347"/>
                    <a:pt x="1218805" y="403539"/>
                    <a:pt x="1217216" y="397977"/>
                  </a:cubicBezTo>
                  <a:cubicBezTo>
                    <a:pt x="1215627" y="392811"/>
                    <a:pt x="1219998" y="390428"/>
                    <a:pt x="1223573" y="387646"/>
                  </a:cubicBezTo>
                  <a:cubicBezTo>
                    <a:pt x="1238274" y="376124"/>
                    <a:pt x="1256550" y="370562"/>
                    <a:pt x="1268469" y="353478"/>
                  </a:cubicBezTo>
                  <a:cubicBezTo>
                    <a:pt x="1275224" y="343942"/>
                    <a:pt x="1282773" y="352683"/>
                    <a:pt x="1284759" y="361424"/>
                  </a:cubicBezTo>
                  <a:cubicBezTo>
                    <a:pt x="1295884" y="357848"/>
                    <a:pt x="1288732" y="338777"/>
                    <a:pt x="1301844" y="341956"/>
                  </a:cubicBezTo>
                  <a:cubicBezTo>
                    <a:pt x="1315352" y="344737"/>
                    <a:pt x="1327669" y="353875"/>
                    <a:pt x="1330053" y="369767"/>
                  </a:cubicBezTo>
                  <a:cubicBezTo>
                    <a:pt x="1331245" y="378906"/>
                    <a:pt x="1330450" y="388044"/>
                    <a:pt x="1343562" y="386454"/>
                  </a:cubicBezTo>
                  <a:cubicBezTo>
                    <a:pt x="1348329" y="386057"/>
                    <a:pt x="1357070" y="386454"/>
                    <a:pt x="1354289" y="380097"/>
                  </a:cubicBezTo>
                  <a:cubicBezTo>
                    <a:pt x="1351110" y="371754"/>
                    <a:pt x="1365811" y="357451"/>
                    <a:pt x="1346343" y="355464"/>
                  </a:cubicBezTo>
                  <a:cubicBezTo>
                    <a:pt x="1334821" y="354670"/>
                    <a:pt x="1339191" y="347915"/>
                    <a:pt x="1341575" y="343148"/>
                  </a:cubicBezTo>
                  <a:cubicBezTo>
                    <a:pt x="1354289" y="316130"/>
                    <a:pt x="1376538" y="301032"/>
                    <a:pt x="1404350" y="293086"/>
                  </a:cubicBezTo>
                  <a:cubicBezTo>
                    <a:pt x="1411502" y="291100"/>
                    <a:pt x="1418653" y="292689"/>
                    <a:pt x="1422626" y="299841"/>
                  </a:cubicBezTo>
                  <a:cubicBezTo>
                    <a:pt x="1426997" y="308184"/>
                    <a:pt x="1422626" y="318514"/>
                    <a:pt x="1417461" y="320898"/>
                  </a:cubicBezTo>
                  <a:cubicBezTo>
                    <a:pt x="1384087" y="338777"/>
                    <a:pt x="1396007" y="361424"/>
                    <a:pt x="1410310" y="384468"/>
                  </a:cubicBezTo>
                  <a:cubicBezTo>
                    <a:pt x="1424613" y="373740"/>
                    <a:pt x="1439711" y="361027"/>
                    <a:pt x="1456398" y="350696"/>
                  </a:cubicBezTo>
                  <a:cubicBezTo>
                    <a:pt x="1473880" y="339969"/>
                    <a:pt x="1479045" y="344339"/>
                    <a:pt x="1481031" y="364602"/>
                  </a:cubicBezTo>
                  <a:cubicBezTo>
                    <a:pt x="1481826" y="374535"/>
                    <a:pt x="1487388" y="383673"/>
                    <a:pt x="1491361" y="394798"/>
                  </a:cubicBezTo>
                  <a:cubicBezTo>
                    <a:pt x="1509240" y="386057"/>
                    <a:pt x="1523941" y="371754"/>
                    <a:pt x="1537847" y="359835"/>
                  </a:cubicBezTo>
                  <a:cubicBezTo>
                    <a:pt x="1556918" y="343942"/>
                    <a:pt x="1566850" y="351094"/>
                    <a:pt x="1579962" y="361821"/>
                  </a:cubicBezTo>
                  <a:cubicBezTo>
                    <a:pt x="1584730" y="365794"/>
                    <a:pt x="1586716" y="372151"/>
                    <a:pt x="1594265" y="369370"/>
                  </a:cubicBezTo>
                  <a:cubicBezTo>
                    <a:pt x="1602608" y="366192"/>
                    <a:pt x="1599827" y="360629"/>
                    <a:pt x="1598635" y="354272"/>
                  </a:cubicBezTo>
                  <a:cubicBezTo>
                    <a:pt x="1595059" y="334009"/>
                    <a:pt x="1613733" y="330036"/>
                    <a:pt x="1629626" y="318514"/>
                  </a:cubicBezTo>
                  <a:cubicBezTo>
                    <a:pt x="1603800" y="318514"/>
                    <a:pt x="1584332" y="316130"/>
                    <a:pt x="1564069" y="326063"/>
                  </a:cubicBezTo>
                  <a:cubicBezTo>
                    <a:pt x="1547382" y="334407"/>
                    <a:pt x="1527914" y="340764"/>
                    <a:pt x="1510432" y="324871"/>
                  </a:cubicBezTo>
                  <a:cubicBezTo>
                    <a:pt x="1530695" y="306595"/>
                    <a:pt x="1529503" y="292689"/>
                    <a:pt x="1505664" y="283153"/>
                  </a:cubicBezTo>
                  <a:cubicBezTo>
                    <a:pt x="1521159" y="269248"/>
                    <a:pt x="1539833" y="280770"/>
                    <a:pt x="1556520" y="274413"/>
                  </a:cubicBezTo>
                  <a:cubicBezTo>
                    <a:pt x="1560096" y="269645"/>
                    <a:pt x="1540628" y="262891"/>
                    <a:pt x="1553739" y="261301"/>
                  </a:cubicBezTo>
                  <a:cubicBezTo>
                    <a:pt x="1583140" y="258123"/>
                    <a:pt x="1614925" y="240244"/>
                    <a:pt x="1641942" y="261301"/>
                  </a:cubicBezTo>
                  <a:cubicBezTo>
                    <a:pt x="1660616" y="276002"/>
                    <a:pt x="1677303" y="270042"/>
                    <a:pt x="1695977" y="268850"/>
                  </a:cubicBezTo>
                  <a:cubicBezTo>
                    <a:pt x="1695182" y="265672"/>
                    <a:pt x="1695182" y="263288"/>
                    <a:pt x="1694387" y="262891"/>
                  </a:cubicBezTo>
                  <a:cubicBezTo>
                    <a:pt x="1683660" y="254944"/>
                    <a:pt x="1663397" y="268056"/>
                    <a:pt x="1660218" y="252958"/>
                  </a:cubicBezTo>
                  <a:cubicBezTo>
                    <a:pt x="1658232" y="243025"/>
                    <a:pt x="1678892" y="239846"/>
                    <a:pt x="1686044" y="231106"/>
                  </a:cubicBezTo>
                  <a:cubicBezTo>
                    <a:pt x="1697566" y="217597"/>
                    <a:pt x="1708691" y="206075"/>
                    <a:pt x="1726967" y="201705"/>
                  </a:cubicBezTo>
                  <a:cubicBezTo>
                    <a:pt x="1737694" y="198923"/>
                    <a:pt x="1738886" y="187004"/>
                    <a:pt x="1727762" y="184223"/>
                  </a:cubicBezTo>
                  <a:cubicBezTo>
                    <a:pt x="1719021" y="181839"/>
                    <a:pt x="1718226" y="179455"/>
                    <a:pt x="1719418" y="173098"/>
                  </a:cubicBezTo>
                  <a:cubicBezTo>
                    <a:pt x="1720610" y="166344"/>
                    <a:pt x="1726570" y="166344"/>
                    <a:pt x="1731735" y="166741"/>
                  </a:cubicBezTo>
                  <a:cubicBezTo>
                    <a:pt x="1738489" y="166741"/>
                    <a:pt x="1746038" y="166741"/>
                    <a:pt x="1752395" y="168330"/>
                  </a:cubicBezTo>
                  <a:cubicBezTo>
                    <a:pt x="1759149" y="170317"/>
                    <a:pt x="1766698" y="174687"/>
                    <a:pt x="1771068" y="167536"/>
                  </a:cubicBezTo>
                  <a:cubicBezTo>
                    <a:pt x="1775836" y="159590"/>
                    <a:pt x="1763917" y="160384"/>
                    <a:pt x="1762328" y="154822"/>
                  </a:cubicBezTo>
                  <a:cubicBezTo>
                    <a:pt x="1760739" y="149657"/>
                    <a:pt x="1759149" y="144094"/>
                    <a:pt x="1765506" y="141711"/>
                  </a:cubicBezTo>
                  <a:cubicBezTo>
                    <a:pt x="1771068" y="139724"/>
                    <a:pt x="1777426" y="142108"/>
                    <a:pt x="1778617" y="147273"/>
                  </a:cubicBezTo>
                  <a:cubicBezTo>
                    <a:pt x="1787358" y="183428"/>
                    <a:pt x="1814773" y="183428"/>
                    <a:pt x="1843379" y="182634"/>
                  </a:cubicBezTo>
                  <a:cubicBezTo>
                    <a:pt x="1849736" y="182634"/>
                    <a:pt x="1858874" y="178660"/>
                    <a:pt x="1862053" y="186607"/>
                  </a:cubicBezTo>
                  <a:cubicBezTo>
                    <a:pt x="1865231" y="194553"/>
                    <a:pt x="1854107" y="196937"/>
                    <a:pt x="1851723" y="202897"/>
                  </a:cubicBezTo>
                  <a:cubicBezTo>
                    <a:pt x="1844968" y="219981"/>
                    <a:pt x="1842585" y="237860"/>
                    <a:pt x="1844174" y="259315"/>
                  </a:cubicBezTo>
                  <a:cubicBezTo>
                    <a:pt x="1852120" y="249382"/>
                    <a:pt x="1864039" y="245806"/>
                    <a:pt x="1860066" y="231106"/>
                  </a:cubicBezTo>
                  <a:cubicBezTo>
                    <a:pt x="1857682" y="222762"/>
                    <a:pt x="1863642" y="217597"/>
                    <a:pt x="1872383" y="214021"/>
                  </a:cubicBezTo>
                  <a:cubicBezTo>
                    <a:pt x="1883508" y="209651"/>
                    <a:pt x="1893440" y="202499"/>
                    <a:pt x="1904168" y="196540"/>
                  </a:cubicBezTo>
                  <a:cubicBezTo>
                    <a:pt x="1908936" y="193758"/>
                    <a:pt x="1905360" y="179455"/>
                    <a:pt x="1916882" y="186209"/>
                  </a:cubicBezTo>
                  <a:cubicBezTo>
                    <a:pt x="1924033" y="190183"/>
                    <a:pt x="1928007" y="196937"/>
                    <a:pt x="1927609" y="205678"/>
                  </a:cubicBezTo>
                  <a:cubicBezTo>
                    <a:pt x="1927609" y="218789"/>
                    <a:pt x="1927609" y="231503"/>
                    <a:pt x="1921252" y="243820"/>
                  </a:cubicBezTo>
                  <a:cubicBezTo>
                    <a:pt x="1916882" y="251369"/>
                    <a:pt x="1908936" y="258917"/>
                    <a:pt x="1915293" y="271631"/>
                  </a:cubicBezTo>
                  <a:cubicBezTo>
                    <a:pt x="1926417" y="262891"/>
                    <a:pt x="1932377" y="250177"/>
                    <a:pt x="1949064" y="248190"/>
                  </a:cubicBezTo>
                  <a:cubicBezTo>
                    <a:pt x="1958997" y="246998"/>
                    <a:pt x="1953832" y="227927"/>
                    <a:pt x="1954626" y="217597"/>
                  </a:cubicBezTo>
                  <a:cubicBezTo>
                    <a:pt x="1954626" y="213227"/>
                    <a:pt x="1937939" y="210048"/>
                    <a:pt x="1947077" y="198923"/>
                  </a:cubicBezTo>
                  <a:cubicBezTo>
                    <a:pt x="1955421" y="188593"/>
                    <a:pt x="1966149" y="195745"/>
                    <a:pt x="1975684" y="197334"/>
                  </a:cubicBezTo>
                  <a:cubicBezTo>
                    <a:pt x="1981246" y="188593"/>
                    <a:pt x="1962573" y="188991"/>
                    <a:pt x="1969724" y="181839"/>
                  </a:cubicBezTo>
                  <a:cubicBezTo>
                    <a:pt x="1977273" y="174290"/>
                    <a:pt x="1987603" y="176277"/>
                    <a:pt x="1996344" y="181044"/>
                  </a:cubicBezTo>
                  <a:cubicBezTo>
                    <a:pt x="2015812" y="191374"/>
                    <a:pt x="1988000" y="200115"/>
                    <a:pt x="1997536" y="214816"/>
                  </a:cubicBezTo>
                  <a:cubicBezTo>
                    <a:pt x="2029718" y="171509"/>
                    <a:pt x="2067066" y="192964"/>
                    <a:pt x="2102824" y="207664"/>
                  </a:cubicBezTo>
                  <a:cubicBezTo>
                    <a:pt x="2107989" y="177469"/>
                    <a:pt x="2093685" y="171906"/>
                    <a:pt x="2069052" y="171906"/>
                  </a:cubicBezTo>
                  <a:cubicBezTo>
                    <a:pt x="2049186" y="171906"/>
                    <a:pt x="2027335" y="169522"/>
                    <a:pt x="2010647" y="145286"/>
                  </a:cubicBezTo>
                  <a:cubicBezTo>
                    <a:pt x="2035678" y="149657"/>
                    <a:pt x="2051968" y="128997"/>
                    <a:pt x="2078190" y="140519"/>
                  </a:cubicBezTo>
                  <a:cubicBezTo>
                    <a:pt x="2091302" y="146478"/>
                    <a:pt x="2113551" y="134956"/>
                    <a:pt x="2133019" y="139327"/>
                  </a:cubicBezTo>
                  <a:cubicBezTo>
                    <a:pt x="2138979" y="140916"/>
                    <a:pt x="2147323" y="138929"/>
                    <a:pt x="2154872" y="140916"/>
                  </a:cubicBezTo>
                  <a:cubicBezTo>
                    <a:pt x="2157255" y="141313"/>
                    <a:pt x="2162420" y="140916"/>
                    <a:pt x="2162420" y="140916"/>
                  </a:cubicBezTo>
                  <a:cubicBezTo>
                    <a:pt x="2162420" y="103966"/>
                    <a:pt x="2191822" y="132175"/>
                    <a:pt x="2202151" y="122640"/>
                  </a:cubicBezTo>
                  <a:cubicBezTo>
                    <a:pt x="2217647" y="108734"/>
                    <a:pt x="2235128" y="106350"/>
                    <a:pt x="2254199" y="102774"/>
                  </a:cubicBezTo>
                  <a:cubicBezTo>
                    <a:pt x="2269695" y="99993"/>
                    <a:pt x="2289163" y="94430"/>
                    <a:pt x="2297506" y="83306"/>
                  </a:cubicBezTo>
                  <a:cubicBezTo>
                    <a:pt x="2311015" y="65427"/>
                    <a:pt x="2325318" y="75359"/>
                    <a:pt x="2339224" y="75359"/>
                  </a:cubicBezTo>
                  <a:cubicBezTo>
                    <a:pt x="2346773" y="75359"/>
                    <a:pt x="2353924" y="81716"/>
                    <a:pt x="2351541" y="92047"/>
                  </a:cubicBezTo>
                  <a:cubicBezTo>
                    <a:pt x="2349952" y="99595"/>
                    <a:pt x="2348760" y="105555"/>
                    <a:pt x="2359884" y="104761"/>
                  </a:cubicBezTo>
                  <a:cubicBezTo>
                    <a:pt x="2367036" y="104363"/>
                    <a:pt x="2368625" y="103171"/>
                    <a:pt x="2368625" y="94430"/>
                  </a:cubicBezTo>
                  <a:cubicBezTo>
                    <a:pt x="2368625" y="73770"/>
                    <a:pt x="2388888" y="82114"/>
                    <a:pt x="2400013" y="76154"/>
                  </a:cubicBezTo>
                  <a:cubicBezTo>
                    <a:pt x="2392464" y="65029"/>
                    <a:pt x="2376174" y="69797"/>
                    <a:pt x="2369419" y="58275"/>
                  </a:cubicBezTo>
                  <a:cubicBezTo>
                    <a:pt x="2369817" y="53905"/>
                    <a:pt x="2372996" y="53507"/>
                    <a:pt x="2376571" y="52315"/>
                  </a:cubicBezTo>
                  <a:cubicBezTo>
                    <a:pt x="2387696" y="47945"/>
                    <a:pt x="2401999" y="61454"/>
                    <a:pt x="2411534" y="38409"/>
                  </a:cubicBezTo>
                  <a:cubicBezTo>
                    <a:pt x="2417097" y="25298"/>
                    <a:pt x="2448882" y="26093"/>
                    <a:pt x="2467158" y="35231"/>
                  </a:cubicBezTo>
                  <a:cubicBezTo>
                    <a:pt x="2483845" y="43177"/>
                    <a:pt x="2496957" y="45958"/>
                    <a:pt x="2511260" y="31655"/>
                  </a:cubicBezTo>
                  <a:cubicBezTo>
                    <a:pt x="2505698" y="26887"/>
                    <a:pt x="2500135" y="21325"/>
                    <a:pt x="2492983" y="14571"/>
                  </a:cubicBezTo>
                  <a:cubicBezTo>
                    <a:pt x="2513644" y="5830"/>
                    <a:pt x="2531920" y="-3706"/>
                    <a:pt x="2554964" y="1460"/>
                  </a:cubicBezTo>
                  <a:cubicBezTo>
                    <a:pt x="2569665" y="4638"/>
                    <a:pt x="2581584" y="7817"/>
                    <a:pt x="2579995" y="26093"/>
                  </a:cubicBezTo>
                  <a:cubicBezTo>
                    <a:pt x="2579995" y="27285"/>
                    <a:pt x="2581584" y="28477"/>
                    <a:pt x="2582776" y="29669"/>
                  </a:cubicBezTo>
                  <a:cubicBezTo>
                    <a:pt x="2580392" y="30066"/>
                    <a:pt x="2578008" y="30463"/>
                    <a:pt x="2576021" y="31258"/>
                  </a:cubicBezTo>
                  <a:cubicBezTo>
                    <a:pt x="2565294" y="36026"/>
                    <a:pt x="2552183" y="33244"/>
                    <a:pt x="2543045" y="42780"/>
                  </a:cubicBezTo>
                  <a:cubicBezTo>
                    <a:pt x="2549799" y="52315"/>
                    <a:pt x="2558142" y="38409"/>
                    <a:pt x="2565691" y="45958"/>
                  </a:cubicBezTo>
                  <a:cubicBezTo>
                    <a:pt x="2555362" y="70592"/>
                    <a:pt x="2530728" y="76949"/>
                    <a:pt x="2510068" y="88471"/>
                  </a:cubicBezTo>
                  <a:cubicBezTo>
                    <a:pt x="2499341" y="94430"/>
                    <a:pt x="2483448" y="96020"/>
                    <a:pt x="2497354" y="114693"/>
                  </a:cubicBezTo>
                  <a:cubicBezTo>
                    <a:pt x="2502122" y="120653"/>
                    <a:pt x="2493778" y="127010"/>
                    <a:pt x="2489011" y="132175"/>
                  </a:cubicBezTo>
                  <a:cubicBezTo>
                    <a:pt x="2481462" y="140519"/>
                    <a:pt x="2470734" y="146478"/>
                    <a:pt x="2470734" y="159590"/>
                  </a:cubicBezTo>
                  <a:cubicBezTo>
                    <a:pt x="2492189" y="168330"/>
                    <a:pt x="2510068" y="156411"/>
                    <a:pt x="2515233" y="140121"/>
                  </a:cubicBezTo>
                  <a:cubicBezTo>
                    <a:pt x="2525166" y="108734"/>
                    <a:pt x="2549402" y="93239"/>
                    <a:pt x="2572049" y="75359"/>
                  </a:cubicBezTo>
                  <a:cubicBezTo>
                    <a:pt x="2591119" y="60262"/>
                    <a:pt x="2611383" y="46753"/>
                    <a:pt x="2633632" y="36820"/>
                  </a:cubicBezTo>
                  <a:cubicBezTo>
                    <a:pt x="2639591" y="34039"/>
                    <a:pt x="2646743" y="26887"/>
                    <a:pt x="2652306" y="34039"/>
                  </a:cubicBezTo>
                  <a:cubicBezTo>
                    <a:pt x="2657470" y="40396"/>
                    <a:pt x="2663827" y="50726"/>
                    <a:pt x="2659457" y="57878"/>
                  </a:cubicBezTo>
                  <a:cubicBezTo>
                    <a:pt x="2646743" y="77346"/>
                    <a:pt x="2659060" y="96417"/>
                    <a:pt x="2655087" y="118269"/>
                  </a:cubicBezTo>
                  <a:cubicBezTo>
                    <a:pt x="2668595" y="111515"/>
                    <a:pt x="2677734" y="101582"/>
                    <a:pt x="2692037" y="103966"/>
                  </a:cubicBezTo>
                  <a:cubicBezTo>
                    <a:pt x="2703956" y="105952"/>
                    <a:pt x="2696407" y="84100"/>
                    <a:pt x="2710711" y="86087"/>
                  </a:cubicBezTo>
                  <a:cubicBezTo>
                    <a:pt x="2704750" y="59864"/>
                    <a:pt x="2729781" y="63837"/>
                    <a:pt x="2741701" y="54302"/>
                  </a:cubicBezTo>
                  <a:cubicBezTo>
                    <a:pt x="2736933" y="41588"/>
                    <a:pt x="2722232" y="51123"/>
                    <a:pt x="2713094" y="41191"/>
                  </a:cubicBezTo>
                  <a:cubicBezTo>
                    <a:pt x="2743687" y="20133"/>
                    <a:pt x="2777856" y="8611"/>
                    <a:pt x="2812024" y="7419"/>
                  </a:cubicBezTo>
                  <a:cubicBezTo>
                    <a:pt x="2830698" y="6625"/>
                    <a:pt x="2848975" y="26887"/>
                    <a:pt x="2869237" y="33642"/>
                  </a:cubicBezTo>
                  <a:cubicBezTo>
                    <a:pt x="2875992" y="36026"/>
                    <a:pt x="2873211" y="42780"/>
                    <a:pt x="2868443" y="45958"/>
                  </a:cubicBezTo>
                  <a:cubicBezTo>
                    <a:pt x="2862086" y="50329"/>
                    <a:pt x="2855332" y="54302"/>
                    <a:pt x="2848180" y="56686"/>
                  </a:cubicBezTo>
                  <a:cubicBezTo>
                    <a:pt x="2842221" y="59070"/>
                    <a:pt x="2832288" y="56289"/>
                    <a:pt x="2832288" y="65427"/>
                  </a:cubicBezTo>
                  <a:cubicBezTo>
                    <a:pt x="2832288" y="72976"/>
                    <a:pt x="2841426" y="71386"/>
                    <a:pt x="2846591" y="74168"/>
                  </a:cubicBezTo>
                  <a:cubicBezTo>
                    <a:pt x="2850961" y="76551"/>
                    <a:pt x="2854537" y="80922"/>
                    <a:pt x="2859702" y="85292"/>
                  </a:cubicBezTo>
                  <a:cubicBezTo>
                    <a:pt x="2850167" y="90855"/>
                    <a:pt x="2842221" y="95225"/>
                    <a:pt x="2834274" y="99993"/>
                  </a:cubicBezTo>
                  <a:cubicBezTo>
                    <a:pt x="2861688" y="107939"/>
                    <a:pt x="2863675" y="107144"/>
                    <a:pt x="2875992" y="84100"/>
                  </a:cubicBezTo>
                  <a:cubicBezTo>
                    <a:pt x="2896652" y="45164"/>
                    <a:pt x="2921683" y="34436"/>
                    <a:pt x="2961414" y="47548"/>
                  </a:cubicBezTo>
                  <a:cubicBezTo>
                    <a:pt x="2968565" y="49932"/>
                    <a:pt x="2977703" y="52315"/>
                    <a:pt x="2979690" y="60659"/>
                  </a:cubicBezTo>
                  <a:cubicBezTo>
                    <a:pt x="2983266" y="75359"/>
                    <a:pt x="2992006" y="67811"/>
                    <a:pt x="3000747" y="69400"/>
                  </a:cubicBezTo>
                  <a:cubicBezTo>
                    <a:pt x="3031738" y="74168"/>
                    <a:pt x="3067496" y="63837"/>
                    <a:pt x="3092129" y="94033"/>
                  </a:cubicBezTo>
                  <a:cubicBezTo>
                    <a:pt x="3099281" y="103171"/>
                    <a:pt x="3110008" y="98801"/>
                    <a:pt x="3119147" y="98404"/>
                  </a:cubicBezTo>
                  <a:cubicBezTo>
                    <a:pt x="3139409" y="97609"/>
                    <a:pt x="3159275" y="100390"/>
                    <a:pt x="3177154" y="110323"/>
                  </a:cubicBezTo>
                  <a:cubicBezTo>
                    <a:pt x="3184703" y="114693"/>
                    <a:pt x="3191457" y="120653"/>
                    <a:pt x="3190662" y="130983"/>
                  </a:cubicBezTo>
                  <a:cubicBezTo>
                    <a:pt x="3189470" y="142505"/>
                    <a:pt x="3180332" y="143697"/>
                    <a:pt x="3171989" y="145684"/>
                  </a:cubicBezTo>
                  <a:cubicBezTo>
                    <a:pt x="3142985" y="151643"/>
                    <a:pt x="3114776" y="158398"/>
                    <a:pt x="3087759" y="170714"/>
                  </a:cubicBezTo>
                  <a:cubicBezTo>
                    <a:pt x="3055974" y="185415"/>
                    <a:pt x="3024586" y="171906"/>
                    <a:pt x="2993993" y="165549"/>
                  </a:cubicBezTo>
                  <a:cubicBezTo>
                    <a:pt x="2973731" y="161576"/>
                    <a:pt x="2954262" y="162768"/>
                    <a:pt x="2933999" y="165549"/>
                  </a:cubicBezTo>
                  <a:cubicBezTo>
                    <a:pt x="2958632" y="169522"/>
                    <a:pt x="2983663" y="173098"/>
                    <a:pt x="3008296" y="177071"/>
                  </a:cubicBezTo>
                  <a:cubicBezTo>
                    <a:pt x="3018627" y="178660"/>
                    <a:pt x="3031738" y="176277"/>
                    <a:pt x="3032135" y="193361"/>
                  </a:cubicBezTo>
                  <a:cubicBezTo>
                    <a:pt x="3032135" y="199718"/>
                    <a:pt x="3038492" y="197731"/>
                    <a:pt x="3042068" y="198129"/>
                  </a:cubicBezTo>
                  <a:cubicBezTo>
                    <a:pt x="3074647" y="202897"/>
                    <a:pt x="3107624" y="206870"/>
                    <a:pt x="3140204" y="214419"/>
                  </a:cubicBezTo>
                  <a:cubicBezTo>
                    <a:pt x="3155302" y="217597"/>
                    <a:pt x="3170797" y="207267"/>
                    <a:pt x="3179538" y="229914"/>
                  </a:cubicBezTo>
                  <a:cubicBezTo>
                    <a:pt x="3183908" y="241436"/>
                    <a:pt x="3181524" y="243820"/>
                    <a:pt x="3171591" y="245012"/>
                  </a:cubicBezTo>
                  <a:cubicBezTo>
                    <a:pt x="3155302" y="246998"/>
                    <a:pt x="3140998" y="239846"/>
                    <a:pt x="3126695" y="234284"/>
                  </a:cubicBezTo>
                  <a:cubicBezTo>
                    <a:pt x="3111995" y="228324"/>
                    <a:pt x="3098486" y="221967"/>
                    <a:pt x="3098486" y="248985"/>
                  </a:cubicBezTo>
                  <a:cubicBezTo>
                    <a:pt x="3098486" y="262096"/>
                    <a:pt x="3087362" y="271234"/>
                    <a:pt x="3071469" y="271631"/>
                  </a:cubicBezTo>
                  <a:cubicBezTo>
                    <a:pt x="3038095" y="271631"/>
                    <a:pt x="3009488" y="280372"/>
                    <a:pt x="2997967" y="316925"/>
                  </a:cubicBezTo>
                  <a:cubicBezTo>
                    <a:pt x="2994788" y="326460"/>
                    <a:pt x="2987636" y="333215"/>
                    <a:pt x="2978101" y="326858"/>
                  </a:cubicBezTo>
                  <a:cubicBezTo>
                    <a:pt x="2966579" y="318514"/>
                    <a:pt x="2980088" y="314541"/>
                    <a:pt x="2983663" y="308979"/>
                  </a:cubicBezTo>
                  <a:cubicBezTo>
                    <a:pt x="2988829" y="301032"/>
                    <a:pt x="2995583" y="293881"/>
                    <a:pt x="3000350" y="285935"/>
                  </a:cubicBezTo>
                  <a:cubicBezTo>
                    <a:pt x="3016243" y="259712"/>
                    <a:pt x="3009886" y="237860"/>
                    <a:pt x="2983266" y="222762"/>
                  </a:cubicBezTo>
                  <a:cubicBezTo>
                    <a:pt x="2956249" y="207267"/>
                    <a:pt x="2925258" y="205678"/>
                    <a:pt x="2896255" y="198923"/>
                  </a:cubicBezTo>
                  <a:cubicBezTo>
                    <a:pt x="2876389" y="194553"/>
                    <a:pt x="2858510" y="188196"/>
                    <a:pt x="2843412" y="173495"/>
                  </a:cubicBezTo>
                  <a:cubicBezTo>
                    <a:pt x="2827122" y="157603"/>
                    <a:pt x="2790173" y="156014"/>
                    <a:pt x="2767526" y="170317"/>
                  </a:cubicBezTo>
                  <a:cubicBezTo>
                    <a:pt x="2747660" y="182634"/>
                    <a:pt x="2728192" y="187401"/>
                    <a:pt x="2704353" y="183428"/>
                  </a:cubicBezTo>
                  <a:cubicBezTo>
                    <a:pt x="2664225" y="176674"/>
                    <a:pt x="2600655" y="214021"/>
                    <a:pt x="2583570" y="250971"/>
                  </a:cubicBezTo>
                  <a:cubicBezTo>
                    <a:pt x="2578803" y="260904"/>
                    <a:pt x="2575624" y="272029"/>
                    <a:pt x="2579598" y="281167"/>
                  </a:cubicBezTo>
                  <a:cubicBezTo>
                    <a:pt x="2587941" y="301430"/>
                    <a:pt x="2577611" y="318117"/>
                    <a:pt x="2573638" y="336393"/>
                  </a:cubicBezTo>
                  <a:cubicBezTo>
                    <a:pt x="2570459" y="350299"/>
                    <a:pt x="2560924" y="357053"/>
                    <a:pt x="2547018" y="355464"/>
                  </a:cubicBezTo>
                  <a:cubicBezTo>
                    <a:pt x="2527550" y="353080"/>
                    <a:pt x="2517219" y="363808"/>
                    <a:pt x="2512055" y="379700"/>
                  </a:cubicBezTo>
                  <a:cubicBezTo>
                    <a:pt x="2506095" y="397579"/>
                    <a:pt x="2495765" y="399963"/>
                    <a:pt x="2479872" y="392811"/>
                  </a:cubicBezTo>
                  <a:cubicBezTo>
                    <a:pt x="2463980" y="385660"/>
                    <a:pt x="2448088" y="378906"/>
                    <a:pt x="2431400" y="374138"/>
                  </a:cubicBezTo>
                  <a:cubicBezTo>
                    <a:pt x="2395642" y="363808"/>
                    <a:pt x="2359884" y="351491"/>
                    <a:pt x="2324126" y="375727"/>
                  </a:cubicBezTo>
                  <a:cubicBezTo>
                    <a:pt x="2277641" y="406717"/>
                    <a:pt x="2233936" y="386852"/>
                    <a:pt x="2193013" y="363808"/>
                  </a:cubicBezTo>
                  <a:cubicBezTo>
                    <a:pt x="2165996" y="348710"/>
                    <a:pt x="2141363" y="328844"/>
                    <a:pt x="2116730" y="310171"/>
                  </a:cubicBezTo>
                  <a:cubicBezTo>
                    <a:pt x="2076998" y="279975"/>
                    <a:pt x="2039651" y="281167"/>
                    <a:pt x="2002304" y="313349"/>
                  </a:cubicBezTo>
                  <a:cubicBezTo>
                    <a:pt x="1988398" y="325268"/>
                    <a:pt x="1968930" y="317720"/>
                    <a:pt x="1953037" y="324077"/>
                  </a:cubicBezTo>
                  <a:cubicBezTo>
                    <a:pt x="1947475" y="326063"/>
                    <a:pt x="1941118" y="325268"/>
                    <a:pt x="1935158" y="326858"/>
                  </a:cubicBezTo>
                  <a:cubicBezTo>
                    <a:pt x="1902181" y="334407"/>
                    <a:pt x="1902181" y="334407"/>
                    <a:pt x="1920855" y="361027"/>
                  </a:cubicBezTo>
                  <a:cubicBezTo>
                    <a:pt x="1925623" y="368178"/>
                    <a:pt x="1924431" y="374138"/>
                    <a:pt x="1918868" y="379700"/>
                  </a:cubicBezTo>
                  <a:cubicBezTo>
                    <a:pt x="1912909" y="386057"/>
                    <a:pt x="1907346" y="393606"/>
                    <a:pt x="1900195" y="397977"/>
                  </a:cubicBezTo>
                  <a:cubicBezTo>
                    <a:pt x="1883508" y="407512"/>
                    <a:pt x="1881918" y="418637"/>
                    <a:pt x="1895427" y="435324"/>
                  </a:cubicBezTo>
                  <a:cubicBezTo>
                    <a:pt x="1840201" y="412280"/>
                    <a:pt x="1781001" y="428172"/>
                    <a:pt x="1726967" y="408307"/>
                  </a:cubicBezTo>
                  <a:cubicBezTo>
                    <a:pt x="1715048" y="403936"/>
                    <a:pt x="1703128" y="402744"/>
                    <a:pt x="1691209" y="403539"/>
                  </a:cubicBezTo>
                  <a:cubicBezTo>
                    <a:pt x="1674125" y="405128"/>
                    <a:pt x="1664192" y="414664"/>
                    <a:pt x="1663000" y="431748"/>
                  </a:cubicBezTo>
                  <a:cubicBezTo>
                    <a:pt x="1662205" y="442078"/>
                    <a:pt x="1663000" y="452805"/>
                    <a:pt x="1663000" y="463136"/>
                  </a:cubicBezTo>
                  <a:cubicBezTo>
                    <a:pt x="1662205" y="487769"/>
                    <a:pt x="1651080" y="496510"/>
                    <a:pt x="1628036" y="490550"/>
                  </a:cubicBezTo>
                  <a:cubicBezTo>
                    <a:pt x="1559699" y="473068"/>
                    <a:pt x="1520762" y="488961"/>
                    <a:pt x="1485004" y="549352"/>
                  </a:cubicBezTo>
                  <a:cubicBezTo>
                    <a:pt x="1475072" y="566437"/>
                    <a:pt x="1458782" y="573986"/>
                    <a:pt x="1441697" y="581137"/>
                  </a:cubicBezTo>
                  <a:cubicBezTo>
                    <a:pt x="1422626" y="589481"/>
                    <a:pt x="1421435" y="599811"/>
                    <a:pt x="1437327" y="612922"/>
                  </a:cubicBezTo>
                  <a:cubicBezTo>
                    <a:pt x="1475072" y="643118"/>
                    <a:pt x="1474674" y="642720"/>
                    <a:pt x="1435738" y="669738"/>
                  </a:cubicBezTo>
                  <a:cubicBezTo>
                    <a:pt x="1412296" y="686027"/>
                    <a:pt x="1389252" y="703509"/>
                    <a:pt x="1370181" y="724964"/>
                  </a:cubicBezTo>
                  <a:cubicBezTo>
                    <a:pt x="1364222" y="731321"/>
                    <a:pt x="1355481" y="738870"/>
                    <a:pt x="1355878" y="746021"/>
                  </a:cubicBezTo>
                  <a:cubicBezTo>
                    <a:pt x="1357070" y="790520"/>
                    <a:pt x="1322107" y="789726"/>
                    <a:pt x="1293898" y="796083"/>
                  </a:cubicBezTo>
                  <a:cubicBezTo>
                    <a:pt x="1276416" y="800056"/>
                    <a:pt x="1253769" y="788534"/>
                    <a:pt x="1241055" y="801645"/>
                  </a:cubicBezTo>
                  <a:cubicBezTo>
                    <a:pt x="1228738" y="814359"/>
                    <a:pt x="1244234" y="834622"/>
                    <a:pt x="1243836" y="851706"/>
                  </a:cubicBezTo>
                  <a:cubicBezTo>
                    <a:pt x="1243439" y="878724"/>
                    <a:pt x="1237479" y="904946"/>
                    <a:pt x="1237082" y="931963"/>
                  </a:cubicBezTo>
                  <a:cubicBezTo>
                    <a:pt x="1237082" y="951432"/>
                    <a:pt x="1217614" y="963748"/>
                    <a:pt x="1205297" y="977654"/>
                  </a:cubicBezTo>
                  <a:cubicBezTo>
                    <a:pt x="1185829" y="999904"/>
                    <a:pt x="1163579" y="1019372"/>
                    <a:pt x="1145303" y="1042813"/>
                  </a:cubicBezTo>
                  <a:cubicBezTo>
                    <a:pt x="1127424" y="1066652"/>
                    <a:pt x="1127821" y="1071420"/>
                    <a:pt x="1155633" y="1079366"/>
                  </a:cubicBezTo>
                  <a:cubicBezTo>
                    <a:pt x="1163182" y="1081353"/>
                    <a:pt x="1169936" y="1085326"/>
                    <a:pt x="1177088" y="1088107"/>
                  </a:cubicBezTo>
                  <a:cubicBezTo>
                    <a:pt x="1197351" y="1095656"/>
                    <a:pt x="1198543" y="1111946"/>
                    <a:pt x="1195364" y="1129030"/>
                  </a:cubicBezTo>
                  <a:cubicBezTo>
                    <a:pt x="1192186" y="1144922"/>
                    <a:pt x="1177882" y="1147306"/>
                    <a:pt x="1164771" y="1146909"/>
                  </a:cubicBezTo>
                  <a:cubicBezTo>
                    <a:pt x="1138151" y="1146114"/>
                    <a:pt x="1111134" y="1144128"/>
                    <a:pt x="1084514" y="1141744"/>
                  </a:cubicBezTo>
                  <a:cubicBezTo>
                    <a:pt x="1027699" y="1136579"/>
                    <a:pt x="995119" y="1173131"/>
                    <a:pt x="965321" y="1212465"/>
                  </a:cubicBezTo>
                  <a:cubicBezTo>
                    <a:pt x="954991" y="1225974"/>
                    <a:pt x="949031" y="1242661"/>
                    <a:pt x="941482" y="1258553"/>
                  </a:cubicBezTo>
                  <a:cubicBezTo>
                    <a:pt x="937112" y="1268089"/>
                    <a:pt x="934331" y="1279611"/>
                    <a:pt x="939495" y="1288352"/>
                  </a:cubicBezTo>
                  <a:cubicBezTo>
                    <a:pt x="958964" y="1320137"/>
                    <a:pt x="943866" y="1352319"/>
                    <a:pt x="940687" y="1384104"/>
                  </a:cubicBezTo>
                  <a:cubicBezTo>
                    <a:pt x="939098" y="1402778"/>
                    <a:pt x="947442" y="1418273"/>
                    <a:pt x="956580" y="1432179"/>
                  </a:cubicBezTo>
                  <a:cubicBezTo>
                    <a:pt x="966910" y="1448071"/>
                    <a:pt x="966910" y="1462374"/>
                    <a:pt x="961745" y="1479061"/>
                  </a:cubicBezTo>
                  <a:cubicBezTo>
                    <a:pt x="958169" y="1489789"/>
                    <a:pt x="954196" y="1500119"/>
                    <a:pt x="951415" y="1511244"/>
                  </a:cubicBezTo>
                  <a:cubicBezTo>
                    <a:pt x="942277" y="1546604"/>
                    <a:pt x="954991" y="1569648"/>
                    <a:pt x="989954" y="1581965"/>
                  </a:cubicBezTo>
                  <a:cubicBezTo>
                    <a:pt x="999092" y="1585144"/>
                    <a:pt x="1007833" y="1588322"/>
                    <a:pt x="1016574" y="1591898"/>
                  </a:cubicBezTo>
                  <a:cubicBezTo>
                    <a:pt x="1028493" y="1597063"/>
                    <a:pt x="1044783" y="1602228"/>
                    <a:pt x="1040413" y="1617723"/>
                  </a:cubicBezTo>
                  <a:cubicBezTo>
                    <a:pt x="1036440" y="1632821"/>
                    <a:pt x="1032864" y="1650303"/>
                    <a:pt x="1007436" y="1650700"/>
                  </a:cubicBezTo>
                  <a:cubicBezTo>
                    <a:pt x="973267" y="1651892"/>
                    <a:pt x="962540" y="1674141"/>
                    <a:pt x="977240" y="1704734"/>
                  </a:cubicBezTo>
                  <a:cubicBezTo>
                    <a:pt x="982405" y="1715462"/>
                    <a:pt x="987173" y="1726587"/>
                    <a:pt x="995914" y="1735725"/>
                  </a:cubicBezTo>
                  <a:cubicBezTo>
                    <a:pt x="1008628" y="1749233"/>
                    <a:pt x="1014190" y="1764728"/>
                    <a:pt x="1001476" y="1782210"/>
                  </a:cubicBezTo>
                  <a:cubicBezTo>
                    <a:pt x="998695" y="1786183"/>
                    <a:pt x="996311" y="1792143"/>
                    <a:pt x="997106" y="1796911"/>
                  </a:cubicBezTo>
                  <a:cubicBezTo>
                    <a:pt x="1003065" y="1830682"/>
                    <a:pt x="981213" y="1838231"/>
                    <a:pt x="955388" y="1843793"/>
                  </a:cubicBezTo>
                  <a:cubicBezTo>
                    <a:pt x="935125" y="1848164"/>
                    <a:pt x="908505" y="1847369"/>
                    <a:pt x="920027" y="1882333"/>
                  </a:cubicBezTo>
                  <a:cubicBezTo>
                    <a:pt x="920822" y="1885114"/>
                    <a:pt x="914862" y="1890676"/>
                    <a:pt x="911684" y="1894649"/>
                  </a:cubicBezTo>
                  <a:cubicBezTo>
                    <a:pt x="899367" y="1911734"/>
                    <a:pt x="893407" y="1929215"/>
                    <a:pt x="902943" y="1950273"/>
                  </a:cubicBezTo>
                  <a:cubicBezTo>
                    <a:pt x="914465" y="1975304"/>
                    <a:pt x="902148" y="1996758"/>
                    <a:pt x="891818" y="2022584"/>
                  </a:cubicBezTo>
                  <a:cubicBezTo>
                    <a:pt x="875131" y="1999540"/>
                    <a:pt x="860033" y="1984442"/>
                    <a:pt x="830235" y="1994375"/>
                  </a:cubicBezTo>
                  <a:cubicBezTo>
                    <a:pt x="809575" y="2001129"/>
                    <a:pt x="771830" y="1969344"/>
                    <a:pt x="766665" y="1945903"/>
                  </a:cubicBezTo>
                  <a:cubicBezTo>
                    <a:pt x="763884" y="1934380"/>
                    <a:pt x="763089" y="1924845"/>
                    <a:pt x="747197" y="1925242"/>
                  </a:cubicBezTo>
                  <a:cubicBezTo>
                    <a:pt x="742032" y="1925242"/>
                    <a:pt x="737264" y="1916104"/>
                    <a:pt x="729715" y="1924050"/>
                  </a:cubicBezTo>
                  <a:cubicBezTo>
                    <a:pt x="721769" y="1932791"/>
                    <a:pt x="731304" y="1936367"/>
                    <a:pt x="733688" y="1941532"/>
                  </a:cubicBezTo>
                  <a:cubicBezTo>
                    <a:pt x="742826" y="1962590"/>
                    <a:pt x="742429" y="1978879"/>
                    <a:pt x="719782" y="1992785"/>
                  </a:cubicBezTo>
                  <a:cubicBezTo>
                    <a:pt x="706274" y="2001129"/>
                    <a:pt x="691176" y="2007486"/>
                    <a:pt x="680051" y="2021392"/>
                  </a:cubicBezTo>
                  <a:cubicBezTo>
                    <a:pt x="672105" y="2031324"/>
                    <a:pt x="658199" y="2019803"/>
                    <a:pt x="647869" y="2014637"/>
                  </a:cubicBezTo>
                  <a:cubicBezTo>
                    <a:pt x="640320" y="2010664"/>
                    <a:pt x="636744" y="2005102"/>
                    <a:pt x="632374" y="2018610"/>
                  </a:cubicBezTo>
                  <a:cubicBezTo>
                    <a:pt x="629593" y="2028146"/>
                    <a:pt x="619660" y="2034900"/>
                    <a:pt x="609727" y="2038873"/>
                  </a:cubicBezTo>
                  <a:cubicBezTo>
                    <a:pt x="593835" y="2045230"/>
                    <a:pt x="589464" y="2072248"/>
                    <a:pt x="565626" y="2064699"/>
                  </a:cubicBezTo>
                  <a:cubicBezTo>
                    <a:pt x="564831" y="2095292"/>
                    <a:pt x="529470" y="2093305"/>
                    <a:pt x="517551" y="2116747"/>
                  </a:cubicBezTo>
                  <a:cubicBezTo>
                    <a:pt x="504440" y="2141380"/>
                    <a:pt x="472654" y="2147340"/>
                    <a:pt x="447227" y="2158067"/>
                  </a:cubicBezTo>
                  <a:cubicBezTo>
                    <a:pt x="423388" y="2168000"/>
                    <a:pt x="397165" y="2173165"/>
                    <a:pt x="374518" y="2185879"/>
                  </a:cubicBezTo>
                  <a:cubicBezTo>
                    <a:pt x="373724" y="2186276"/>
                    <a:pt x="372930" y="2187071"/>
                    <a:pt x="372135" y="2187071"/>
                  </a:cubicBezTo>
                  <a:cubicBezTo>
                    <a:pt x="324855" y="2191838"/>
                    <a:pt x="277972" y="2184687"/>
                    <a:pt x="231089" y="2178330"/>
                  </a:cubicBezTo>
                  <a:cubicBezTo>
                    <a:pt x="217978" y="2176343"/>
                    <a:pt x="212416" y="2166808"/>
                    <a:pt x="223938" y="2154491"/>
                  </a:cubicBezTo>
                  <a:cubicBezTo>
                    <a:pt x="172287" y="2147340"/>
                    <a:pt x="128980" y="2127474"/>
                    <a:pt x="94017" y="2091319"/>
                  </a:cubicBezTo>
                  <a:cubicBezTo>
                    <a:pt x="80508" y="2077413"/>
                    <a:pt x="71767" y="2061123"/>
                    <a:pt x="79316" y="2040065"/>
                  </a:cubicBezTo>
                  <a:cubicBezTo>
                    <a:pt x="90838" y="2007486"/>
                    <a:pt x="90441" y="2007486"/>
                    <a:pt x="124610" y="2023378"/>
                  </a:cubicBezTo>
                  <a:cubicBezTo>
                    <a:pt x="130569" y="2026160"/>
                    <a:pt x="136926" y="2028941"/>
                    <a:pt x="143283" y="2031722"/>
                  </a:cubicBezTo>
                  <a:cubicBezTo>
                    <a:pt x="152819" y="2014637"/>
                    <a:pt x="124212" y="2003115"/>
                    <a:pt x="133350" y="1997950"/>
                  </a:cubicBezTo>
                  <a:cubicBezTo>
                    <a:pt x="146064" y="1990799"/>
                    <a:pt x="146859" y="1974906"/>
                    <a:pt x="162354" y="1973317"/>
                  </a:cubicBezTo>
                  <a:cubicBezTo>
                    <a:pt x="154011" y="1957822"/>
                    <a:pt x="126994" y="1961795"/>
                    <a:pt x="131364" y="1937162"/>
                  </a:cubicBezTo>
                  <a:cubicBezTo>
                    <a:pt x="123418" y="1960206"/>
                    <a:pt x="99182" y="1972920"/>
                    <a:pt x="70973" y="1967357"/>
                  </a:cubicBezTo>
                  <a:cubicBezTo>
                    <a:pt x="60643" y="1965371"/>
                    <a:pt x="54286" y="1962987"/>
                    <a:pt x="53094" y="1976496"/>
                  </a:cubicBezTo>
                  <a:cubicBezTo>
                    <a:pt x="52696" y="1984044"/>
                    <a:pt x="49121" y="1991593"/>
                    <a:pt x="40380" y="1988018"/>
                  </a:cubicBezTo>
                  <a:cubicBezTo>
                    <a:pt x="32831" y="1984839"/>
                    <a:pt x="25679" y="1979277"/>
                    <a:pt x="30447" y="1967755"/>
                  </a:cubicBezTo>
                  <a:cubicBezTo>
                    <a:pt x="37201" y="1951862"/>
                    <a:pt x="42366" y="1935175"/>
                    <a:pt x="47134" y="1918885"/>
                  </a:cubicBezTo>
                  <a:cubicBezTo>
                    <a:pt x="49121" y="1912131"/>
                    <a:pt x="60245" y="1904582"/>
                    <a:pt x="49915" y="1898623"/>
                  </a:cubicBezTo>
                  <a:cubicBezTo>
                    <a:pt x="40777" y="1893060"/>
                    <a:pt x="39982" y="1908555"/>
                    <a:pt x="31639" y="1910542"/>
                  </a:cubicBezTo>
                  <a:cubicBezTo>
                    <a:pt x="26871" y="1892265"/>
                    <a:pt x="20911" y="1874386"/>
                    <a:pt x="49518" y="1871208"/>
                  </a:cubicBezTo>
                  <a:cubicBezTo>
                    <a:pt x="51107" y="1871208"/>
                    <a:pt x="53491" y="1867632"/>
                    <a:pt x="53094" y="1865646"/>
                  </a:cubicBezTo>
                  <a:cubicBezTo>
                    <a:pt x="48723" y="1839423"/>
                    <a:pt x="71767" y="1840615"/>
                    <a:pt x="85673" y="1834258"/>
                  </a:cubicBezTo>
                  <a:cubicBezTo>
                    <a:pt x="91235" y="1831477"/>
                    <a:pt x="102360" y="1829490"/>
                    <a:pt x="105141" y="1840615"/>
                  </a:cubicBezTo>
                  <a:cubicBezTo>
                    <a:pt x="107923" y="1852137"/>
                    <a:pt x="99182" y="1856110"/>
                    <a:pt x="90441" y="1858097"/>
                  </a:cubicBezTo>
                  <a:cubicBezTo>
                    <a:pt x="86865" y="1858891"/>
                    <a:pt x="82495" y="1856507"/>
                    <a:pt x="78124" y="1855316"/>
                  </a:cubicBezTo>
                  <a:cubicBezTo>
                    <a:pt x="76535" y="1866043"/>
                    <a:pt x="87262" y="1872797"/>
                    <a:pt x="83686" y="1883127"/>
                  </a:cubicBezTo>
                  <a:cubicBezTo>
                    <a:pt x="80508" y="1891868"/>
                    <a:pt x="83686" y="1898623"/>
                    <a:pt x="92825" y="1900609"/>
                  </a:cubicBezTo>
                  <a:cubicBezTo>
                    <a:pt x="103552" y="1902596"/>
                    <a:pt x="113088" y="1901404"/>
                    <a:pt x="120636" y="1891471"/>
                  </a:cubicBezTo>
                  <a:cubicBezTo>
                    <a:pt x="124610" y="1885908"/>
                    <a:pt x="122623" y="1882730"/>
                    <a:pt x="118650" y="1881935"/>
                  </a:cubicBezTo>
                  <a:cubicBezTo>
                    <a:pt x="99579" y="1876770"/>
                    <a:pt x="104347" y="1867632"/>
                    <a:pt x="114677" y="1858494"/>
                  </a:cubicBezTo>
                  <a:cubicBezTo>
                    <a:pt x="130967" y="1843793"/>
                    <a:pt x="115472" y="1832669"/>
                    <a:pt x="110307" y="1821941"/>
                  </a:cubicBezTo>
                  <a:cubicBezTo>
                    <a:pt x="104347" y="1810022"/>
                    <a:pt x="93222" y="1806843"/>
                    <a:pt x="80111" y="1813995"/>
                  </a:cubicBezTo>
                  <a:cubicBezTo>
                    <a:pt x="66602" y="1821147"/>
                    <a:pt x="57464" y="1818366"/>
                    <a:pt x="53094" y="1802076"/>
                  </a:cubicBezTo>
                  <a:cubicBezTo>
                    <a:pt x="49121" y="1787773"/>
                    <a:pt x="29652" y="1773867"/>
                    <a:pt x="55080" y="1760358"/>
                  </a:cubicBezTo>
                  <a:cubicBezTo>
                    <a:pt x="60643" y="1757180"/>
                    <a:pt x="57464" y="1752014"/>
                    <a:pt x="51902" y="1748439"/>
                  </a:cubicBezTo>
                  <a:cubicBezTo>
                    <a:pt x="44750" y="1744068"/>
                    <a:pt x="35215" y="1746849"/>
                    <a:pt x="29652" y="1743274"/>
                  </a:cubicBezTo>
                  <a:cubicBezTo>
                    <a:pt x="22103" y="1738109"/>
                    <a:pt x="1443" y="1736519"/>
                    <a:pt x="16144" y="1717448"/>
                  </a:cubicBezTo>
                  <a:cubicBezTo>
                    <a:pt x="20514" y="1711489"/>
                    <a:pt x="24487" y="1699967"/>
                    <a:pt x="21706" y="1694404"/>
                  </a:cubicBezTo>
                  <a:cubicBezTo>
                    <a:pt x="7005" y="1667387"/>
                    <a:pt x="28858" y="1684074"/>
                    <a:pt x="38393" y="1681293"/>
                  </a:cubicBezTo>
                  <a:cubicBezTo>
                    <a:pt x="28063" y="1674141"/>
                    <a:pt x="26474" y="1664606"/>
                    <a:pt x="27666" y="1654276"/>
                  </a:cubicBezTo>
                  <a:lnTo>
                    <a:pt x="27666" y="1654276"/>
                  </a:ln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8" name="Free-form: Shape 317">
              <a:extLst>
                <a:ext uri="{FF2B5EF4-FFF2-40B4-BE49-F238E27FC236}">
                  <a16:creationId xmlns:a16="http://schemas.microsoft.com/office/drawing/2014/main" id="{193F9980-1672-F4B5-D7C8-337B5D83DBF9}"/>
                </a:ext>
              </a:extLst>
            </p:cNvPr>
            <p:cNvSpPr/>
            <p:nvPr/>
          </p:nvSpPr>
          <p:spPr>
            <a:xfrm>
              <a:off x="7578415" y="3055360"/>
              <a:ext cx="5562" cy="7549"/>
            </a:xfrm>
            <a:custGeom>
              <a:avLst/>
              <a:gdLst>
                <a:gd name="connsiteX0" fmla="*/ 1987 w 5562"/>
                <a:gd name="connsiteY0" fmla="*/ 397 h 7549"/>
                <a:gd name="connsiteX1" fmla="*/ 5562 w 5562"/>
                <a:gd name="connsiteY1" fmla="*/ 5562 h 7549"/>
                <a:gd name="connsiteX2" fmla="*/ 2781 w 5562"/>
                <a:gd name="connsiteY2" fmla="*/ 7549 h 7549"/>
                <a:gd name="connsiteX3" fmla="*/ 0 w 5562"/>
                <a:gd name="connsiteY3" fmla="*/ 1192 h 7549"/>
                <a:gd name="connsiteX4" fmla="*/ 1589 w 5562"/>
                <a:gd name="connsiteY4" fmla="*/ 0 h 7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" h="7549">
                  <a:moveTo>
                    <a:pt x="1987" y="397"/>
                  </a:moveTo>
                  <a:cubicBezTo>
                    <a:pt x="1987" y="397"/>
                    <a:pt x="4768" y="3973"/>
                    <a:pt x="5562" y="5562"/>
                  </a:cubicBezTo>
                  <a:cubicBezTo>
                    <a:pt x="5562" y="5562"/>
                    <a:pt x="3973" y="7152"/>
                    <a:pt x="2781" y="7549"/>
                  </a:cubicBezTo>
                  <a:cubicBezTo>
                    <a:pt x="1987" y="5562"/>
                    <a:pt x="795" y="3576"/>
                    <a:pt x="0" y="1192"/>
                  </a:cubicBezTo>
                  <a:cubicBezTo>
                    <a:pt x="0" y="1192"/>
                    <a:pt x="1589" y="0"/>
                    <a:pt x="1589" y="0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9" name="Free-form: Shape 318">
              <a:extLst>
                <a:ext uri="{FF2B5EF4-FFF2-40B4-BE49-F238E27FC236}">
                  <a16:creationId xmlns:a16="http://schemas.microsoft.com/office/drawing/2014/main" id="{5EC5286A-0EBC-29E9-0B20-98BA6CBF679F}"/>
                </a:ext>
              </a:extLst>
            </p:cNvPr>
            <p:cNvSpPr/>
            <p:nvPr/>
          </p:nvSpPr>
          <p:spPr>
            <a:xfrm>
              <a:off x="4283511" y="3060525"/>
              <a:ext cx="5562" cy="7549"/>
            </a:xfrm>
            <a:custGeom>
              <a:avLst/>
              <a:gdLst>
                <a:gd name="connsiteX0" fmla="*/ 1987 w 5562"/>
                <a:gd name="connsiteY0" fmla="*/ 397 h 7549"/>
                <a:gd name="connsiteX1" fmla="*/ 5562 w 5562"/>
                <a:gd name="connsiteY1" fmla="*/ 5562 h 7549"/>
                <a:gd name="connsiteX2" fmla="*/ 2781 w 5562"/>
                <a:gd name="connsiteY2" fmla="*/ 7549 h 7549"/>
                <a:gd name="connsiteX3" fmla="*/ 0 w 5562"/>
                <a:gd name="connsiteY3" fmla="*/ 1192 h 7549"/>
                <a:gd name="connsiteX4" fmla="*/ 1589 w 5562"/>
                <a:gd name="connsiteY4" fmla="*/ 0 h 7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" h="7549">
                  <a:moveTo>
                    <a:pt x="1987" y="397"/>
                  </a:moveTo>
                  <a:cubicBezTo>
                    <a:pt x="1987" y="397"/>
                    <a:pt x="4768" y="3973"/>
                    <a:pt x="5562" y="5562"/>
                  </a:cubicBezTo>
                  <a:cubicBezTo>
                    <a:pt x="5562" y="5562"/>
                    <a:pt x="3973" y="7152"/>
                    <a:pt x="2781" y="7549"/>
                  </a:cubicBezTo>
                  <a:cubicBezTo>
                    <a:pt x="1987" y="5562"/>
                    <a:pt x="795" y="3576"/>
                    <a:pt x="0" y="1192"/>
                  </a:cubicBezTo>
                  <a:cubicBezTo>
                    <a:pt x="0" y="1192"/>
                    <a:pt x="1589" y="0"/>
                    <a:pt x="1589" y="0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20" name="Free-form: Shape 319">
              <a:extLst>
                <a:ext uri="{FF2B5EF4-FFF2-40B4-BE49-F238E27FC236}">
                  <a16:creationId xmlns:a16="http://schemas.microsoft.com/office/drawing/2014/main" id="{ADBD5EB3-58E2-B619-AEC5-6AE41C33D271}"/>
                </a:ext>
              </a:extLst>
            </p:cNvPr>
            <p:cNvSpPr/>
            <p:nvPr/>
          </p:nvSpPr>
          <p:spPr>
            <a:xfrm>
              <a:off x="6086029" y="2511441"/>
              <a:ext cx="979070" cy="568553"/>
            </a:xfrm>
            <a:custGeom>
              <a:avLst/>
              <a:gdLst>
                <a:gd name="connsiteX0" fmla="*/ 168147 w 979070"/>
                <a:gd name="connsiteY0" fmla="*/ 198656 h 568553"/>
                <a:gd name="connsiteX1" fmla="*/ 164969 w 979070"/>
                <a:gd name="connsiteY1" fmla="*/ 132305 h 568553"/>
                <a:gd name="connsiteX2" fmla="*/ 109345 w 979070"/>
                <a:gd name="connsiteY2" fmla="*/ 138265 h 568553"/>
                <a:gd name="connsiteX3" fmla="*/ 112921 w 979070"/>
                <a:gd name="connsiteY3" fmla="*/ 182366 h 568553"/>
                <a:gd name="connsiteX4" fmla="*/ 168147 w 979070"/>
                <a:gd name="connsiteY4" fmla="*/ 199053 h 568553"/>
                <a:gd name="connsiteX5" fmla="*/ 94644 w 979070"/>
                <a:gd name="connsiteY5" fmla="*/ 201834 h 568553"/>
                <a:gd name="connsiteX6" fmla="*/ 81930 w 979070"/>
                <a:gd name="connsiteY6" fmla="*/ 196669 h 568553"/>
                <a:gd name="connsiteX7" fmla="*/ 69216 w 979070"/>
                <a:gd name="connsiteY7" fmla="*/ 205013 h 568553"/>
                <a:gd name="connsiteX8" fmla="*/ 81930 w 979070"/>
                <a:gd name="connsiteY8" fmla="*/ 221700 h 568553"/>
                <a:gd name="connsiteX9" fmla="*/ 94644 w 979070"/>
                <a:gd name="connsiteY9" fmla="*/ 201834 h 568553"/>
                <a:gd name="connsiteX10" fmla="*/ 34253 w 979070"/>
                <a:gd name="connsiteY10" fmla="*/ 314274 h 568553"/>
                <a:gd name="connsiteX11" fmla="*/ 14785 w 979070"/>
                <a:gd name="connsiteY11" fmla="*/ 299176 h 568553"/>
                <a:gd name="connsiteX12" fmla="*/ 16771 w 979070"/>
                <a:gd name="connsiteY12" fmla="*/ 324604 h 568553"/>
                <a:gd name="connsiteX13" fmla="*/ 37034 w 979070"/>
                <a:gd name="connsiteY13" fmla="*/ 335728 h 568553"/>
                <a:gd name="connsiteX14" fmla="*/ 34253 w 979070"/>
                <a:gd name="connsiteY14" fmla="*/ 313876 h 568553"/>
                <a:gd name="connsiteX15" fmla="*/ 370379 w 979070"/>
                <a:gd name="connsiteY15" fmla="*/ 470417 h 568553"/>
                <a:gd name="connsiteX16" fmla="*/ 356870 w 979070"/>
                <a:gd name="connsiteY16" fmla="*/ 497037 h 568553"/>
                <a:gd name="connsiteX17" fmla="*/ 219400 w 979070"/>
                <a:gd name="connsiteY17" fmla="*/ 400093 h 568553"/>
                <a:gd name="connsiteX18" fmla="*/ 191986 w 979070"/>
                <a:gd name="connsiteY18" fmla="*/ 472801 h 568553"/>
                <a:gd name="connsiteX19" fmla="*/ 222181 w 979070"/>
                <a:gd name="connsiteY19" fmla="*/ 481144 h 568553"/>
                <a:gd name="connsiteX20" fmla="*/ 263104 w 979070"/>
                <a:gd name="connsiteY20" fmla="*/ 487104 h 568553"/>
                <a:gd name="connsiteX21" fmla="*/ 272243 w 979070"/>
                <a:gd name="connsiteY21" fmla="*/ 508956 h 568553"/>
                <a:gd name="connsiteX22" fmla="*/ 253569 w 979070"/>
                <a:gd name="connsiteY22" fmla="*/ 510545 h 568553"/>
                <a:gd name="connsiteX23" fmla="*/ 188807 w 979070"/>
                <a:gd name="connsiteY23" fmla="*/ 508559 h 568553"/>
                <a:gd name="connsiteX24" fmla="*/ 85109 w 979070"/>
                <a:gd name="connsiteY24" fmla="*/ 493461 h 568553"/>
                <a:gd name="connsiteX25" fmla="*/ 55708 w 979070"/>
                <a:gd name="connsiteY25" fmla="*/ 468033 h 568553"/>
                <a:gd name="connsiteX26" fmla="*/ 65641 w 979070"/>
                <a:gd name="connsiteY26" fmla="*/ 454127 h 568553"/>
                <a:gd name="connsiteX27" fmla="*/ 72395 w 979070"/>
                <a:gd name="connsiteY27" fmla="*/ 434262 h 568553"/>
                <a:gd name="connsiteX28" fmla="*/ 25115 w 979070"/>
                <a:gd name="connsiteY28" fmla="*/ 400888 h 568553"/>
                <a:gd name="connsiteX29" fmla="*/ 7236 w 979070"/>
                <a:gd name="connsiteY29" fmla="*/ 375857 h 568553"/>
                <a:gd name="connsiteX30" fmla="*/ 4852 w 979070"/>
                <a:gd name="connsiteY30" fmla="*/ 222892 h 568553"/>
                <a:gd name="connsiteX31" fmla="*/ 40213 w 979070"/>
                <a:gd name="connsiteY31" fmla="*/ 204218 h 568553"/>
                <a:gd name="connsiteX32" fmla="*/ 56105 w 979070"/>
                <a:gd name="connsiteY32" fmla="*/ 204616 h 568553"/>
                <a:gd name="connsiteX33" fmla="*/ 37431 w 979070"/>
                <a:gd name="connsiteY33" fmla="*/ 148197 h 568553"/>
                <a:gd name="connsiteX34" fmla="*/ 104974 w 979070"/>
                <a:gd name="connsiteY34" fmla="*/ 108466 h 568553"/>
                <a:gd name="connsiteX35" fmla="*/ 146692 w 979070"/>
                <a:gd name="connsiteY35" fmla="*/ 108466 h 568553"/>
                <a:gd name="connsiteX36" fmla="*/ 224168 w 979070"/>
                <a:gd name="connsiteY36" fmla="*/ 68735 h 568553"/>
                <a:gd name="connsiteX37" fmla="*/ 353692 w 979070"/>
                <a:gd name="connsiteY37" fmla="*/ 0 h 568553"/>
                <a:gd name="connsiteX38" fmla="*/ 339785 w 979070"/>
                <a:gd name="connsiteY38" fmla="*/ 52048 h 568553"/>
                <a:gd name="connsiteX39" fmla="*/ 303233 w 979070"/>
                <a:gd name="connsiteY39" fmla="*/ 128729 h 568553"/>
                <a:gd name="connsiteX40" fmla="*/ 300849 w 979070"/>
                <a:gd name="connsiteY40" fmla="*/ 139456 h 568553"/>
                <a:gd name="connsiteX41" fmla="*/ 310782 w 979070"/>
                <a:gd name="connsiteY41" fmla="*/ 193888 h 568553"/>
                <a:gd name="connsiteX42" fmla="*/ 326277 w 979070"/>
                <a:gd name="connsiteY42" fmla="*/ 207794 h 568553"/>
                <a:gd name="connsiteX43" fmla="*/ 369584 w 979070"/>
                <a:gd name="connsiteY43" fmla="*/ 214946 h 568553"/>
                <a:gd name="connsiteX44" fmla="*/ 398985 w 979070"/>
                <a:gd name="connsiteY44" fmla="*/ 234811 h 568553"/>
                <a:gd name="connsiteX45" fmla="*/ 371570 w 979070"/>
                <a:gd name="connsiteY45" fmla="*/ 278516 h 568553"/>
                <a:gd name="connsiteX46" fmla="*/ 344951 w 979070"/>
                <a:gd name="connsiteY46" fmla="*/ 291627 h 568553"/>
                <a:gd name="connsiteX47" fmla="*/ 325880 w 979070"/>
                <a:gd name="connsiteY47" fmla="*/ 277721 h 568553"/>
                <a:gd name="connsiteX48" fmla="*/ 321112 w 979070"/>
                <a:gd name="connsiteY48" fmla="*/ 266993 h 568553"/>
                <a:gd name="connsiteX49" fmla="*/ 310782 w 979070"/>
                <a:gd name="connsiteY49" fmla="*/ 276132 h 568553"/>
                <a:gd name="connsiteX50" fmla="*/ 304822 w 979070"/>
                <a:gd name="connsiteY50" fmla="*/ 303943 h 568553"/>
                <a:gd name="connsiteX51" fmla="*/ 282573 w 979070"/>
                <a:gd name="connsiteY51" fmla="*/ 332947 h 568553"/>
                <a:gd name="connsiteX52" fmla="*/ 275024 w 979070"/>
                <a:gd name="connsiteY52" fmla="*/ 334934 h 568553"/>
                <a:gd name="connsiteX53" fmla="*/ 261118 w 979070"/>
                <a:gd name="connsiteY53" fmla="*/ 366719 h 568553"/>
                <a:gd name="connsiteX54" fmla="*/ 239663 w 979070"/>
                <a:gd name="connsiteY54" fmla="*/ 389763 h 568553"/>
                <a:gd name="connsiteX55" fmla="*/ 282573 w 979070"/>
                <a:gd name="connsiteY55" fmla="*/ 386982 h 568553"/>
                <a:gd name="connsiteX56" fmla="*/ 323098 w 979070"/>
                <a:gd name="connsiteY56" fmla="*/ 388174 h 568553"/>
                <a:gd name="connsiteX57" fmla="*/ 348526 w 979070"/>
                <a:gd name="connsiteY57" fmla="*/ 381022 h 568553"/>
                <a:gd name="connsiteX58" fmla="*/ 361638 w 979070"/>
                <a:gd name="connsiteY58" fmla="*/ 385392 h 568553"/>
                <a:gd name="connsiteX59" fmla="*/ 381901 w 979070"/>
                <a:gd name="connsiteY59" fmla="*/ 436248 h 568553"/>
                <a:gd name="connsiteX60" fmla="*/ 370379 w 979070"/>
                <a:gd name="connsiteY60" fmla="*/ 468828 h 568553"/>
                <a:gd name="connsiteX61" fmla="*/ 356870 w 979070"/>
                <a:gd name="connsiteY61" fmla="*/ 495448 h 568553"/>
                <a:gd name="connsiteX62" fmla="*/ 356870 w 979070"/>
                <a:gd name="connsiteY62" fmla="*/ 495448 h 568553"/>
                <a:gd name="connsiteX63" fmla="*/ 356870 w 979070"/>
                <a:gd name="connsiteY63" fmla="*/ 495448 h 568553"/>
                <a:gd name="connsiteX64" fmla="*/ 356870 w 979070"/>
                <a:gd name="connsiteY64" fmla="*/ 495448 h 568553"/>
                <a:gd name="connsiteX65" fmla="*/ 356870 w 979070"/>
                <a:gd name="connsiteY65" fmla="*/ 495448 h 568553"/>
                <a:gd name="connsiteX66" fmla="*/ 356870 w 979070"/>
                <a:gd name="connsiteY66" fmla="*/ 495448 h 568553"/>
                <a:gd name="connsiteX67" fmla="*/ 356870 w 979070"/>
                <a:gd name="connsiteY67" fmla="*/ 495448 h 568553"/>
                <a:gd name="connsiteX68" fmla="*/ 356870 w 979070"/>
                <a:gd name="connsiteY68" fmla="*/ 495448 h 568553"/>
                <a:gd name="connsiteX69" fmla="*/ 628631 w 979070"/>
                <a:gd name="connsiteY69" fmla="*/ 373473 h 568553"/>
                <a:gd name="connsiteX70" fmla="*/ 622671 w 979070"/>
                <a:gd name="connsiteY70" fmla="*/ 368705 h 568553"/>
                <a:gd name="connsiteX71" fmla="*/ 626644 w 979070"/>
                <a:gd name="connsiteY71" fmla="*/ 306327 h 568553"/>
                <a:gd name="connsiteX72" fmla="*/ 620685 w 979070"/>
                <a:gd name="connsiteY72" fmla="*/ 294408 h 568553"/>
                <a:gd name="connsiteX73" fmla="*/ 613930 w 979070"/>
                <a:gd name="connsiteY73" fmla="*/ 291229 h 568553"/>
                <a:gd name="connsiteX74" fmla="*/ 540030 w 979070"/>
                <a:gd name="connsiteY74" fmla="*/ 305135 h 568553"/>
                <a:gd name="connsiteX75" fmla="*/ 532482 w 979070"/>
                <a:gd name="connsiteY75" fmla="*/ 315466 h 568553"/>
                <a:gd name="connsiteX76" fmla="*/ 521754 w 979070"/>
                <a:gd name="connsiteY76" fmla="*/ 353607 h 568553"/>
                <a:gd name="connsiteX77" fmla="*/ 509835 w 979070"/>
                <a:gd name="connsiteY77" fmla="*/ 361156 h 568553"/>
                <a:gd name="connsiteX78" fmla="*/ 503875 w 979070"/>
                <a:gd name="connsiteY78" fmla="*/ 348045 h 568553"/>
                <a:gd name="connsiteX79" fmla="*/ 506656 w 979070"/>
                <a:gd name="connsiteY79" fmla="*/ 332947 h 568553"/>
                <a:gd name="connsiteX80" fmla="*/ 494340 w 979070"/>
                <a:gd name="connsiteY80" fmla="*/ 318247 h 568553"/>
                <a:gd name="connsiteX81" fmla="*/ 464144 w 979070"/>
                <a:gd name="connsiteY81" fmla="*/ 322220 h 568553"/>
                <a:gd name="connsiteX82" fmla="*/ 445073 w 979070"/>
                <a:gd name="connsiteY82" fmla="*/ 347251 h 568553"/>
                <a:gd name="connsiteX83" fmla="*/ 391436 w 979070"/>
                <a:gd name="connsiteY83" fmla="*/ 355991 h 568553"/>
                <a:gd name="connsiteX84" fmla="*/ 394615 w 979070"/>
                <a:gd name="connsiteY84" fmla="*/ 367116 h 568553"/>
                <a:gd name="connsiteX85" fmla="*/ 418453 w 979070"/>
                <a:gd name="connsiteY85" fmla="*/ 428302 h 568553"/>
                <a:gd name="connsiteX86" fmla="*/ 419645 w 979070"/>
                <a:gd name="connsiteY86" fmla="*/ 430289 h 568553"/>
                <a:gd name="connsiteX87" fmla="*/ 472488 w 979070"/>
                <a:gd name="connsiteY87" fmla="*/ 458100 h 568553"/>
                <a:gd name="connsiteX88" fmla="*/ 505465 w 979070"/>
                <a:gd name="connsiteY88" fmla="*/ 468430 h 568553"/>
                <a:gd name="connsiteX89" fmla="*/ 516986 w 979070"/>
                <a:gd name="connsiteY89" fmla="*/ 492269 h 568553"/>
                <a:gd name="connsiteX90" fmla="*/ 515397 w 979070"/>
                <a:gd name="connsiteY90" fmla="*/ 493858 h 568553"/>
                <a:gd name="connsiteX91" fmla="*/ 465733 w 979070"/>
                <a:gd name="connsiteY91" fmla="*/ 511340 h 568553"/>
                <a:gd name="connsiteX92" fmla="*/ 429975 w 979070"/>
                <a:gd name="connsiteY92" fmla="*/ 495845 h 568553"/>
                <a:gd name="connsiteX93" fmla="*/ 404547 w 979070"/>
                <a:gd name="connsiteY93" fmla="*/ 523259 h 568553"/>
                <a:gd name="connsiteX94" fmla="*/ 407329 w 979070"/>
                <a:gd name="connsiteY94" fmla="*/ 531603 h 568553"/>
                <a:gd name="connsiteX95" fmla="*/ 508643 w 979070"/>
                <a:gd name="connsiteY95" fmla="*/ 557031 h 568553"/>
                <a:gd name="connsiteX96" fmla="*/ 536852 w 979070"/>
                <a:gd name="connsiteY96" fmla="*/ 568553 h 568553"/>
                <a:gd name="connsiteX97" fmla="*/ 561485 w 979070"/>
                <a:gd name="connsiteY97" fmla="*/ 530411 h 568553"/>
                <a:gd name="connsiteX98" fmla="*/ 591284 w 979070"/>
                <a:gd name="connsiteY98" fmla="*/ 506572 h 568553"/>
                <a:gd name="connsiteX99" fmla="*/ 617109 w 979070"/>
                <a:gd name="connsiteY99" fmla="*/ 487502 h 568553"/>
                <a:gd name="connsiteX100" fmla="*/ 588503 w 979070"/>
                <a:gd name="connsiteY100" fmla="*/ 484323 h 568553"/>
                <a:gd name="connsiteX101" fmla="*/ 567842 w 979070"/>
                <a:gd name="connsiteY101" fmla="*/ 479555 h 568553"/>
                <a:gd name="connsiteX102" fmla="*/ 576980 w 979070"/>
                <a:gd name="connsiteY102" fmla="*/ 457306 h 568553"/>
                <a:gd name="connsiteX103" fmla="*/ 593270 w 979070"/>
                <a:gd name="connsiteY103" fmla="*/ 448962 h 568553"/>
                <a:gd name="connsiteX104" fmla="*/ 597243 w 979070"/>
                <a:gd name="connsiteY104" fmla="*/ 419958 h 568553"/>
                <a:gd name="connsiteX105" fmla="*/ 584132 w 979070"/>
                <a:gd name="connsiteY105" fmla="*/ 393339 h 568553"/>
                <a:gd name="connsiteX106" fmla="*/ 619096 w 979070"/>
                <a:gd name="connsiteY106" fmla="*/ 387776 h 568553"/>
                <a:gd name="connsiteX107" fmla="*/ 632604 w 979070"/>
                <a:gd name="connsiteY107" fmla="*/ 387379 h 568553"/>
                <a:gd name="connsiteX108" fmla="*/ 628631 w 979070"/>
                <a:gd name="connsiteY108" fmla="*/ 373870 h 568553"/>
                <a:gd name="connsiteX109" fmla="*/ 356870 w 979070"/>
                <a:gd name="connsiteY109" fmla="*/ 495845 h 568553"/>
                <a:gd name="connsiteX110" fmla="*/ 357665 w 979070"/>
                <a:gd name="connsiteY110" fmla="*/ 526835 h 568553"/>
                <a:gd name="connsiteX111" fmla="*/ 370379 w 979070"/>
                <a:gd name="connsiteY111" fmla="*/ 534781 h 568553"/>
                <a:gd name="connsiteX112" fmla="*/ 387860 w 979070"/>
                <a:gd name="connsiteY112" fmla="*/ 471609 h 568553"/>
                <a:gd name="connsiteX113" fmla="*/ 356870 w 979070"/>
                <a:gd name="connsiteY113" fmla="*/ 496242 h 568553"/>
                <a:gd name="connsiteX114" fmla="*/ 357267 w 979070"/>
                <a:gd name="connsiteY114" fmla="*/ 342085 h 568553"/>
                <a:gd name="connsiteX115" fmla="*/ 340580 w 979070"/>
                <a:gd name="connsiteY115" fmla="*/ 313876 h 568553"/>
                <a:gd name="connsiteX116" fmla="*/ 338196 w 979070"/>
                <a:gd name="connsiteY116" fmla="*/ 341688 h 568553"/>
                <a:gd name="connsiteX117" fmla="*/ 357267 w 979070"/>
                <a:gd name="connsiteY117" fmla="*/ 341688 h 568553"/>
                <a:gd name="connsiteX118" fmla="*/ 299260 w 979070"/>
                <a:gd name="connsiteY118" fmla="*/ 495050 h 568553"/>
                <a:gd name="connsiteX119" fmla="*/ 299260 w 979070"/>
                <a:gd name="connsiteY119" fmla="*/ 495050 h 568553"/>
                <a:gd name="connsiteX120" fmla="*/ 292506 w 979070"/>
                <a:gd name="connsiteY120" fmla="*/ 492269 h 568553"/>
                <a:gd name="connsiteX121" fmla="*/ 298068 w 979070"/>
                <a:gd name="connsiteY121" fmla="*/ 496640 h 568553"/>
                <a:gd name="connsiteX122" fmla="*/ 319920 w 979070"/>
                <a:gd name="connsiteY122" fmla="*/ 519684 h 568553"/>
                <a:gd name="connsiteX123" fmla="*/ 324688 w 979070"/>
                <a:gd name="connsiteY123" fmla="*/ 512532 h 568553"/>
                <a:gd name="connsiteX124" fmla="*/ 299260 w 979070"/>
                <a:gd name="connsiteY124" fmla="*/ 495050 h 568553"/>
                <a:gd name="connsiteX125" fmla="*/ 398588 w 979070"/>
                <a:gd name="connsiteY125" fmla="*/ 96944 h 568553"/>
                <a:gd name="connsiteX126" fmla="*/ 418056 w 979070"/>
                <a:gd name="connsiteY126" fmla="*/ 82641 h 568553"/>
                <a:gd name="connsiteX127" fmla="*/ 406137 w 979070"/>
                <a:gd name="connsiteY127" fmla="*/ 76284 h 568553"/>
                <a:gd name="connsiteX128" fmla="*/ 385874 w 979070"/>
                <a:gd name="connsiteY128" fmla="*/ 88203 h 568553"/>
                <a:gd name="connsiteX129" fmla="*/ 398190 w 979070"/>
                <a:gd name="connsiteY129" fmla="*/ 96944 h 568553"/>
                <a:gd name="connsiteX130" fmla="*/ 33458 w 979070"/>
                <a:gd name="connsiteY130" fmla="*/ 491872 h 568553"/>
                <a:gd name="connsiteX131" fmla="*/ 27101 w 979070"/>
                <a:gd name="connsiteY131" fmla="*/ 531603 h 568553"/>
                <a:gd name="connsiteX132" fmla="*/ 52927 w 979070"/>
                <a:gd name="connsiteY132" fmla="*/ 509353 h 568553"/>
                <a:gd name="connsiteX133" fmla="*/ 33458 w 979070"/>
                <a:gd name="connsiteY133" fmla="*/ 491872 h 568553"/>
                <a:gd name="connsiteX134" fmla="*/ 979060 w 979070"/>
                <a:gd name="connsiteY134" fmla="*/ 468828 h 568553"/>
                <a:gd name="connsiteX135" fmla="*/ 952837 w 979070"/>
                <a:gd name="connsiteY135" fmla="*/ 489885 h 568553"/>
                <a:gd name="connsiteX136" fmla="*/ 917476 w 979070"/>
                <a:gd name="connsiteY136" fmla="*/ 464457 h 568553"/>
                <a:gd name="connsiteX137" fmla="*/ 944494 w 979070"/>
                <a:gd name="connsiteY137" fmla="*/ 444989 h 568553"/>
                <a:gd name="connsiteX138" fmla="*/ 979060 w 979070"/>
                <a:gd name="connsiteY138" fmla="*/ 468828 h 568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979070" h="568553">
                  <a:moveTo>
                    <a:pt x="168147" y="198656"/>
                  </a:moveTo>
                  <a:cubicBezTo>
                    <a:pt x="147884" y="181969"/>
                    <a:pt x="147884" y="159719"/>
                    <a:pt x="164969" y="132305"/>
                  </a:cubicBezTo>
                  <a:cubicBezTo>
                    <a:pt x="145500" y="127537"/>
                    <a:pt x="127621" y="132305"/>
                    <a:pt x="109345" y="138265"/>
                  </a:cubicBezTo>
                  <a:cubicBezTo>
                    <a:pt x="122059" y="150979"/>
                    <a:pt x="114112" y="165679"/>
                    <a:pt x="112921" y="182366"/>
                  </a:cubicBezTo>
                  <a:cubicBezTo>
                    <a:pt x="138746" y="162500"/>
                    <a:pt x="145103" y="198656"/>
                    <a:pt x="168147" y="199053"/>
                  </a:cubicBezTo>
                  <a:moveTo>
                    <a:pt x="94644" y="201834"/>
                  </a:moveTo>
                  <a:cubicBezTo>
                    <a:pt x="95042" y="191504"/>
                    <a:pt x="87493" y="195080"/>
                    <a:pt x="81930" y="196669"/>
                  </a:cubicBezTo>
                  <a:cubicBezTo>
                    <a:pt x="73189" y="192696"/>
                    <a:pt x="69216" y="195080"/>
                    <a:pt x="69216" y="205013"/>
                  </a:cubicBezTo>
                  <a:cubicBezTo>
                    <a:pt x="69216" y="213754"/>
                    <a:pt x="75176" y="222495"/>
                    <a:pt x="81930" y="221700"/>
                  </a:cubicBezTo>
                  <a:cubicBezTo>
                    <a:pt x="90671" y="220905"/>
                    <a:pt x="93850" y="209781"/>
                    <a:pt x="94644" y="201834"/>
                  </a:cubicBezTo>
                  <a:moveTo>
                    <a:pt x="34253" y="314274"/>
                  </a:moveTo>
                  <a:cubicBezTo>
                    <a:pt x="30280" y="307917"/>
                    <a:pt x="25115" y="301560"/>
                    <a:pt x="14785" y="299176"/>
                  </a:cubicBezTo>
                  <a:cubicBezTo>
                    <a:pt x="8428" y="309109"/>
                    <a:pt x="12798" y="316657"/>
                    <a:pt x="16771" y="324604"/>
                  </a:cubicBezTo>
                  <a:cubicBezTo>
                    <a:pt x="21142" y="333344"/>
                    <a:pt x="29485" y="340099"/>
                    <a:pt x="37034" y="335728"/>
                  </a:cubicBezTo>
                  <a:cubicBezTo>
                    <a:pt x="48556" y="329371"/>
                    <a:pt x="38226" y="320233"/>
                    <a:pt x="34253" y="313876"/>
                  </a:cubicBezTo>
                  <a:moveTo>
                    <a:pt x="370379" y="470417"/>
                  </a:moveTo>
                  <a:cubicBezTo>
                    <a:pt x="363227" y="477966"/>
                    <a:pt x="355281" y="485117"/>
                    <a:pt x="356870" y="497037"/>
                  </a:cubicBezTo>
                  <a:cubicBezTo>
                    <a:pt x="291314" y="481939"/>
                    <a:pt x="242444" y="462074"/>
                    <a:pt x="219400" y="400093"/>
                  </a:cubicBezTo>
                  <a:cubicBezTo>
                    <a:pt x="229333" y="431480"/>
                    <a:pt x="231320" y="459690"/>
                    <a:pt x="191986" y="472801"/>
                  </a:cubicBezTo>
                  <a:cubicBezTo>
                    <a:pt x="203110" y="483926"/>
                    <a:pt x="214633" y="485912"/>
                    <a:pt x="222181" y="481144"/>
                  </a:cubicBezTo>
                  <a:cubicBezTo>
                    <a:pt x="238868" y="470814"/>
                    <a:pt x="250390" y="483131"/>
                    <a:pt x="263104" y="487104"/>
                  </a:cubicBezTo>
                  <a:cubicBezTo>
                    <a:pt x="273434" y="490283"/>
                    <a:pt x="274626" y="500215"/>
                    <a:pt x="272243" y="508956"/>
                  </a:cubicBezTo>
                  <a:cubicBezTo>
                    <a:pt x="268270" y="522465"/>
                    <a:pt x="258734" y="512135"/>
                    <a:pt x="253569" y="510545"/>
                  </a:cubicBezTo>
                  <a:cubicBezTo>
                    <a:pt x="232114" y="504586"/>
                    <a:pt x="209070" y="503791"/>
                    <a:pt x="188807" y="508559"/>
                  </a:cubicBezTo>
                  <a:cubicBezTo>
                    <a:pt x="151460" y="517300"/>
                    <a:pt x="120867" y="491475"/>
                    <a:pt x="85109" y="493461"/>
                  </a:cubicBezTo>
                  <a:cubicBezTo>
                    <a:pt x="73984" y="493858"/>
                    <a:pt x="66038" y="476774"/>
                    <a:pt x="55708" y="468033"/>
                  </a:cubicBezTo>
                  <a:cubicBezTo>
                    <a:pt x="47364" y="461279"/>
                    <a:pt x="56105" y="455716"/>
                    <a:pt x="65641" y="454127"/>
                  </a:cubicBezTo>
                  <a:cubicBezTo>
                    <a:pt x="78752" y="451743"/>
                    <a:pt x="81136" y="445386"/>
                    <a:pt x="72395" y="434262"/>
                  </a:cubicBezTo>
                  <a:cubicBezTo>
                    <a:pt x="59681" y="418766"/>
                    <a:pt x="52529" y="398106"/>
                    <a:pt x="25115" y="400888"/>
                  </a:cubicBezTo>
                  <a:cubicBezTo>
                    <a:pt x="11606" y="402079"/>
                    <a:pt x="6838" y="384598"/>
                    <a:pt x="7236" y="375857"/>
                  </a:cubicBezTo>
                  <a:cubicBezTo>
                    <a:pt x="9620" y="324604"/>
                    <a:pt x="-8259" y="274145"/>
                    <a:pt x="4852" y="222892"/>
                  </a:cubicBezTo>
                  <a:cubicBezTo>
                    <a:pt x="13196" y="191107"/>
                    <a:pt x="12798" y="191107"/>
                    <a:pt x="40213" y="204218"/>
                  </a:cubicBezTo>
                  <a:cubicBezTo>
                    <a:pt x="44980" y="206602"/>
                    <a:pt x="49351" y="209383"/>
                    <a:pt x="56105" y="204616"/>
                  </a:cubicBezTo>
                  <a:cubicBezTo>
                    <a:pt x="38226" y="189518"/>
                    <a:pt x="23128" y="174420"/>
                    <a:pt x="37431" y="148197"/>
                  </a:cubicBezTo>
                  <a:cubicBezTo>
                    <a:pt x="52529" y="120783"/>
                    <a:pt x="73984" y="107274"/>
                    <a:pt x="104974" y="108466"/>
                  </a:cubicBezTo>
                  <a:cubicBezTo>
                    <a:pt x="118880" y="108863"/>
                    <a:pt x="132786" y="108069"/>
                    <a:pt x="146692" y="108466"/>
                  </a:cubicBezTo>
                  <a:cubicBezTo>
                    <a:pt x="180464" y="110453"/>
                    <a:pt x="206289" y="95752"/>
                    <a:pt x="224168" y="68735"/>
                  </a:cubicBezTo>
                  <a:cubicBezTo>
                    <a:pt x="253569" y="23839"/>
                    <a:pt x="300849" y="16687"/>
                    <a:pt x="353692" y="0"/>
                  </a:cubicBezTo>
                  <a:cubicBezTo>
                    <a:pt x="337004" y="19866"/>
                    <a:pt x="335018" y="33772"/>
                    <a:pt x="339785" y="52048"/>
                  </a:cubicBezTo>
                  <a:cubicBezTo>
                    <a:pt x="348924" y="87011"/>
                    <a:pt x="337004" y="108863"/>
                    <a:pt x="303233" y="128729"/>
                  </a:cubicBezTo>
                  <a:cubicBezTo>
                    <a:pt x="295684" y="133099"/>
                    <a:pt x="298862" y="134291"/>
                    <a:pt x="300849" y="139456"/>
                  </a:cubicBezTo>
                  <a:cubicBezTo>
                    <a:pt x="307603" y="156938"/>
                    <a:pt x="316344" y="173625"/>
                    <a:pt x="310782" y="193888"/>
                  </a:cubicBezTo>
                  <a:cubicBezTo>
                    <a:pt x="307603" y="206205"/>
                    <a:pt x="316344" y="208986"/>
                    <a:pt x="326277" y="207794"/>
                  </a:cubicBezTo>
                  <a:cubicBezTo>
                    <a:pt x="341375" y="205807"/>
                    <a:pt x="355678" y="210575"/>
                    <a:pt x="369584" y="214946"/>
                  </a:cubicBezTo>
                  <a:cubicBezTo>
                    <a:pt x="380709" y="218521"/>
                    <a:pt x="398588" y="216535"/>
                    <a:pt x="398985" y="234811"/>
                  </a:cubicBezTo>
                  <a:cubicBezTo>
                    <a:pt x="398985" y="254677"/>
                    <a:pt x="388655" y="269377"/>
                    <a:pt x="371570" y="278516"/>
                  </a:cubicBezTo>
                  <a:cubicBezTo>
                    <a:pt x="362830" y="283283"/>
                    <a:pt x="353294" y="283681"/>
                    <a:pt x="344951" y="291627"/>
                  </a:cubicBezTo>
                  <a:cubicBezTo>
                    <a:pt x="336607" y="299573"/>
                    <a:pt x="326674" y="291627"/>
                    <a:pt x="325880" y="277721"/>
                  </a:cubicBezTo>
                  <a:cubicBezTo>
                    <a:pt x="325880" y="273748"/>
                    <a:pt x="326674" y="268185"/>
                    <a:pt x="321112" y="266993"/>
                  </a:cubicBezTo>
                  <a:cubicBezTo>
                    <a:pt x="314755" y="265802"/>
                    <a:pt x="311974" y="270967"/>
                    <a:pt x="310782" y="276132"/>
                  </a:cubicBezTo>
                  <a:cubicBezTo>
                    <a:pt x="308398" y="285270"/>
                    <a:pt x="304028" y="294011"/>
                    <a:pt x="304822" y="303943"/>
                  </a:cubicBezTo>
                  <a:cubicBezTo>
                    <a:pt x="306411" y="319836"/>
                    <a:pt x="300452" y="331358"/>
                    <a:pt x="282573" y="332947"/>
                  </a:cubicBezTo>
                  <a:cubicBezTo>
                    <a:pt x="280189" y="332947"/>
                    <a:pt x="276216" y="333344"/>
                    <a:pt x="275024" y="334934"/>
                  </a:cubicBezTo>
                  <a:cubicBezTo>
                    <a:pt x="267872" y="344469"/>
                    <a:pt x="277805" y="363540"/>
                    <a:pt x="261118" y="366719"/>
                  </a:cubicBezTo>
                  <a:cubicBezTo>
                    <a:pt x="246815" y="369500"/>
                    <a:pt x="242842" y="377446"/>
                    <a:pt x="239663" y="389763"/>
                  </a:cubicBezTo>
                  <a:cubicBezTo>
                    <a:pt x="255556" y="390160"/>
                    <a:pt x="268667" y="390955"/>
                    <a:pt x="282573" y="386982"/>
                  </a:cubicBezTo>
                  <a:cubicBezTo>
                    <a:pt x="295684" y="383008"/>
                    <a:pt x="313563" y="379830"/>
                    <a:pt x="323098" y="388174"/>
                  </a:cubicBezTo>
                  <a:cubicBezTo>
                    <a:pt x="338991" y="402079"/>
                    <a:pt x="342964" y="402477"/>
                    <a:pt x="348526" y="381022"/>
                  </a:cubicBezTo>
                  <a:cubicBezTo>
                    <a:pt x="351307" y="369897"/>
                    <a:pt x="360843" y="379830"/>
                    <a:pt x="361638" y="385392"/>
                  </a:cubicBezTo>
                  <a:cubicBezTo>
                    <a:pt x="364816" y="404066"/>
                    <a:pt x="376735" y="418766"/>
                    <a:pt x="381901" y="436248"/>
                  </a:cubicBezTo>
                  <a:cubicBezTo>
                    <a:pt x="385874" y="449360"/>
                    <a:pt x="378722" y="460087"/>
                    <a:pt x="370379" y="468828"/>
                  </a:cubicBezTo>
                  <a:moveTo>
                    <a:pt x="356870" y="495448"/>
                  </a:moveTo>
                  <a:cubicBezTo>
                    <a:pt x="356870" y="495448"/>
                    <a:pt x="356870" y="495448"/>
                    <a:pt x="356870" y="495448"/>
                  </a:cubicBezTo>
                  <a:lnTo>
                    <a:pt x="356870" y="495448"/>
                  </a:lnTo>
                  <a:cubicBezTo>
                    <a:pt x="356870" y="495448"/>
                    <a:pt x="356870" y="495448"/>
                    <a:pt x="356870" y="495448"/>
                  </a:cubicBezTo>
                  <a:moveTo>
                    <a:pt x="356870" y="495448"/>
                  </a:moveTo>
                  <a:cubicBezTo>
                    <a:pt x="356870" y="495448"/>
                    <a:pt x="356870" y="495448"/>
                    <a:pt x="356870" y="495448"/>
                  </a:cubicBezTo>
                  <a:lnTo>
                    <a:pt x="356870" y="495448"/>
                  </a:lnTo>
                  <a:cubicBezTo>
                    <a:pt x="356870" y="495448"/>
                    <a:pt x="356870" y="495448"/>
                    <a:pt x="356870" y="495448"/>
                  </a:cubicBezTo>
                  <a:close/>
                  <a:moveTo>
                    <a:pt x="628631" y="373473"/>
                  </a:moveTo>
                  <a:cubicBezTo>
                    <a:pt x="624658" y="373076"/>
                    <a:pt x="621082" y="373473"/>
                    <a:pt x="622671" y="368705"/>
                  </a:cubicBezTo>
                  <a:cubicBezTo>
                    <a:pt x="629028" y="346853"/>
                    <a:pt x="612341" y="327385"/>
                    <a:pt x="626644" y="306327"/>
                  </a:cubicBezTo>
                  <a:cubicBezTo>
                    <a:pt x="621877" y="303943"/>
                    <a:pt x="619493" y="299970"/>
                    <a:pt x="620685" y="294408"/>
                  </a:cubicBezTo>
                  <a:cubicBezTo>
                    <a:pt x="620685" y="294408"/>
                    <a:pt x="617109" y="292024"/>
                    <a:pt x="613930" y="291229"/>
                  </a:cubicBezTo>
                  <a:cubicBezTo>
                    <a:pt x="586913" y="282886"/>
                    <a:pt x="563472" y="294408"/>
                    <a:pt x="540030" y="305135"/>
                  </a:cubicBezTo>
                  <a:cubicBezTo>
                    <a:pt x="536057" y="307122"/>
                    <a:pt x="527316" y="309506"/>
                    <a:pt x="532482" y="315466"/>
                  </a:cubicBezTo>
                  <a:cubicBezTo>
                    <a:pt x="546388" y="333742"/>
                    <a:pt x="525727" y="341291"/>
                    <a:pt x="521754" y="353607"/>
                  </a:cubicBezTo>
                  <a:cubicBezTo>
                    <a:pt x="520562" y="357580"/>
                    <a:pt x="515794" y="363143"/>
                    <a:pt x="509835" y="361156"/>
                  </a:cubicBezTo>
                  <a:cubicBezTo>
                    <a:pt x="504272" y="359170"/>
                    <a:pt x="503478" y="353210"/>
                    <a:pt x="503875" y="348045"/>
                  </a:cubicBezTo>
                  <a:cubicBezTo>
                    <a:pt x="504272" y="342880"/>
                    <a:pt x="505067" y="337715"/>
                    <a:pt x="506656" y="332947"/>
                  </a:cubicBezTo>
                  <a:cubicBezTo>
                    <a:pt x="509835" y="321822"/>
                    <a:pt x="502683" y="317849"/>
                    <a:pt x="494340" y="318247"/>
                  </a:cubicBezTo>
                  <a:cubicBezTo>
                    <a:pt x="483612" y="318644"/>
                    <a:pt x="462952" y="314274"/>
                    <a:pt x="464144" y="322220"/>
                  </a:cubicBezTo>
                  <a:cubicBezTo>
                    <a:pt x="466528" y="340893"/>
                    <a:pt x="453417" y="340893"/>
                    <a:pt x="445073" y="347251"/>
                  </a:cubicBezTo>
                  <a:cubicBezTo>
                    <a:pt x="429180" y="359170"/>
                    <a:pt x="409712" y="351621"/>
                    <a:pt x="391436" y="355991"/>
                  </a:cubicBezTo>
                  <a:cubicBezTo>
                    <a:pt x="392628" y="360362"/>
                    <a:pt x="393423" y="363938"/>
                    <a:pt x="394615" y="367116"/>
                  </a:cubicBezTo>
                  <a:cubicBezTo>
                    <a:pt x="403355" y="387379"/>
                    <a:pt x="443484" y="394928"/>
                    <a:pt x="418453" y="428302"/>
                  </a:cubicBezTo>
                  <a:cubicBezTo>
                    <a:pt x="418453" y="428302"/>
                    <a:pt x="419645" y="429494"/>
                    <a:pt x="419645" y="430289"/>
                  </a:cubicBezTo>
                  <a:cubicBezTo>
                    <a:pt x="428783" y="451346"/>
                    <a:pt x="450635" y="464457"/>
                    <a:pt x="472488" y="458100"/>
                  </a:cubicBezTo>
                  <a:cubicBezTo>
                    <a:pt x="488380" y="453730"/>
                    <a:pt x="509040" y="464457"/>
                    <a:pt x="505465" y="468430"/>
                  </a:cubicBezTo>
                  <a:cubicBezTo>
                    <a:pt x="485996" y="490680"/>
                    <a:pt x="524138" y="479952"/>
                    <a:pt x="516986" y="492269"/>
                  </a:cubicBezTo>
                  <a:cubicBezTo>
                    <a:pt x="516986" y="493064"/>
                    <a:pt x="515397" y="493064"/>
                    <a:pt x="515397" y="493858"/>
                  </a:cubicBezTo>
                  <a:cubicBezTo>
                    <a:pt x="505465" y="518889"/>
                    <a:pt x="492353" y="523657"/>
                    <a:pt x="465733" y="511340"/>
                  </a:cubicBezTo>
                  <a:cubicBezTo>
                    <a:pt x="453814" y="505778"/>
                    <a:pt x="443087" y="499421"/>
                    <a:pt x="429975" y="495845"/>
                  </a:cubicBezTo>
                  <a:cubicBezTo>
                    <a:pt x="402958" y="488693"/>
                    <a:pt x="420440" y="520081"/>
                    <a:pt x="404547" y="523259"/>
                  </a:cubicBezTo>
                  <a:cubicBezTo>
                    <a:pt x="398190" y="524849"/>
                    <a:pt x="404547" y="530014"/>
                    <a:pt x="407329" y="531603"/>
                  </a:cubicBezTo>
                  <a:cubicBezTo>
                    <a:pt x="439113" y="547893"/>
                    <a:pt x="471693" y="565375"/>
                    <a:pt x="508643" y="557031"/>
                  </a:cubicBezTo>
                  <a:cubicBezTo>
                    <a:pt x="522549" y="553852"/>
                    <a:pt x="529303" y="557031"/>
                    <a:pt x="536852" y="568553"/>
                  </a:cubicBezTo>
                  <a:cubicBezTo>
                    <a:pt x="545990" y="555044"/>
                    <a:pt x="555923" y="543522"/>
                    <a:pt x="561485" y="530411"/>
                  </a:cubicBezTo>
                  <a:cubicBezTo>
                    <a:pt x="567445" y="515711"/>
                    <a:pt x="576583" y="508956"/>
                    <a:pt x="591284" y="506572"/>
                  </a:cubicBezTo>
                  <a:cubicBezTo>
                    <a:pt x="603203" y="504586"/>
                    <a:pt x="620288" y="502202"/>
                    <a:pt x="617109" y="487502"/>
                  </a:cubicBezTo>
                  <a:cubicBezTo>
                    <a:pt x="613930" y="473198"/>
                    <a:pt x="598833" y="482336"/>
                    <a:pt x="588503" y="484323"/>
                  </a:cubicBezTo>
                  <a:cubicBezTo>
                    <a:pt x="581351" y="485515"/>
                    <a:pt x="572213" y="489488"/>
                    <a:pt x="567842" y="479555"/>
                  </a:cubicBezTo>
                  <a:cubicBezTo>
                    <a:pt x="563869" y="470020"/>
                    <a:pt x="569432" y="462471"/>
                    <a:pt x="576980" y="457306"/>
                  </a:cubicBezTo>
                  <a:cubicBezTo>
                    <a:pt x="581748" y="453730"/>
                    <a:pt x="587708" y="451743"/>
                    <a:pt x="593270" y="448962"/>
                  </a:cubicBezTo>
                  <a:cubicBezTo>
                    <a:pt x="611944" y="440619"/>
                    <a:pt x="613533" y="432672"/>
                    <a:pt x="597243" y="419958"/>
                  </a:cubicBezTo>
                  <a:cubicBezTo>
                    <a:pt x="588105" y="412807"/>
                    <a:pt x="571815" y="407244"/>
                    <a:pt x="584132" y="393339"/>
                  </a:cubicBezTo>
                  <a:cubicBezTo>
                    <a:pt x="591284" y="384995"/>
                    <a:pt x="603998" y="368705"/>
                    <a:pt x="619096" y="387776"/>
                  </a:cubicBezTo>
                  <a:cubicBezTo>
                    <a:pt x="622671" y="392147"/>
                    <a:pt x="629426" y="392544"/>
                    <a:pt x="632604" y="387379"/>
                  </a:cubicBezTo>
                  <a:cubicBezTo>
                    <a:pt x="634988" y="383406"/>
                    <a:pt x="638961" y="375062"/>
                    <a:pt x="628631" y="373870"/>
                  </a:cubicBezTo>
                  <a:moveTo>
                    <a:pt x="356870" y="495845"/>
                  </a:moveTo>
                  <a:cubicBezTo>
                    <a:pt x="356870" y="506175"/>
                    <a:pt x="356473" y="516505"/>
                    <a:pt x="357665" y="526835"/>
                  </a:cubicBezTo>
                  <a:cubicBezTo>
                    <a:pt x="358459" y="532795"/>
                    <a:pt x="362035" y="538755"/>
                    <a:pt x="370379" y="534781"/>
                  </a:cubicBezTo>
                  <a:cubicBezTo>
                    <a:pt x="385079" y="527630"/>
                    <a:pt x="395409" y="489488"/>
                    <a:pt x="387860" y="471609"/>
                  </a:cubicBezTo>
                  <a:cubicBezTo>
                    <a:pt x="377133" y="479158"/>
                    <a:pt x="373557" y="495845"/>
                    <a:pt x="356870" y="496242"/>
                  </a:cubicBezTo>
                  <a:moveTo>
                    <a:pt x="357267" y="342085"/>
                  </a:moveTo>
                  <a:cubicBezTo>
                    <a:pt x="367597" y="323809"/>
                    <a:pt x="341772" y="326193"/>
                    <a:pt x="340580" y="313876"/>
                  </a:cubicBezTo>
                  <a:cubicBezTo>
                    <a:pt x="336607" y="323809"/>
                    <a:pt x="341772" y="331755"/>
                    <a:pt x="338196" y="341688"/>
                  </a:cubicBezTo>
                  <a:cubicBezTo>
                    <a:pt x="335018" y="350032"/>
                    <a:pt x="351705" y="352018"/>
                    <a:pt x="357267" y="341688"/>
                  </a:cubicBezTo>
                  <a:moveTo>
                    <a:pt x="299260" y="495050"/>
                  </a:moveTo>
                  <a:lnTo>
                    <a:pt x="299260" y="495050"/>
                  </a:lnTo>
                  <a:cubicBezTo>
                    <a:pt x="297670" y="492269"/>
                    <a:pt x="294492" y="489091"/>
                    <a:pt x="292506" y="492269"/>
                  </a:cubicBezTo>
                  <a:cubicBezTo>
                    <a:pt x="290519" y="495845"/>
                    <a:pt x="295287" y="495845"/>
                    <a:pt x="298068" y="496640"/>
                  </a:cubicBezTo>
                  <a:cubicBezTo>
                    <a:pt x="301246" y="508162"/>
                    <a:pt x="309193" y="516108"/>
                    <a:pt x="319920" y="519684"/>
                  </a:cubicBezTo>
                  <a:cubicBezTo>
                    <a:pt x="324290" y="521273"/>
                    <a:pt x="325482" y="515313"/>
                    <a:pt x="324688" y="512532"/>
                  </a:cubicBezTo>
                  <a:cubicBezTo>
                    <a:pt x="321509" y="499818"/>
                    <a:pt x="311974" y="494653"/>
                    <a:pt x="299260" y="495050"/>
                  </a:cubicBezTo>
                  <a:moveTo>
                    <a:pt x="398588" y="96944"/>
                  </a:moveTo>
                  <a:cubicBezTo>
                    <a:pt x="408520" y="96944"/>
                    <a:pt x="413685" y="90587"/>
                    <a:pt x="418056" y="82641"/>
                  </a:cubicBezTo>
                  <a:cubicBezTo>
                    <a:pt x="416467" y="75887"/>
                    <a:pt x="410904" y="76681"/>
                    <a:pt x="406137" y="76284"/>
                  </a:cubicBezTo>
                  <a:cubicBezTo>
                    <a:pt x="396601" y="75489"/>
                    <a:pt x="388257" y="79462"/>
                    <a:pt x="385874" y="88203"/>
                  </a:cubicBezTo>
                  <a:cubicBezTo>
                    <a:pt x="384284" y="95752"/>
                    <a:pt x="392231" y="96547"/>
                    <a:pt x="398190" y="96944"/>
                  </a:cubicBezTo>
                  <a:moveTo>
                    <a:pt x="33458" y="491872"/>
                  </a:moveTo>
                  <a:cubicBezTo>
                    <a:pt x="20744" y="499024"/>
                    <a:pt x="27101" y="514916"/>
                    <a:pt x="27101" y="531603"/>
                  </a:cubicBezTo>
                  <a:cubicBezTo>
                    <a:pt x="36239" y="517697"/>
                    <a:pt x="44980" y="508559"/>
                    <a:pt x="52927" y="509353"/>
                  </a:cubicBezTo>
                  <a:cubicBezTo>
                    <a:pt x="42994" y="514121"/>
                    <a:pt x="47762" y="483528"/>
                    <a:pt x="33458" y="491872"/>
                  </a:cubicBezTo>
                  <a:moveTo>
                    <a:pt x="979060" y="468828"/>
                  </a:moveTo>
                  <a:cubicBezTo>
                    <a:pt x="979457" y="483528"/>
                    <a:pt x="969127" y="489488"/>
                    <a:pt x="952837" y="489885"/>
                  </a:cubicBezTo>
                  <a:cubicBezTo>
                    <a:pt x="940918" y="483528"/>
                    <a:pt x="919860" y="485117"/>
                    <a:pt x="917476" y="464457"/>
                  </a:cubicBezTo>
                  <a:cubicBezTo>
                    <a:pt x="915093" y="445386"/>
                    <a:pt x="934561" y="443400"/>
                    <a:pt x="944494" y="444989"/>
                  </a:cubicBezTo>
                  <a:cubicBezTo>
                    <a:pt x="957605" y="447373"/>
                    <a:pt x="978265" y="447373"/>
                    <a:pt x="979060" y="46882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21" name="Free-form: Shape 320">
              <a:extLst>
                <a:ext uri="{FF2B5EF4-FFF2-40B4-BE49-F238E27FC236}">
                  <a16:creationId xmlns:a16="http://schemas.microsoft.com/office/drawing/2014/main" id="{D1065172-4073-E560-901D-CAB9AEDB952C}"/>
                </a:ext>
              </a:extLst>
            </p:cNvPr>
            <p:cNvSpPr/>
            <p:nvPr/>
          </p:nvSpPr>
          <p:spPr>
            <a:xfrm>
              <a:off x="7838257" y="5449700"/>
              <a:ext cx="1366529" cy="1269432"/>
            </a:xfrm>
            <a:custGeom>
              <a:avLst/>
              <a:gdLst>
                <a:gd name="connsiteX0" fmla="*/ 1087044 w 1366529"/>
                <a:gd name="connsiteY0" fmla="*/ 229506 h 1269432"/>
                <a:gd name="connsiteX1" fmla="*/ 1080687 w 1366529"/>
                <a:gd name="connsiteY1" fmla="*/ 232288 h 1269432"/>
                <a:gd name="connsiteX2" fmla="*/ 1082674 w 1366529"/>
                <a:gd name="connsiteY2" fmla="*/ 235069 h 1269432"/>
                <a:gd name="connsiteX3" fmla="*/ 1087839 w 1366529"/>
                <a:gd name="connsiteY3" fmla="*/ 231493 h 1269432"/>
                <a:gd name="connsiteX4" fmla="*/ 1086647 w 1366529"/>
                <a:gd name="connsiteY4" fmla="*/ 229904 h 1269432"/>
                <a:gd name="connsiteX5" fmla="*/ 901897 w 1366529"/>
                <a:gd name="connsiteY5" fmla="*/ 215601 h 1269432"/>
                <a:gd name="connsiteX6" fmla="*/ 890375 w 1366529"/>
                <a:gd name="connsiteY6" fmla="*/ 221560 h 1269432"/>
                <a:gd name="connsiteX7" fmla="*/ 901897 w 1366529"/>
                <a:gd name="connsiteY7" fmla="*/ 235863 h 1269432"/>
                <a:gd name="connsiteX8" fmla="*/ 914214 w 1366529"/>
                <a:gd name="connsiteY8" fmla="*/ 226725 h 1269432"/>
                <a:gd name="connsiteX9" fmla="*/ 901897 w 1366529"/>
                <a:gd name="connsiteY9" fmla="*/ 215601 h 1269432"/>
                <a:gd name="connsiteX10" fmla="*/ 746151 w 1366529"/>
                <a:gd name="connsiteY10" fmla="*/ 746409 h 1269432"/>
                <a:gd name="connsiteX11" fmla="*/ 731848 w 1366529"/>
                <a:gd name="connsiteY11" fmla="*/ 765083 h 1269432"/>
                <a:gd name="connsiteX12" fmla="*/ 740191 w 1366529"/>
                <a:gd name="connsiteY12" fmla="*/ 777399 h 1269432"/>
                <a:gd name="connsiteX13" fmla="*/ 752111 w 1366529"/>
                <a:gd name="connsiteY13" fmla="*/ 755547 h 1269432"/>
                <a:gd name="connsiteX14" fmla="*/ 746151 w 1366529"/>
                <a:gd name="connsiteY14" fmla="*/ 746011 h 1269432"/>
                <a:gd name="connsiteX15" fmla="*/ 893951 w 1366529"/>
                <a:gd name="connsiteY15" fmla="*/ 864013 h 1269432"/>
                <a:gd name="connsiteX16" fmla="*/ 886799 w 1366529"/>
                <a:gd name="connsiteY16" fmla="*/ 846929 h 1269432"/>
                <a:gd name="connsiteX17" fmla="*/ 873291 w 1366529"/>
                <a:gd name="connsiteY17" fmla="*/ 863219 h 1269432"/>
                <a:gd name="connsiteX18" fmla="*/ 883621 w 1366529"/>
                <a:gd name="connsiteY18" fmla="*/ 879111 h 1269432"/>
                <a:gd name="connsiteX19" fmla="*/ 893951 w 1366529"/>
                <a:gd name="connsiteY19" fmla="*/ 864013 h 1269432"/>
                <a:gd name="connsiteX20" fmla="*/ 766414 w 1366529"/>
                <a:gd name="connsiteY20" fmla="*/ 926391 h 1269432"/>
                <a:gd name="connsiteX21" fmla="*/ 752905 w 1366529"/>
                <a:gd name="connsiteY21" fmla="*/ 933145 h 1269432"/>
                <a:gd name="connsiteX22" fmla="*/ 767606 w 1366529"/>
                <a:gd name="connsiteY22" fmla="*/ 942283 h 1269432"/>
                <a:gd name="connsiteX23" fmla="*/ 789060 w 1366529"/>
                <a:gd name="connsiteY23" fmla="*/ 920431 h 1269432"/>
                <a:gd name="connsiteX24" fmla="*/ 766414 w 1366529"/>
                <a:gd name="connsiteY24" fmla="*/ 926391 h 1269432"/>
                <a:gd name="connsiteX25" fmla="*/ 1028242 w 1366529"/>
                <a:gd name="connsiteY25" fmla="*/ 891428 h 1269432"/>
                <a:gd name="connsiteX26" fmla="*/ 978181 w 1366529"/>
                <a:gd name="connsiteY26" fmla="*/ 925596 h 1269432"/>
                <a:gd name="connsiteX27" fmla="*/ 1028242 w 1366529"/>
                <a:gd name="connsiteY27" fmla="*/ 891428 h 1269432"/>
                <a:gd name="connsiteX28" fmla="*/ 544317 w 1366529"/>
                <a:gd name="connsiteY28" fmla="*/ 1034857 h 1269432"/>
                <a:gd name="connsiteX29" fmla="*/ 559017 w 1366529"/>
                <a:gd name="connsiteY29" fmla="*/ 1018567 h 1269432"/>
                <a:gd name="connsiteX30" fmla="*/ 540344 w 1366529"/>
                <a:gd name="connsiteY30" fmla="*/ 991947 h 1269432"/>
                <a:gd name="connsiteX31" fmla="*/ 532795 w 1366529"/>
                <a:gd name="connsiteY31" fmla="*/ 1009429 h 1269432"/>
                <a:gd name="connsiteX32" fmla="*/ 544317 w 1366529"/>
                <a:gd name="connsiteY32" fmla="*/ 1035254 h 1269432"/>
                <a:gd name="connsiteX33" fmla="*/ 782306 w 1366529"/>
                <a:gd name="connsiteY33" fmla="*/ 538218 h 1269432"/>
                <a:gd name="connsiteX34" fmla="*/ 757276 w 1366529"/>
                <a:gd name="connsiteY34" fmla="*/ 504049 h 1269432"/>
                <a:gd name="connsiteX35" fmla="*/ 742973 w 1366529"/>
                <a:gd name="connsiteY35" fmla="*/ 510406 h 1269432"/>
                <a:gd name="connsiteX36" fmla="*/ 773963 w 1366529"/>
                <a:gd name="connsiteY36" fmla="*/ 544972 h 1269432"/>
                <a:gd name="connsiteX37" fmla="*/ 782306 w 1366529"/>
                <a:gd name="connsiteY37" fmla="*/ 538218 h 1269432"/>
                <a:gd name="connsiteX38" fmla="*/ 971824 w 1366529"/>
                <a:gd name="connsiteY38" fmla="*/ 274006 h 1269432"/>
                <a:gd name="connsiteX39" fmla="*/ 951958 w 1366529"/>
                <a:gd name="connsiteY39" fmla="*/ 262086 h 1269432"/>
                <a:gd name="connsiteX40" fmla="*/ 926530 w 1366529"/>
                <a:gd name="connsiteY40" fmla="*/ 283144 h 1269432"/>
                <a:gd name="connsiteX41" fmla="*/ 942423 w 1366529"/>
                <a:gd name="connsiteY41" fmla="*/ 293076 h 1269432"/>
                <a:gd name="connsiteX42" fmla="*/ 971824 w 1366529"/>
                <a:gd name="connsiteY42" fmla="*/ 273608 h 1269432"/>
                <a:gd name="connsiteX43" fmla="*/ 1049697 w 1366529"/>
                <a:gd name="connsiteY43" fmla="*/ 745217 h 1269432"/>
                <a:gd name="connsiteX44" fmla="*/ 1004801 w 1366529"/>
                <a:gd name="connsiteY44" fmla="*/ 761507 h 1269432"/>
                <a:gd name="connsiteX45" fmla="*/ 1001622 w 1366529"/>
                <a:gd name="connsiteY45" fmla="*/ 777002 h 1269432"/>
                <a:gd name="connsiteX46" fmla="*/ 1030229 w 1366529"/>
                <a:gd name="connsiteY46" fmla="*/ 773824 h 1269432"/>
                <a:gd name="connsiteX47" fmla="*/ 1056451 w 1366529"/>
                <a:gd name="connsiteY47" fmla="*/ 752369 h 1269432"/>
                <a:gd name="connsiteX48" fmla="*/ 1050094 w 1366529"/>
                <a:gd name="connsiteY48" fmla="*/ 745217 h 1269432"/>
                <a:gd name="connsiteX49" fmla="*/ 1160944 w 1366529"/>
                <a:gd name="connsiteY49" fmla="*/ 914472 h 1269432"/>
                <a:gd name="connsiteX50" fmla="*/ 1158560 w 1366529"/>
                <a:gd name="connsiteY50" fmla="*/ 930762 h 1269432"/>
                <a:gd name="connsiteX51" fmla="*/ 1166904 w 1366529"/>
                <a:gd name="connsiteY51" fmla="*/ 933542 h 1269432"/>
                <a:gd name="connsiteX52" fmla="*/ 1222130 w 1366529"/>
                <a:gd name="connsiteY52" fmla="*/ 893414 h 1269432"/>
                <a:gd name="connsiteX53" fmla="*/ 1160944 w 1366529"/>
                <a:gd name="connsiteY53" fmla="*/ 914472 h 1269432"/>
                <a:gd name="connsiteX54" fmla="*/ 1212992 w 1366529"/>
                <a:gd name="connsiteY54" fmla="*/ 1098030 h 1269432"/>
                <a:gd name="connsiteX55" fmla="*/ 1209416 w 1366529"/>
                <a:gd name="connsiteY55" fmla="*/ 1181862 h 1269432"/>
                <a:gd name="connsiteX56" fmla="*/ 1212992 w 1366529"/>
                <a:gd name="connsiteY56" fmla="*/ 1098030 h 1269432"/>
                <a:gd name="connsiteX57" fmla="*/ 924544 w 1366529"/>
                <a:gd name="connsiteY57" fmla="*/ 887852 h 1269432"/>
                <a:gd name="connsiteX58" fmla="*/ 946396 w 1366529"/>
                <a:gd name="connsiteY58" fmla="*/ 857259 h 1269432"/>
                <a:gd name="connsiteX59" fmla="*/ 933285 w 1366529"/>
                <a:gd name="connsiteY59" fmla="*/ 838983 h 1269432"/>
                <a:gd name="connsiteX60" fmla="*/ 909843 w 1366529"/>
                <a:gd name="connsiteY60" fmla="*/ 864013 h 1269432"/>
                <a:gd name="connsiteX61" fmla="*/ 924147 w 1366529"/>
                <a:gd name="connsiteY61" fmla="*/ 888249 h 1269432"/>
                <a:gd name="connsiteX62" fmla="*/ 166076 w 1366529"/>
                <a:gd name="connsiteY62" fmla="*/ 719392 h 1269432"/>
                <a:gd name="connsiteX63" fmla="*/ 197464 w 1366529"/>
                <a:gd name="connsiteY63" fmla="*/ 752766 h 1269432"/>
                <a:gd name="connsiteX64" fmla="*/ 210973 w 1366529"/>
                <a:gd name="connsiteY64" fmla="*/ 733298 h 1269432"/>
                <a:gd name="connsiteX65" fmla="*/ 180777 w 1366529"/>
                <a:gd name="connsiteY65" fmla="*/ 707075 h 1269432"/>
                <a:gd name="connsiteX66" fmla="*/ 165679 w 1366529"/>
                <a:gd name="connsiteY66" fmla="*/ 719392 h 1269432"/>
                <a:gd name="connsiteX67" fmla="*/ 760057 w 1366529"/>
                <a:gd name="connsiteY67" fmla="*/ 204476 h 1269432"/>
                <a:gd name="connsiteX68" fmla="*/ 781909 w 1366529"/>
                <a:gd name="connsiteY68" fmla="*/ 184213 h 1269432"/>
                <a:gd name="connsiteX69" fmla="*/ 757673 w 1366529"/>
                <a:gd name="connsiteY69" fmla="*/ 158785 h 1269432"/>
                <a:gd name="connsiteX70" fmla="*/ 741781 w 1366529"/>
                <a:gd name="connsiteY70" fmla="*/ 179048 h 1269432"/>
                <a:gd name="connsiteX71" fmla="*/ 759660 w 1366529"/>
                <a:gd name="connsiteY71" fmla="*/ 204078 h 1269432"/>
                <a:gd name="connsiteX72" fmla="*/ 1100553 w 1366529"/>
                <a:gd name="connsiteY72" fmla="*/ 722968 h 1269432"/>
                <a:gd name="connsiteX73" fmla="*/ 1093799 w 1366529"/>
                <a:gd name="connsiteY73" fmla="*/ 738860 h 1269432"/>
                <a:gd name="connsiteX74" fmla="*/ 1143065 w 1366529"/>
                <a:gd name="connsiteY74" fmla="*/ 751971 h 1269432"/>
                <a:gd name="connsiteX75" fmla="*/ 1158560 w 1366529"/>
                <a:gd name="connsiteY75" fmla="*/ 733298 h 1269432"/>
                <a:gd name="connsiteX76" fmla="*/ 1141476 w 1366529"/>
                <a:gd name="connsiteY76" fmla="*/ 726146 h 1269432"/>
                <a:gd name="connsiteX77" fmla="*/ 1125583 w 1366529"/>
                <a:gd name="connsiteY77" fmla="*/ 722968 h 1269432"/>
                <a:gd name="connsiteX78" fmla="*/ 1100950 w 1366529"/>
                <a:gd name="connsiteY78" fmla="*/ 722968 h 1269432"/>
                <a:gd name="connsiteX79" fmla="*/ 876469 w 1366529"/>
                <a:gd name="connsiteY79" fmla="*/ 308572 h 1269432"/>
                <a:gd name="connsiteX80" fmla="*/ 831970 w 1366529"/>
                <a:gd name="connsiteY80" fmla="*/ 324464 h 1269432"/>
                <a:gd name="connsiteX81" fmla="*/ 874085 w 1366529"/>
                <a:gd name="connsiteY81" fmla="*/ 341151 h 1269432"/>
                <a:gd name="connsiteX82" fmla="*/ 887594 w 1366529"/>
                <a:gd name="connsiteY82" fmla="*/ 316518 h 1269432"/>
                <a:gd name="connsiteX83" fmla="*/ 876469 w 1366529"/>
                <a:gd name="connsiteY83" fmla="*/ 308572 h 1269432"/>
                <a:gd name="connsiteX84" fmla="*/ 38539 w 1366529"/>
                <a:gd name="connsiteY84" fmla="*/ 367771 h 1269432"/>
                <a:gd name="connsiteX85" fmla="*/ 9138 w 1366529"/>
                <a:gd name="connsiteY85" fmla="*/ 345522 h 1269432"/>
                <a:gd name="connsiteX86" fmla="*/ 0 w 1366529"/>
                <a:gd name="connsiteY86" fmla="*/ 354262 h 1269432"/>
                <a:gd name="connsiteX87" fmla="*/ 77476 w 1366529"/>
                <a:gd name="connsiteY87" fmla="*/ 422600 h 1269432"/>
                <a:gd name="connsiteX88" fmla="*/ 38539 w 1366529"/>
                <a:gd name="connsiteY88" fmla="*/ 367771 h 1269432"/>
                <a:gd name="connsiteX89" fmla="*/ 866139 w 1366529"/>
                <a:gd name="connsiteY89" fmla="*/ 748793 h 1269432"/>
                <a:gd name="connsiteX90" fmla="*/ 847465 w 1366529"/>
                <a:gd name="connsiteY90" fmla="*/ 734093 h 1269432"/>
                <a:gd name="connsiteX91" fmla="*/ 815681 w 1366529"/>
                <a:gd name="connsiteY91" fmla="*/ 689593 h 1269432"/>
                <a:gd name="connsiteX92" fmla="*/ 799788 w 1366529"/>
                <a:gd name="connsiteY92" fmla="*/ 691580 h 1269432"/>
                <a:gd name="connsiteX93" fmla="*/ 797007 w 1366529"/>
                <a:gd name="connsiteY93" fmla="*/ 704691 h 1269432"/>
                <a:gd name="connsiteX94" fmla="*/ 868920 w 1366529"/>
                <a:gd name="connsiteY94" fmla="*/ 772234 h 1269432"/>
                <a:gd name="connsiteX95" fmla="*/ 883621 w 1366529"/>
                <a:gd name="connsiteY95" fmla="*/ 765877 h 1269432"/>
                <a:gd name="connsiteX96" fmla="*/ 866537 w 1366529"/>
                <a:gd name="connsiteY96" fmla="*/ 749190 h 1269432"/>
                <a:gd name="connsiteX97" fmla="*/ 129921 w 1366529"/>
                <a:gd name="connsiteY97" fmla="*/ 626421 h 1269432"/>
                <a:gd name="connsiteX98" fmla="*/ 125550 w 1366529"/>
                <a:gd name="connsiteY98" fmla="*/ 657014 h 1269432"/>
                <a:gd name="connsiteX99" fmla="*/ 166871 w 1366529"/>
                <a:gd name="connsiteY99" fmla="*/ 673304 h 1269432"/>
                <a:gd name="connsiteX100" fmla="*/ 189915 w 1366529"/>
                <a:gd name="connsiteY100" fmla="*/ 668933 h 1269432"/>
                <a:gd name="connsiteX101" fmla="*/ 183160 w 1366529"/>
                <a:gd name="connsiteY101" fmla="*/ 648670 h 1269432"/>
                <a:gd name="connsiteX102" fmla="*/ 148197 w 1366529"/>
                <a:gd name="connsiteY102" fmla="*/ 599404 h 1269432"/>
                <a:gd name="connsiteX103" fmla="*/ 129921 w 1366529"/>
                <a:gd name="connsiteY103" fmla="*/ 626818 h 1269432"/>
                <a:gd name="connsiteX104" fmla="*/ 1011555 w 1366529"/>
                <a:gd name="connsiteY104" fmla="*/ 581922 h 1269432"/>
                <a:gd name="connsiteX105" fmla="*/ 977386 w 1366529"/>
                <a:gd name="connsiteY105" fmla="*/ 575168 h 1269432"/>
                <a:gd name="connsiteX106" fmla="*/ 976194 w 1366529"/>
                <a:gd name="connsiteY106" fmla="*/ 599801 h 1269432"/>
                <a:gd name="connsiteX107" fmla="*/ 983743 w 1366529"/>
                <a:gd name="connsiteY107" fmla="*/ 631983 h 1269432"/>
                <a:gd name="connsiteX108" fmla="*/ 995663 w 1366529"/>
                <a:gd name="connsiteY108" fmla="*/ 659398 h 1269432"/>
                <a:gd name="connsiteX109" fmla="*/ 1019104 w 1366529"/>
                <a:gd name="connsiteY109" fmla="*/ 635162 h 1269432"/>
                <a:gd name="connsiteX110" fmla="*/ 1020693 w 1366529"/>
                <a:gd name="connsiteY110" fmla="*/ 619667 h 1269432"/>
                <a:gd name="connsiteX111" fmla="*/ 1011555 w 1366529"/>
                <a:gd name="connsiteY111" fmla="*/ 582319 h 1269432"/>
                <a:gd name="connsiteX112" fmla="*/ 1288084 w 1366529"/>
                <a:gd name="connsiteY112" fmla="*/ 1051942 h 1269432"/>
                <a:gd name="connsiteX113" fmla="*/ 1305168 w 1366529"/>
                <a:gd name="connsiteY113" fmla="*/ 1082137 h 1269432"/>
                <a:gd name="connsiteX114" fmla="*/ 1325034 w 1366529"/>
                <a:gd name="connsiteY114" fmla="*/ 1063066 h 1269432"/>
                <a:gd name="connsiteX115" fmla="*/ 1330993 w 1366529"/>
                <a:gd name="connsiteY115" fmla="*/ 1058298 h 1269432"/>
                <a:gd name="connsiteX116" fmla="*/ 1365560 w 1366529"/>
                <a:gd name="connsiteY116" fmla="*/ 994729 h 1269432"/>
                <a:gd name="connsiteX117" fmla="*/ 1353243 w 1366529"/>
                <a:gd name="connsiteY117" fmla="*/ 979631 h 1269432"/>
                <a:gd name="connsiteX118" fmla="*/ 1287686 w 1366529"/>
                <a:gd name="connsiteY118" fmla="*/ 1044393 h 1269432"/>
                <a:gd name="connsiteX119" fmla="*/ 1288084 w 1366529"/>
                <a:gd name="connsiteY119" fmla="*/ 1051544 h 1269432"/>
                <a:gd name="connsiteX120" fmla="*/ 977783 w 1366529"/>
                <a:gd name="connsiteY120" fmla="*/ 443657 h 1269432"/>
                <a:gd name="connsiteX121" fmla="*/ 963083 w 1366529"/>
                <a:gd name="connsiteY121" fmla="*/ 459947 h 1269432"/>
                <a:gd name="connsiteX122" fmla="*/ 974605 w 1366529"/>
                <a:gd name="connsiteY122" fmla="*/ 474648 h 1269432"/>
                <a:gd name="connsiteX123" fmla="*/ 1013939 w 1366529"/>
                <a:gd name="connsiteY123" fmla="*/ 494514 h 1269432"/>
                <a:gd name="connsiteX124" fmla="*/ 1082276 w 1366529"/>
                <a:gd name="connsiteY124" fmla="*/ 493719 h 1269432"/>
                <a:gd name="connsiteX125" fmla="*/ 978181 w 1366529"/>
                <a:gd name="connsiteY125" fmla="*/ 443657 h 1269432"/>
                <a:gd name="connsiteX126" fmla="*/ 648809 w 1366529"/>
                <a:gd name="connsiteY126" fmla="*/ 1149680 h 1269432"/>
                <a:gd name="connsiteX127" fmla="*/ 642850 w 1366529"/>
                <a:gd name="connsiteY127" fmla="*/ 1159613 h 1269432"/>
                <a:gd name="connsiteX128" fmla="*/ 681389 w 1366529"/>
                <a:gd name="connsiteY128" fmla="*/ 1215237 h 1269432"/>
                <a:gd name="connsiteX129" fmla="*/ 800186 w 1366529"/>
                <a:gd name="connsiteY129" fmla="*/ 1225964 h 1269432"/>
                <a:gd name="connsiteX130" fmla="*/ 828394 w 1366529"/>
                <a:gd name="connsiteY130" fmla="*/ 1242254 h 1269432"/>
                <a:gd name="connsiteX131" fmla="*/ 889581 w 1366529"/>
                <a:gd name="connsiteY131" fmla="*/ 1266887 h 1269432"/>
                <a:gd name="connsiteX132" fmla="*/ 1034202 w 1366529"/>
                <a:gd name="connsiteY132" fmla="*/ 1252584 h 1269432"/>
                <a:gd name="connsiteX133" fmla="*/ 1062411 w 1366529"/>
                <a:gd name="connsiteY133" fmla="*/ 1248611 h 1269432"/>
                <a:gd name="connsiteX134" fmla="*/ 1078304 w 1366529"/>
                <a:gd name="connsiteY134" fmla="*/ 1223580 h 1269432"/>
                <a:gd name="connsiteX135" fmla="*/ 1054862 w 1366529"/>
                <a:gd name="connsiteY135" fmla="*/ 1205304 h 1269432"/>
                <a:gd name="connsiteX136" fmla="*/ 1012747 w 1366529"/>
                <a:gd name="connsiteY136" fmla="*/ 1217621 h 1269432"/>
                <a:gd name="connsiteX137" fmla="*/ 989703 w 1366529"/>
                <a:gd name="connsiteY137" fmla="*/ 1204509 h 1269432"/>
                <a:gd name="connsiteX138" fmla="*/ 966659 w 1366529"/>
                <a:gd name="connsiteY138" fmla="*/ 1188219 h 1269432"/>
                <a:gd name="connsiteX139" fmla="*/ 925736 w 1366529"/>
                <a:gd name="connsiteY139" fmla="*/ 1187425 h 1269432"/>
                <a:gd name="connsiteX140" fmla="*/ 786279 w 1366529"/>
                <a:gd name="connsiteY140" fmla="*/ 1179479 h 1269432"/>
                <a:gd name="connsiteX141" fmla="*/ 770784 w 1366529"/>
                <a:gd name="connsiteY141" fmla="*/ 1179479 h 1269432"/>
                <a:gd name="connsiteX142" fmla="*/ 737807 w 1366529"/>
                <a:gd name="connsiteY142" fmla="*/ 1156037 h 1269432"/>
                <a:gd name="connsiteX143" fmla="*/ 723504 w 1366529"/>
                <a:gd name="connsiteY143" fmla="*/ 1144118 h 1269432"/>
                <a:gd name="connsiteX144" fmla="*/ 669073 w 1366529"/>
                <a:gd name="connsiteY144" fmla="*/ 1122266 h 1269432"/>
                <a:gd name="connsiteX145" fmla="*/ 649207 w 1366529"/>
                <a:gd name="connsiteY145" fmla="*/ 1150078 h 1269432"/>
                <a:gd name="connsiteX146" fmla="*/ 526437 w 1366529"/>
                <a:gd name="connsiteY146" fmla="*/ 511995 h 1269432"/>
                <a:gd name="connsiteX147" fmla="*/ 524848 w 1366529"/>
                <a:gd name="connsiteY147" fmla="*/ 510009 h 1269432"/>
                <a:gd name="connsiteX148" fmla="*/ 520875 w 1366529"/>
                <a:gd name="connsiteY148" fmla="*/ 511995 h 1269432"/>
                <a:gd name="connsiteX149" fmla="*/ 522465 w 1366529"/>
                <a:gd name="connsiteY149" fmla="*/ 513982 h 1269432"/>
                <a:gd name="connsiteX150" fmla="*/ 526437 w 1366529"/>
                <a:gd name="connsiteY150" fmla="*/ 511995 h 1269432"/>
                <a:gd name="connsiteX151" fmla="*/ 239181 w 1366529"/>
                <a:gd name="connsiteY151" fmla="*/ 506035 h 1269432"/>
                <a:gd name="connsiteX152" fmla="*/ 219714 w 1366529"/>
                <a:gd name="connsiteY152" fmla="*/ 488951 h 1269432"/>
                <a:gd name="connsiteX153" fmla="*/ 187134 w 1366529"/>
                <a:gd name="connsiteY153" fmla="*/ 495308 h 1269432"/>
                <a:gd name="connsiteX154" fmla="*/ 210178 w 1366529"/>
                <a:gd name="connsiteY154" fmla="*/ 506035 h 1269432"/>
                <a:gd name="connsiteX155" fmla="*/ 238784 w 1366529"/>
                <a:gd name="connsiteY155" fmla="*/ 506035 h 1269432"/>
                <a:gd name="connsiteX156" fmla="*/ 494255 w 1366529"/>
                <a:gd name="connsiteY156" fmla="*/ 526696 h 1269432"/>
                <a:gd name="connsiteX157" fmla="*/ 530014 w 1366529"/>
                <a:gd name="connsiteY157" fmla="*/ 546958 h 1269432"/>
                <a:gd name="connsiteX158" fmla="*/ 565771 w 1366529"/>
                <a:gd name="connsiteY158" fmla="*/ 557288 h 1269432"/>
                <a:gd name="connsiteX159" fmla="*/ 573718 w 1366529"/>
                <a:gd name="connsiteY159" fmla="*/ 562851 h 1269432"/>
                <a:gd name="connsiteX160" fmla="*/ 617025 w 1366529"/>
                <a:gd name="connsiteY160" fmla="*/ 596622 h 1269432"/>
                <a:gd name="connsiteX161" fmla="*/ 494653 w 1366529"/>
                <a:gd name="connsiteY161" fmla="*/ 527093 h 1269432"/>
                <a:gd name="connsiteX162" fmla="*/ 557825 w 1366529"/>
                <a:gd name="connsiteY162" fmla="*/ 659795 h 1269432"/>
                <a:gd name="connsiteX163" fmla="*/ 532000 w 1366529"/>
                <a:gd name="connsiteY163" fmla="*/ 650657 h 1269432"/>
                <a:gd name="connsiteX164" fmla="*/ 501804 w 1366529"/>
                <a:gd name="connsiteY164" fmla="*/ 644697 h 1269432"/>
                <a:gd name="connsiteX165" fmla="*/ 421547 w 1366529"/>
                <a:gd name="connsiteY165" fmla="*/ 628010 h 1269432"/>
                <a:gd name="connsiteX166" fmla="*/ 369897 w 1366529"/>
                <a:gd name="connsiteY166" fmla="*/ 618475 h 1269432"/>
                <a:gd name="connsiteX167" fmla="*/ 410025 w 1366529"/>
                <a:gd name="connsiteY167" fmla="*/ 644697 h 1269432"/>
                <a:gd name="connsiteX168" fmla="*/ 448168 w 1366529"/>
                <a:gd name="connsiteY168" fmla="*/ 659001 h 1269432"/>
                <a:gd name="connsiteX169" fmla="*/ 491474 w 1366529"/>
                <a:gd name="connsiteY169" fmla="*/ 680455 h 1269432"/>
                <a:gd name="connsiteX170" fmla="*/ 533589 w 1366529"/>
                <a:gd name="connsiteY170" fmla="*/ 679660 h 1269432"/>
                <a:gd name="connsiteX171" fmla="*/ 557031 w 1366529"/>
                <a:gd name="connsiteY171" fmla="*/ 659795 h 1269432"/>
                <a:gd name="connsiteX172" fmla="*/ 650399 w 1366529"/>
                <a:gd name="connsiteY172" fmla="*/ 616091 h 1269432"/>
                <a:gd name="connsiteX173" fmla="*/ 673045 w 1366529"/>
                <a:gd name="connsiteY173" fmla="*/ 629202 h 1269432"/>
                <a:gd name="connsiteX174" fmla="*/ 690527 w 1366529"/>
                <a:gd name="connsiteY174" fmla="*/ 643903 h 1269432"/>
                <a:gd name="connsiteX175" fmla="*/ 704831 w 1366529"/>
                <a:gd name="connsiteY175" fmla="*/ 745614 h 1269432"/>
                <a:gd name="connsiteX176" fmla="*/ 686157 w 1366529"/>
                <a:gd name="connsiteY176" fmla="*/ 748396 h 1269432"/>
                <a:gd name="connsiteX177" fmla="*/ 635698 w 1366529"/>
                <a:gd name="connsiteY177" fmla="*/ 703102 h 1269432"/>
                <a:gd name="connsiteX178" fmla="*/ 615038 w 1366529"/>
                <a:gd name="connsiteY178" fmla="*/ 705486 h 1269432"/>
                <a:gd name="connsiteX179" fmla="*/ 603516 w 1366529"/>
                <a:gd name="connsiteY179" fmla="*/ 707472 h 1269432"/>
                <a:gd name="connsiteX180" fmla="*/ 547098 w 1366529"/>
                <a:gd name="connsiteY180" fmla="*/ 707472 h 1269432"/>
                <a:gd name="connsiteX181" fmla="*/ 566963 w 1366529"/>
                <a:gd name="connsiteY181" fmla="*/ 748793 h 1269432"/>
                <a:gd name="connsiteX182" fmla="*/ 588419 w 1366529"/>
                <a:gd name="connsiteY182" fmla="*/ 761109 h 1269432"/>
                <a:gd name="connsiteX183" fmla="*/ 615833 w 1366529"/>
                <a:gd name="connsiteY183" fmla="*/ 786934 h 1269432"/>
                <a:gd name="connsiteX184" fmla="*/ 599940 w 1366529"/>
                <a:gd name="connsiteY184" fmla="*/ 803224 h 1269432"/>
                <a:gd name="connsiteX185" fmla="*/ 580075 w 1366529"/>
                <a:gd name="connsiteY185" fmla="*/ 815541 h 1269432"/>
                <a:gd name="connsiteX186" fmla="*/ 555442 w 1366529"/>
                <a:gd name="connsiteY186" fmla="*/ 806800 h 1269432"/>
                <a:gd name="connsiteX187" fmla="*/ 507367 w 1366529"/>
                <a:gd name="connsiteY187" fmla="*/ 780578 h 1269432"/>
                <a:gd name="connsiteX188" fmla="*/ 505778 w 1366529"/>
                <a:gd name="connsiteY188" fmla="*/ 798854 h 1269432"/>
                <a:gd name="connsiteX189" fmla="*/ 549482 w 1366529"/>
                <a:gd name="connsiteY189" fmla="*/ 881098 h 1269432"/>
                <a:gd name="connsiteX190" fmla="*/ 559414 w 1366529"/>
                <a:gd name="connsiteY190" fmla="*/ 928775 h 1269432"/>
                <a:gd name="connsiteX191" fmla="*/ 575307 w 1366529"/>
                <a:gd name="connsiteY191" fmla="*/ 962547 h 1269432"/>
                <a:gd name="connsiteX192" fmla="*/ 577294 w 1366529"/>
                <a:gd name="connsiteY192" fmla="*/ 978439 h 1269432"/>
                <a:gd name="connsiteX193" fmla="*/ 563388 w 1366529"/>
                <a:gd name="connsiteY193" fmla="*/ 976055 h 1269432"/>
                <a:gd name="connsiteX194" fmla="*/ 512532 w 1366529"/>
                <a:gd name="connsiteY194" fmla="*/ 927980 h 1269432"/>
                <a:gd name="connsiteX195" fmla="*/ 478363 w 1366529"/>
                <a:gd name="connsiteY195" fmla="*/ 929967 h 1269432"/>
                <a:gd name="connsiteX196" fmla="*/ 470814 w 1366529"/>
                <a:gd name="connsiteY196" fmla="*/ 960162 h 1269432"/>
                <a:gd name="connsiteX197" fmla="*/ 463663 w 1366529"/>
                <a:gd name="connsiteY197" fmla="*/ 974466 h 1269432"/>
                <a:gd name="connsiteX198" fmla="*/ 450154 w 1366529"/>
                <a:gd name="connsiteY198" fmla="*/ 964533 h 1269432"/>
                <a:gd name="connsiteX199" fmla="*/ 408834 w 1366529"/>
                <a:gd name="connsiteY199" fmla="*/ 887057 h 1269432"/>
                <a:gd name="connsiteX200" fmla="*/ 392941 w 1366529"/>
                <a:gd name="connsiteY200" fmla="*/ 876727 h 1269432"/>
                <a:gd name="connsiteX201" fmla="*/ 381816 w 1366529"/>
                <a:gd name="connsiteY201" fmla="*/ 895003 h 1269432"/>
                <a:gd name="connsiteX202" fmla="*/ 376651 w 1366529"/>
                <a:gd name="connsiteY202" fmla="*/ 920829 h 1269432"/>
                <a:gd name="connsiteX203" fmla="*/ 347250 w 1366529"/>
                <a:gd name="connsiteY203" fmla="*/ 907717 h 1269432"/>
                <a:gd name="connsiteX204" fmla="*/ 327385 w 1366529"/>
                <a:gd name="connsiteY204" fmla="*/ 829844 h 1269432"/>
                <a:gd name="connsiteX205" fmla="*/ 315465 w 1366529"/>
                <a:gd name="connsiteY205" fmla="*/ 780975 h 1269432"/>
                <a:gd name="connsiteX206" fmla="*/ 256266 w 1366529"/>
                <a:gd name="connsiteY206" fmla="*/ 725749 h 1269432"/>
                <a:gd name="connsiteX207" fmla="*/ 251896 w 1366529"/>
                <a:gd name="connsiteY207" fmla="*/ 693169 h 1269432"/>
                <a:gd name="connsiteX208" fmla="*/ 315863 w 1366529"/>
                <a:gd name="connsiteY208" fmla="*/ 648670 h 1269432"/>
                <a:gd name="connsiteX209" fmla="*/ 331755 w 1366529"/>
                <a:gd name="connsiteY209" fmla="*/ 630791 h 1269432"/>
                <a:gd name="connsiteX210" fmla="*/ 279310 w 1366529"/>
                <a:gd name="connsiteY210" fmla="*/ 614104 h 1269432"/>
                <a:gd name="connsiteX211" fmla="*/ 261431 w 1366529"/>
                <a:gd name="connsiteY211" fmla="*/ 622447 h 1269432"/>
                <a:gd name="connsiteX212" fmla="*/ 237195 w 1366529"/>
                <a:gd name="connsiteY212" fmla="*/ 617283 h 1269432"/>
                <a:gd name="connsiteX213" fmla="*/ 180379 w 1366529"/>
                <a:gd name="connsiteY213" fmla="*/ 544575 h 1269432"/>
                <a:gd name="connsiteX214" fmla="*/ 177996 w 1366529"/>
                <a:gd name="connsiteY214" fmla="*/ 548547 h 1269432"/>
                <a:gd name="connsiteX215" fmla="*/ 167268 w 1366529"/>
                <a:gd name="connsiteY215" fmla="*/ 575962 h 1269432"/>
                <a:gd name="connsiteX216" fmla="*/ 154157 w 1366529"/>
                <a:gd name="connsiteY216" fmla="*/ 570400 h 1269432"/>
                <a:gd name="connsiteX217" fmla="*/ 156938 w 1366529"/>
                <a:gd name="connsiteY217" fmla="*/ 533052 h 1269432"/>
                <a:gd name="connsiteX218" fmla="*/ 145814 w 1366529"/>
                <a:gd name="connsiteY218" fmla="*/ 472264 h 1269432"/>
                <a:gd name="connsiteX219" fmla="*/ 82641 w 1366529"/>
                <a:gd name="connsiteY219" fmla="*/ 397967 h 1269432"/>
                <a:gd name="connsiteX220" fmla="*/ 90587 w 1366529"/>
                <a:gd name="connsiteY220" fmla="*/ 382869 h 1269432"/>
                <a:gd name="connsiteX221" fmla="*/ 122372 w 1366529"/>
                <a:gd name="connsiteY221" fmla="*/ 330424 h 1269432"/>
                <a:gd name="connsiteX222" fmla="*/ 130716 w 1366529"/>
                <a:gd name="connsiteY222" fmla="*/ 311353 h 1269432"/>
                <a:gd name="connsiteX223" fmla="*/ 172036 w 1366529"/>
                <a:gd name="connsiteY223" fmla="*/ 265265 h 1269432"/>
                <a:gd name="connsiteX224" fmla="*/ 200245 w 1366529"/>
                <a:gd name="connsiteY224" fmla="*/ 225136 h 1269432"/>
                <a:gd name="connsiteX225" fmla="*/ 214548 w 1366529"/>
                <a:gd name="connsiteY225" fmla="*/ 175472 h 1269432"/>
                <a:gd name="connsiteX226" fmla="*/ 226468 w 1366529"/>
                <a:gd name="connsiteY226" fmla="*/ 157593 h 1269432"/>
                <a:gd name="connsiteX227" fmla="*/ 301560 w 1366529"/>
                <a:gd name="connsiteY227" fmla="*/ 153620 h 1269432"/>
                <a:gd name="connsiteX228" fmla="*/ 345661 w 1366529"/>
                <a:gd name="connsiteY228" fmla="*/ 125411 h 1269432"/>
                <a:gd name="connsiteX229" fmla="*/ 397709 w 1366529"/>
                <a:gd name="connsiteY229" fmla="*/ 107532 h 1269432"/>
                <a:gd name="connsiteX230" fmla="*/ 474390 w 1366529"/>
                <a:gd name="connsiteY230" fmla="*/ 82501 h 1269432"/>
                <a:gd name="connsiteX231" fmla="*/ 495050 w 1366529"/>
                <a:gd name="connsiteY231" fmla="*/ 73760 h 1269432"/>
                <a:gd name="connsiteX232" fmla="*/ 580472 w 1366529"/>
                <a:gd name="connsiteY232" fmla="*/ 61444 h 1269432"/>
                <a:gd name="connsiteX233" fmla="*/ 645631 w 1366529"/>
                <a:gd name="connsiteY233" fmla="*/ 50319 h 1269432"/>
                <a:gd name="connsiteX234" fmla="*/ 751714 w 1366529"/>
                <a:gd name="connsiteY234" fmla="*/ 58663 h 1269432"/>
                <a:gd name="connsiteX235" fmla="*/ 768003 w 1366529"/>
                <a:gd name="connsiteY235" fmla="*/ 65417 h 1269432"/>
                <a:gd name="connsiteX236" fmla="*/ 844287 w 1366529"/>
                <a:gd name="connsiteY236" fmla="*/ 86077 h 1269432"/>
                <a:gd name="connsiteX237" fmla="*/ 861371 w 1366529"/>
                <a:gd name="connsiteY237" fmla="*/ 86872 h 1269432"/>
                <a:gd name="connsiteX238" fmla="*/ 951164 w 1366529"/>
                <a:gd name="connsiteY238" fmla="*/ 73760 h 1269432"/>
                <a:gd name="connsiteX239" fmla="*/ 986127 w 1366529"/>
                <a:gd name="connsiteY239" fmla="*/ 258 h 1269432"/>
                <a:gd name="connsiteX240" fmla="*/ 1027447 w 1366529"/>
                <a:gd name="connsiteY240" fmla="*/ 12574 h 1269432"/>
                <a:gd name="connsiteX241" fmla="*/ 1029434 w 1366529"/>
                <a:gd name="connsiteY241" fmla="*/ 54689 h 1269432"/>
                <a:gd name="connsiteX242" fmla="*/ 1000033 w 1366529"/>
                <a:gd name="connsiteY242" fmla="*/ 107929 h 1269432"/>
                <a:gd name="connsiteX243" fmla="*/ 992087 w 1366529"/>
                <a:gd name="connsiteY243" fmla="*/ 137727 h 1269432"/>
                <a:gd name="connsiteX244" fmla="*/ 947588 w 1366529"/>
                <a:gd name="connsiteY244" fmla="*/ 158785 h 1269432"/>
                <a:gd name="connsiteX245" fmla="*/ 826408 w 1366529"/>
                <a:gd name="connsiteY245" fmla="*/ 133357 h 1269432"/>
                <a:gd name="connsiteX246" fmla="*/ 800980 w 1366529"/>
                <a:gd name="connsiteY246" fmla="*/ 143687 h 1269432"/>
                <a:gd name="connsiteX247" fmla="*/ 746151 w 1366529"/>
                <a:gd name="connsiteY247" fmla="*/ 144879 h 1269432"/>
                <a:gd name="connsiteX248" fmla="*/ 707612 w 1366529"/>
                <a:gd name="connsiteY248" fmla="*/ 150442 h 1269432"/>
                <a:gd name="connsiteX249" fmla="*/ 641261 w 1366529"/>
                <a:gd name="connsiteY249" fmla="*/ 171101 h 1269432"/>
                <a:gd name="connsiteX250" fmla="*/ 627355 w 1366529"/>
                <a:gd name="connsiteY250" fmla="*/ 174678 h 1269432"/>
                <a:gd name="connsiteX251" fmla="*/ 630931 w 1366529"/>
                <a:gd name="connsiteY251" fmla="*/ 193748 h 1269432"/>
                <a:gd name="connsiteX252" fmla="*/ 644837 w 1366529"/>
                <a:gd name="connsiteY252" fmla="*/ 222355 h 1269432"/>
                <a:gd name="connsiteX253" fmla="*/ 656756 w 1366529"/>
                <a:gd name="connsiteY253" fmla="*/ 229506 h 1269432"/>
                <a:gd name="connsiteX254" fmla="*/ 727080 w 1366529"/>
                <a:gd name="connsiteY254" fmla="*/ 277978 h 1269432"/>
                <a:gd name="connsiteX255" fmla="*/ 725491 w 1366529"/>
                <a:gd name="connsiteY255" fmla="*/ 287514 h 1269432"/>
                <a:gd name="connsiteX256" fmla="*/ 710791 w 1366529"/>
                <a:gd name="connsiteY256" fmla="*/ 289103 h 1269432"/>
                <a:gd name="connsiteX257" fmla="*/ 668675 w 1366529"/>
                <a:gd name="connsiteY257" fmla="*/ 258908 h 1269432"/>
                <a:gd name="connsiteX258" fmla="*/ 653975 w 1366529"/>
                <a:gd name="connsiteY258" fmla="*/ 248975 h 1269432"/>
                <a:gd name="connsiteX259" fmla="*/ 632520 w 1366529"/>
                <a:gd name="connsiteY259" fmla="*/ 248180 h 1269432"/>
                <a:gd name="connsiteX260" fmla="*/ 637288 w 1366529"/>
                <a:gd name="connsiteY260" fmla="*/ 268840 h 1269432"/>
                <a:gd name="connsiteX261" fmla="*/ 663510 w 1366529"/>
                <a:gd name="connsiteY261" fmla="*/ 297844 h 1269432"/>
                <a:gd name="connsiteX262" fmla="*/ 667483 w 1366529"/>
                <a:gd name="connsiteY262" fmla="*/ 313737 h 1269432"/>
                <a:gd name="connsiteX263" fmla="*/ 650399 w 1366529"/>
                <a:gd name="connsiteY263" fmla="*/ 313737 h 1269432"/>
                <a:gd name="connsiteX264" fmla="*/ 607092 w 1366529"/>
                <a:gd name="connsiteY264" fmla="*/ 281157 h 1269432"/>
                <a:gd name="connsiteX265" fmla="*/ 580075 w 1366529"/>
                <a:gd name="connsiteY265" fmla="*/ 267648 h 1269432"/>
                <a:gd name="connsiteX266" fmla="*/ 591994 w 1366529"/>
                <a:gd name="connsiteY266" fmla="*/ 297050 h 1269432"/>
                <a:gd name="connsiteX267" fmla="*/ 609078 w 1366529"/>
                <a:gd name="connsiteY267" fmla="*/ 308969 h 1269432"/>
                <a:gd name="connsiteX268" fmla="*/ 621395 w 1366529"/>
                <a:gd name="connsiteY268" fmla="*/ 325259 h 1269432"/>
                <a:gd name="connsiteX269" fmla="*/ 600337 w 1366529"/>
                <a:gd name="connsiteY269" fmla="*/ 331616 h 1269432"/>
                <a:gd name="connsiteX270" fmla="*/ 572129 w 1366529"/>
                <a:gd name="connsiteY270" fmla="*/ 310955 h 1269432"/>
                <a:gd name="connsiteX271" fmla="*/ 503791 w 1366529"/>
                <a:gd name="connsiteY271" fmla="*/ 241029 h 1269432"/>
                <a:gd name="connsiteX272" fmla="*/ 499421 w 1366529"/>
                <a:gd name="connsiteY272" fmla="*/ 207655 h 1269432"/>
                <a:gd name="connsiteX273" fmla="*/ 452538 w 1366529"/>
                <a:gd name="connsiteY273" fmla="*/ 266059 h 1269432"/>
                <a:gd name="connsiteX274" fmla="*/ 530411 w 1366529"/>
                <a:gd name="connsiteY274" fmla="*/ 392801 h 1269432"/>
                <a:gd name="connsiteX275" fmla="*/ 566566 w 1366529"/>
                <a:gd name="connsiteY275" fmla="*/ 457166 h 1269432"/>
                <a:gd name="connsiteX276" fmla="*/ 539549 w 1366529"/>
                <a:gd name="connsiteY276" fmla="*/ 482594 h 1269432"/>
                <a:gd name="connsiteX277" fmla="*/ 548290 w 1366529"/>
                <a:gd name="connsiteY277" fmla="*/ 457563 h 1269432"/>
                <a:gd name="connsiteX278" fmla="*/ 523259 w 1366529"/>
                <a:gd name="connsiteY278" fmla="*/ 437301 h 1269432"/>
                <a:gd name="connsiteX279" fmla="*/ 506970 w 1366529"/>
                <a:gd name="connsiteY279" fmla="*/ 442863 h 1269432"/>
                <a:gd name="connsiteX280" fmla="*/ 508956 w 1366529"/>
                <a:gd name="connsiteY280" fmla="*/ 472661 h 1269432"/>
                <a:gd name="connsiteX281" fmla="*/ 556236 w 1366529"/>
                <a:gd name="connsiteY281" fmla="*/ 492129 h 1269432"/>
                <a:gd name="connsiteX282" fmla="*/ 596365 w 1366529"/>
                <a:gd name="connsiteY282" fmla="*/ 507624 h 1269432"/>
                <a:gd name="connsiteX283" fmla="*/ 673840 w 1366529"/>
                <a:gd name="connsiteY283" fmla="*/ 552521 h 1269432"/>
                <a:gd name="connsiteX284" fmla="*/ 718737 w 1366529"/>
                <a:gd name="connsiteY284" fmla="*/ 599006 h 1269432"/>
                <a:gd name="connsiteX285" fmla="*/ 757276 w 1366529"/>
                <a:gd name="connsiteY285" fmla="*/ 651452 h 1269432"/>
                <a:gd name="connsiteX286" fmla="*/ 779128 w 1366529"/>
                <a:gd name="connsiteY286" fmla="*/ 668933 h 1269432"/>
                <a:gd name="connsiteX287" fmla="*/ 779922 w 1366529"/>
                <a:gd name="connsiteY287" fmla="*/ 689196 h 1269432"/>
                <a:gd name="connsiteX288" fmla="*/ 761646 w 1366529"/>
                <a:gd name="connsiteY288" fmla="*/ 689593 h 1269432"/>
                <a:gd name="connsiteX289" fmla="*/ 713969 w 1366529"/>
                <a:gd name="connsiteY289" fmla="*/ 648670 h 1269432"/>
                <a:gd name="connsiteX290" fmla="*/ 651988 w 1366529"/>
                <a:gd name="connsiteY290" fmla="*/ 617680 h 1269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</a:cxnLst>
              <a:rect l="l" t="t" r="r" b="b"/>
              <a:pathLst>
                <a:path w="1366529" h="1269432">
                  <a:moveTo>
                    <a:pt x="1087044" y="229506"/>
                  </a:moveTo>
                  <a:cubicBezTo>
                    <a:pt x="1085058" y="230301"/>
                    <a:pt x="1083071" y="231493"/>
                    <a:pt x="1080687" y="232288"/>
                  </a:cubicBezTo>
                  <a:cubicBezTo>
                    <a:pt x="1081482" y="233083"/>
                    <a:pt x="1082674" y="235069"/>
                    <a:pt x="1082674" y="235069"/>
                  </a:cubicBezTo>
                  <a:cubicBezTo>
                    <a:pt x="1084660" y="233877"/>
                    <a:pt x="1086250" y="232685"/>
                    <a:pt x="1087839" y="231493"/>
                  </a:cubicBezTo>
                  <a:cubicBezTo>
                    <a:pt x="1087839" y="231493"/>
                    <a:pt x="1086647" y="229904"/>
                    <a:pt x="1086647" y="229904"/>
                  </a:cubicBezTo>
                  <a:moveTo>
                    <a:pt x="901897" y="215601"/>
                  </a:moveTo>
                  <a:cubicBezTo>
                    <a:pt x="897129" y="215601"/>
                    <a:pt x="889978" y="214806"/>
                    <a:pt x="890375" y="221560"/>
                  </a:cubicBezTo>
                  <a:cubicBezTo>
                    <a:pt x="890773" y="227917"/>
                    <a:pt x="893156" y="235069"/>
                    <a:pt x="901897" y="235863"/>
                  </a:cubicBezTo>
                  <a:cubicBezTo>
                    <a:pt x="908254" y="236261"/>
                    <a:pt x="913816" y="235069"/>
                    <a:pt x="914214" y="226725"/>
                  </a:cubicBezTo>
                  <a:cubicBezTo>
                    <a:pt x="915009" y="217587"/>
                    <a:pt x="909446" y="215203"/>
                    <a:pt x="901897" y="215601"/>
                  </a:cubicBezTo>
                  <a:moveTo>
                    <a:pt x="746151" y="746409"/>
                  </a:moveTo>
                  <a:cubicBezTo>
                    <a:pt x="737807" y="748396"/>
                    <a:pt x="731848" y="755150"/>
                    <a:pt x="731848" y="765083"/>
                  </a:cubicBezTo>
                  <a:cubicBezTo>
                    <a:pt x="731848" y="771042"/>
                    <a:pt x="733040" y="779386"/>
                    <a:pt x="740191" y="777399"/>
                  </a:cubicBezTo>
                  <a:cubicBezTo>
                    <a:pt x="748932" y="775413"/>
                    <a:pt x="753303" y="767069"/>
                    <a:pt x="752111" y="755547"/>
                  </a:cubicBezTo>
                  <a:cubicBezTo>
                    <a:pt x="751714" y="752369"/>
                    <a:pt x="752905" y="744422"/>
                    <a:pt x="746151" y="746011"/>
                  </a:cubicBezTo>
                  <a:moveTo>
                    <a:pt x="893951" y="864013"/>
                  </a:moveTo>
                  <a:cubicBezTo>
                    <a:pt x="893951" y="856862"/>
                    <a:pt x="894745" y="847326"/>
                    <a:pt x="886799" y="846929"/>
                  </a:cubicBezTo>
                  <a:cubicBezTo>
                    <a:pt x="879250" y="846929"/>
                    <a:pt x="873688" y="854478"/>
                    <a:pt x="873291" y="863219"/>
                  </a:cubicBezTo>
                  <a:cubicBezTo>
                    <a:pt x="873291" y="870767"/>
                    <a:pt x="874880" y="876727"/>
                    <a:pt x="883621" y="879111"/>
                  </a:cubicBezTo>
                  <a:cubicBezTo>
                    <a:pt x="891964" y="877522"/>
                    <a:pt x="893951" y="871562"/>
                    <a:pt x="893951" y="864013"/>
                  </a:cubicBezTo>
                  <a:moveTo>
                    <a:pt x="766414" y="926391"/>
                  </a:moveTo>
                  <a:cubicBezTo>
                    <a:pt x="758865" y="922418"/>
                    <a:pt x="752905" y="921624"/>
                    <a:pt x="752905" y="933145"/>
                  </a:cubicBezTo>
                  <a:cubicBezTo>
                    <a:pt x="752905" y="943475"/>
                    <a:pt x="760454" y="944667"/>
                    <a:pt x="767606" y="942283"/>
                  </a:cubicBezTo>
                  <a:cubicBezTo>
                    <a:pt x="777141" y="939105"/>
                    <a:pt x="788663" y="937119"/>
                    <a:pt x="789060" y="920431"/>
                  </a:cubicBezTo>
                  <a:cubicBezTo>
                    <a:pt x="779922" y="920431"/>
                    <a:pt x="775155" y="930364"/>
                    <a:pt x="766414" y="926391"/>
                  </a:cubicBezTo>
                  <a:moveTo>
                    <a:pt x="1028242" y="891428"/>
                  </a:moveTo>
                  <a:cubicBezTo>
                    <a:pt x="1001622" y="891825"/>
                    <a:pt x="983743" y="893811"/>
                    <a:pt x="978181" y="925596"/>
                  </a:cubicBezTo>
                  <a:cubicBezTo>
                    <a:pt x="996457" y="912883"/>
                    <a:pt x="1009568" y="904142"/>
                    <a:pt x="1028242" y="891428"/>
                  </a:cubicBezTo>
                  <a:moveTo>
                    <a:pt x="544317" y="1034857"/>
                  </a:moveTo>
                  <a:cubicBezTo>
                    <a:pt x="552263" y="1036447"/>
                    <a:pt x="559812" y="1029295"/>
                    <a:pt x="559017" y="1018567"/>
                  </a:cubicBezTo>
                  <a:cubicBezTo>
                    <a:pt x="557825" y="1005854"/>
                    <a:pt x="552660" y="993537"/>
                    <a:pt x="540344" y="991947"/>
                  </a:cubicBezTo>
                  <a:cubicBezTo>
                    <a:pt x="529219" y="990358"/>
                    <a:pt x="534781" y="1003470"/>
                    <a:pt x="532795" y="1009429"/>
                  </a:cubicBezTo>
                  <a:cubicBezTo>
                    <a:pt x="532795" y="1020157"/>
                    <a:pt x="532795" y="1032870"/>
                    <a:pt x="544317" y="1035254"/>
                  </a:cubicBezTo>
                  <a:moveTo>
                    <a:pt x="782306" y="538218"/>
                  </a:moveTo>
                  <a:cubicBezTo>
                    <a:pt x="776347" y="525106"/>
                    <a:pt x="773565" y="509214"/>
                    <a:pt x="757276" y="504049"/>
                  </a:cubicBezTo>
                  <a:cubicBezTo>
                    <a:pt x="751714" y="502460"/>
                    <a:pt x="744562" y="501665"/>
                    <a:pt x="742973" y="510406"/>
                  </a:cubicBezTo>
                  <a:cubicBezTo>
                    <a:pt x="741383" y="517160"/>
                    <a:pt x="766811" y="544972"/>
                    <a:pt x="773963" y="544972"/>
                  </a:cubicBezTo>
                  <a:cubicBezTo>
                    <a:pt x="778730" y="544972"/>
                    <a:pt x="784690" y="543383"/>
                    <a:pt x="782306" y="538218"/>
                  </a:cubicBezTo>
                  <a:moveTo>
                    <a:pt x="971824" y="274006"/>
                  </a:moveTo>
                  <a:cubicBezTo>
                    <a:pt x="970235" y="262483"/>
                    <a:pt x="961096" y="261689"/>
                    <a:pt x="951958" y="262086"/>
                  </a:cubicBezTo>
                  <a:cubicBezTo>
                    <a:pt x="938052" y="262881"/>
                    <a:pt x="928517" y="269635"/>
                    <a:pt x="926530" y="283144"/>
                  </a:cubicBezTo>
                  <a:cubicBezTo>
                    <a:pt x="924544" y="295858"/>
                    <a:pt x="936066" y="292282"/>
                    <a:pt x="942423" y="293076"/>
                  </a:cubicBezTo>
                  <a:cubicBezTo>
                    <a:pt x="959904" y="293076"/>
                    <a:pt x="973413" y="283938"/>
                    <a:pt x="971824" y="273608"/>
                  </a:cubicBezTo>
                  <a:moveTo>
                    <a:pt x="1049697" y="745217"/>
                  </a:moveTo>
                  <a:cubicBezTo>
                    <a:pt x="1034599" y="750780"/>
                    <a:pt x="1017117" y="749190"/>
                    <a:pt x="1004801" y="761507"/>
                  </a:cubicBezTo>
                  <a:cubicBezTo>
                    <a:pt x="1000033" y="765877"/>
                    <a:pt x="996060" y="772234"/>
                    <a:pt x="1001622" y="777002"/>
                  </a:cubicBezTo>
                  <a:cubicBezTo>
                    <a:pt x="1011158" y="785743"/>
                    <a:pt x="1021885" y="777399"/>
                    <a:pt x="1030229" y="773824"/>
                  </a:cubicBezTo>
                  <a:cubicBezTo>
                    <a:pt x="1040161" y="769453"/>
                    <a:pt x="1052875" y="765480"/>
                    <a:pt x="1056451" y="752369"/>
                  </a:cubicBezTo>
                  <a:cubicBezTo>
                    <a:pt x="1055260" y="747998"/>
                    <a:pt x="1054068" y="743628"/>
                    <a:pt x="1050094" y="745217"/>
                  </a:cubicBezTo>
                  <a:moveTo>
                    <a:pt x="1160944" y="914472"/>
                  </a:moveTo>
                  <a:cubicBezTo>
                    <a:pt x="1156573" y="919637"/>
                    <a:pt x="1154985" y="925199"/>
                    <a:pt x="1158560" y="930762"/>
                  </a:cubicBezTo>
                  <a:cubicBezTo>
                    <a:pt x="1160150" y="933542"/>
                    <a:pt x="1164520" y="936721"/>
                    <a:pt x="1166904" y="933542"/>
                  </a:cubicBezTo>
                  <a:cubicBezTo>
                    <a:pt x="1181604" y="914869"/>
                    <a:pt x="1206237" y="910896"/>
                    <a:pt x="1222130" y="893414"/>
                  </a:cubicBezTo>
                  <a:cubicBezTo>
                    <a:pt x="1199086" y="892619"/>
                    <a:pt x="1177234" y="895003"/>
                    <a:pt x="1160944" y="914472"/>
                  </a:cubicBezTo>
                  <a:moveTo>
                    <a:pt x="1212992" y="1098030"/>
                  </a:moveTo>
                  <a:cubicBezTo>
                    <a:pt x="1199086" y="1123060"/>
                    <a:pt x="1191537" y="1148885"/>
                    <a:pt x="1209416" y="1181862"/>
                  </a:cubicBezTo>
                  <a:cubicBezTo>
                    <a:pt x="1224117" y="1150872"/>
                    <a:pt x="1220541" y="1124649"/>
                    <a:pt x="1212992" y="1098030"/>
                  </a:cubicBezTo>
                  <a:moveTo>
                    <a:pt x="924544" y="887852"/>
                  </a:moveTo>
                  <a:cubicBezTo>
                    <a:pt x="940834" y="887057"/>
                    <a:pt x="944807" y="871165"/>
                    <a:pt x="946396" y="857259"/>
                  </a:cubicBezTo>
                  <a:cubicBezTo>
                    <a:pt x="947588" y="847724"/>
                    <a:pt x="944807" y="837791"/>
                    <a:pt x="933285" y="838983"/>
                  </a:cubicBezTo>
                  <a:cubicBezTo>
                    <a:pt x="919776" y="840175"/>
                    <a:pt x="907857" y="846531"/>
                    <a:pt x="909843" y="864013"/>
                  </a:cubicBezTo>
                  <a:cubicBezTo>
                    <a:pt x="908651" y="875932"/>
                    <a:pt x="913419" y="888647"/>
                    <a:pt x="924147" y="888249"/>
                  </a:cubicBezTo>
                  <a:moveTo>
                    <a:pt x="166076" y="719392"/>
                  </a:moveTo>
                  <a:cubicBezTo>
                    <a:pt x="166473" y="731708"/>
                    <a:pt x="187134" y="754752"/>
                    <a:pt x="197464" y="752766"/>
                  </a:cubicBezTo>
                  <a:cubicBezTo>
                    <a:pt x="207794" y="751177"/>
                    <a:pt x="211767" y="740847"/>
                    <a:pt x="210973" y="733298"/>
                  </a:cubicBezTo>
                  <a:cubicBezTo>
                    <a:pt x="209383" y="716611"/>
                    <a:pt x="196669" y="709062"/>
                    <a:pt x="180777" y="707075"/>
                  </a:cubicBezTo>
                  <a:cubicBezTo>
                    <a:pt x="172036" y="706280"/>
                    <a:pt x="165281" y="707870"/>
                    <a:pt x="165679" y="719392"/>
                  </a:cubicBezTo>
                  <a:moveTo>
                    <a:pt x="760057" y="204476"/>
                  </a:moveTo>
                  <a:cubicBezTo>
                    <a:pt x="774757" y="204476"/>
                    <a:pt x="781512" y="194940"/>
                    <a:pt x="781909" y="184213"/>
                  </a:cubicBezTo>
                  <a:cubicBezTo>
                    <a:pt x="782306" y="169910"/>
                    <a:pt x="771579" y="159580"/>
                    <a:pt x="757673" y="158785"/>
                  </a:cubicBezTo>
                  <a:cubicBezTo>
                    <a:pt x="745754" y="157991"/>
                    <a:pt x="739794" y="167129"/>
                    <a:pt x="741781" y="179048"/>
                  </a:cubicBezTo>
                  <a:cubicBezTo>
                    <a:pt x="740986" y="192557"/>
                    <a:pt x="742178" y="203681"/>
                    <a:pt x="759660" y="204078"/>
                  </a:cubicBezTo>
                  <a:moveTo>
                    <a:pt x="1100553" y="722968"/>
                  </a:moveTo>
                  <a:cubicBezTo>
                    <a:pt x="1089428" y="724160"/>
                    <a:pt x="1086647" y="731708"/>
                    <a:pt x="1093799" y="738860"/>
                  </a:cubicBezTo>
                  <a:cubicBezTo>
                    <a:pt x="1107307" y="751971"/>
                    <a:pt x="1124391" y="758726"/>
                    <a:pt x="1143065" y="751971"/>
                  </a:cubicBezTo>
                  <a:cubicBezTo>
                    <a:pt x="1150217" y="749190"/>
                    <a:pt x="1159355" y="742436"/>
                    <a:pt x="1158560" y="733298"/>
                  </a:cubicBezTo>
                  <a:cubicBezTo>
                    <a:pt x="1157766" y="724160"/>
                    <a:pt x="1146641" y="729722"/>
                    <a:pt x="1141476" y="726146"/>
                  </a:cubicBezTo>
                  <a:cubicBezTo>
                    <a:pt x="1134324" y="721378"/>
                    <a:pt x="1126378" y="722968"/>
                    <a:pt x="1125583" y="722968"/>
                  </a:cubicBezTo>
                  <a:cubicBezTo>
                    <a:pt x="1112870" y="722968"/>
                    <a:pt x="1106910" y="722570"/>
                    <a:pt x="1100950" y="722968"/>
                  </a:cubicBezTo>
                  <a:moveTo>
                    <a:pt x="876469" y="308572"/>
                  </a:moveTo>
                  <a:cubicBezTo>
                    <a:pt x="861768" y="315326"/>
                    <a:pt x="833162" y="293473"/>
                    <a:pt x="831970" y="324464"/>
                  </a:cubicBezTo>
                  <a:cubicBezTo>
                    <a:pt x="830778" y="355455"/>
                    <a:pt x="860179" y="337178"/>
                    <a:pt x="874085" y="341151"/>
                  </a:cubicBezTo>
                  <a:cubicBezTo>
                    <a:pt x="890773" y="345919"/>
                    <a:pt x="876469" y="320888"/>
                    <a:pt x="887594" y="316518"/>
                  </a:cubicBezTo>
                  <a:cubicBezTo>
                    <a:pt x="888786" y="304201"/>
                    <a:pt x="881634" y="306188"/>
                    <a:pt x="876469" y="308572"/>
                  </a:cubicBezTo>
                  <a:moveTo>
                    <a:pt x="38539" y="367771"/>
                  </a:moveTo>
                  <a:cubicBezTo>
                    <a:pt x="39731" y="352276"/>
                    <a:pt x="25428" y="344727"/>
                    <a:pt x="9138" y="345522"/>
                  </a:cubicBezTo>
                  <a:cubicBezTo>
                    <a:pt x="3973" y="345522"/>
                    <a:pt x="0" y="346316"/>
                    <a:pt x="0" y="354262"/>
                  </a:cubicBezTo>
                  <a:cubicBezTo>
                    <a:pt x="0" y="385253"/>
                    <a:pt x="40129" y="424189"/>
                    <a:pt x="77476" y="422600"/>
                  </a:cubicBezTo>
                  <a:cubicBezTo>
                    <a:pt x="52445" y="408297"/>
                    <a:pt x="36155" y="395980"/>
                    <a:pt x="38539" y="367771"/>
                  </a:cubicBezTo>
                  <a:moveTo>
                    <a:pt x="866139" y="748793"/>
                  </a:moveTo>
                  <a:cubicBezTo>
                    <a:pt x="858193" y="745614"/>
                    <a:pt x="846671" y="744819"/>
                    <a:pt x="847465" y="734093"/>
                  </a:cubicBezTo>
                  <a:cubicBezTo>
                    <a:pt x="849055" y="709856"/>
                    <a:pt x="825216" y="705088"/>
                    <a:pt x="815681" y="689593"/>
                  </a:cubicBezTo>
                  <a:cubicBezTo>
                    <a:pt x="811310" y="682442"/>
                    <a:pt x="804555" y="688799"/>
                    <a:pt x="799788" y="691580"/>
                  </a:cubicBezTo>
                  <a:cubicBezTo>
                    <a:pt x="793828" y="694758"/>
                    <a:pt x="793034" y="701116"/>
                    <a:pt x="797007" y="704691"/>
                  </a:cubicBezTo>
                  <a:cubicBezTo>
                    <a:pt x="820051" y="728132"/>
                    <a:pt x="839917" y="755150"/>
                    <a:pt x="868920" y="772234"/>
                  </a:cubicBezTo>
                  <a:cubicBezTo>
                    <a:pt x="875675" y="776207"/>
                    <a:pt x="882826" y="775810"/>
                    <a:pt x="883621" y="765877"/>
                  </a:cubicBezTo>
                  <a:cubicBezTo>
                    <a:pt x="884415" y="753560"/>
                    <a:pt x="874483" y="751971"/>
                    <a:pt x="866537" y="749190"/>
                  </a:cubicBezTo>
                  <a:moveTo>
                    <a:pt x="129921" y="626421"/>
                  </a:moveTo>
                  <a:cubicBezTo>
                    <a:pt x="117604" y="634367"/>
                    <a:pt x="111644" y="652644"/>
                    <a:pt x="125550" y="657014"/>
                  </a:cubicBezTo>
                  <a:cubicBezTo>
                    <a:pt x="139854" y="661384"/>
                    <a:pt x="151376" y="671317"/>
                    <a:pt x="166871" y="673304"/>
                  </a:cubicBezTo>
                  <a:cubicBezTo>
                    <a:pt x="175612" y="674496"/>
                    <a:pt x="184750" y="678071"/>
                    <a:pt x="189915" y="668933"/>
                  </a:cubicBezTo>
                  <a:cubicBezTo>
                    <a:pt x="194683" y="660987"/>
                    <a:pt x="188326" y="653438"/>
                    <a:pt x="183160" y="648670"/>
                  </a:cubicBezTo>
                  <a:cubicBezTo>
                    <a:pt x="168460" y="634765"/>
                    <a:pt x="157335" y="619269"/>
                    <a:pt x="148197" y="599404"/>
                  </a:cubicBezTo>
                  <a:cubicBezTo>
                    <a:pt x="148197" y="614104"/>
                    <a:pt x="139854" y="620064"/>
                    <a:pt x="129921" y="626818"/>
                  </a:cubicBezTo>
                  <a:moveTo>
                    <a:pt x="1011555" y="581922"/>
                  </a:moveTo>
                  <a:cubicBezTo>
                    <a:pt x="1003609" y="568811"/>
                    <a:pt x="990498" y="567221"/>
                    <a:pt x="977386" y="575168"/>
                  </a:cubicBezTo>
                  <a:cubicBezTo>
                    <a:pt x="965467" y="582319"/>
                    <a:pt x="964275" y="589073"/>
                    <a:pt x="976194" y="599801"/>
                  </a:cubicBezTo>
                  <a:cubicBezTo>
                    <a:pt x="984935" y="607350"/>
                    <a:pt x="983743" y="620461"/>
                    <a:pt x="983743" y="631983"/>
                  </a:cubicBezTo>
                  <a:cubicBezTo>
                    <a:pt x="983743" y="642711"/>
                    <a:pt x="979373" y="657808"/>
                    <a:pt x="995663" y="659398"/>
                  </a:cubicBezTo>
                  <a:cubicBezTo>
                    <a:pt x="1010363" y="660590"/>
                    <a:pt x="1014734" y="646286"/>
                    <a:pt x="1019104" y="635162"/>
                  </a:cubicBezTo>
                  <a:cubicBezTo>
                    <a:pt x="1021091" y="630394"/>
                    <a:pt x="1020296" y="624832"/>
                    <a:pt x="1020693" y="619667"/>
                  </a:cubicBezTo>
                  <a:cubicBezTo>
                    <a:pt x="1022283" y="606158"/>
                    <a:pt x="1018309" y="593444"/>
                    <a:pt x="1011555" y="582319"/>
                  </a:cubicBezTo>
                  <a:moveTo>
                    <a:pt x="1288084" y="1051942"/>
                  </a:moveTo>
                  <a:cubicBezTo>
                    <a:pt x="1292057" y="1063066"/>
                    <a:pt x="1292057" y="1078164"/>
                    <a:pt x="1305168" y="1082137"/>
                  </a:cubicBezTo>
                  <a:cubicBezTo>
                    <a:pt x="1319869" y="1086508"/>
                    <a:pt x="1318280" y="1069821"/>
                    <a:pt x="1325034" y="1063066"/>
                  </a:cubicBezTo>
                  <a:cubicBezTo>
                    <a:pt x="1326623" y="1061477"/>
                    <a:pt x="1328609" y="1059093"/>
                    <a:pt x="1330993" y="1058298"/>
                  </a:cubicBezTo>
                  <a:cubicBezTo>
                    <a:pt x="1361586" y="1047571"/>
                    <a:pt x="1357216" y="1017375"/>
                    <a:pt x="1365560" y="994729"/>
                  </a:cubicBezTo>
                  <a:cubicBezTo>
                    <a:pt x="1368738" y="986385"/>
                    <a:pt x="1363970" y="980426"/>
                    <a:pt x="1353243" y="979631"/>
                  </a:cubicBezTo>
                  <a:cubicBezTo>
                    <a:pt x="1323047" y="978042"/>
                    <a:pt x="1286892" y="1011416"/>
                    <a:pt x="1287686" y="1044393"/>
                  </a:cubicBezTo>
                  <a:cubicBezTo>
                    <a:pt x="1287686" y="1044393"/>
                    <a:pt x="1286892" y="1048366"/>
                    <a:pt x="1288084" y="1051544"/>
                  </a:cubicBezTo>
                  <a:moveTo>
                    <a:pt x="977783" y="443657"/>
                  </a:moveTo>
                  <a:cubicBezTo>
                    <a:pt x="970632" y="446836"/>
                    <a:pt x="963878" y="450014"/>
                    <a:pt x="963083" y="459947"/>
                  </a:cubicBezTo>
                  <a:cubicBezTo>
                    <a:pt x="962288" y="468688"/>
                    <a:pt x="968248" y="474648"/>
                    <a:pt x="974605" y="474648"/>
                  </a:cubicBezTo>
                  <a:cubicBezTo>
                    <a:pt x="991292" y="474648"/>
                    <a:pt x="1002814" y="484183"/>
                    <a:pt x="1013939" y="494514"/>
                  </a:cubicBezTo>
                  <a:cubicBezTo>
                    <a:pt x="1036983" y="516365"/>
                    <a:pt x="1059630" y="503652"/>
                    <a:pt x="1082276" y="493719"/>
                  </a:cubicBezTo>
                  <a:cubicBezTo>
                    <a:pt x="1060822" y="438890"/>
                    <a:pt x="1025461" y="422203"/>
                    <a:pt x="978181" y="443657"/>
                  </a:cubicBezTo>
                  <a:moveTo>
                    <a:pt x="648809" y="1149680"/>
                  </a:moveTo>
                  <a:cubicBezTo>
                    <a:pt x="643645" y="1148885"/>
                    <a:pt x="644439" y="1156037"/>
                    <a:pt x="642850" y="1159613"/>
                  </a:cubicBezTo>
                  <a:cubicBezTo>
                    <a:pt x="628547" y="1194179"/>
                    <a:pt x="642453" y="1215634"/>
                    <a:pt x="681389" y="1215237"/>
                  </a:cubicBezTo>
                  <a:cubicBezTo>
                    <a:pt x="721518" y="1215237"/>
                    <a:pt x="760852" y="1219210"/>
                    <a:pt x="800186" y="1225964"/>
                  </a:cubicBezTo>
                  <a:cubicBezTo>
                    <a:pt x="811707" y="1227951"/>
                    <a:pt x="824421" y="1231924"/>
                    <a:pt x="828394" y="1242254"/>
                  </a:cubicBezTo>
                  <a:cubicBezTo>
                    <a:pt x="840314" y="1273641"/>
                    <a:pt x="865742" y="1271257"/>
                    <a:pt x="889581" y="1266887"/>
                  </a:cubicBezTo>
                  <a:cubicBezTo>
                    <a:pt x="937655" y="1258146"/>
                    <a:pt x="984935" y="1250200"/>
                    <a:pt x="1034202" y="1252584"/>
                  </a:cubicBezTo>
                  <a:cubicBezTo>
                    <a:pt x="1043737" y="1252981"/>
                    <a:pt x="1052875" y="1250995"/>
                    <a:pt x="1062411" y="1248611"/>
                  </a:cubicBezTo>
                  <a:cubicBezTo>
                    <a:pt x="1077111" y="1245035"/>
                    <a:pt x="1080290" y="1236294"/>
                    <a:pt x="1078304" y="1223580"/>
                  </a:cubicBezTo>
                  <a:cubicBezTo>
                    <a:pt x="1076317" y="1210469"/>
                    <a:pt x="1068768" y="1204509"/>
                    <a:pt x="1054862" y="1205304"/>
                  </a:cubicBezTo>
                  <a:cubicBezTo>
                    <a:pt x="1039367" y="1206098"/>
                    <a:pt x="1026255" y="1211661"/>
                    <a:pt x="1012747" y="1217621"/>
                  </a:cubicBezTo>
                  <a:cubicBezTo>
                    <a:pt x="998444" y="1223977"/>
                    <a:pt x="989306" y="1223580"/>
                    <a:pt x="989703" y="1204509"/>
                  </a:cubicBezTo>
                  <a:cubicBezTo>
                    <a:pt x="989703" y="1188617"/>
                    <a:pt x="983743" y="1182260"/>
                    <a:pt x="966659" y="1188219"/>
                  </a:cubicBezTo>
                  <a:cubicBezTo>
                    <a:pt x="953547" y="1192590"/>
                    <a:pt x="939642" y="1191001"/>
                    <a:pt x="925736" y="1187425"/>
                  </a:cubicBezTo>
                  <a:cubicBezTo>
                    <a:pt x="880045" y="1175506"/>
                    <a:pt x="833957" y="1159613"/>
                    <a:pt x="786279" y="1179479"/>
                  </a:cubicBezTo>
                  <a:cubicBezTo>
                    <a:pt x="781909" y="1181465"/>
                    <a:pt x="775950" y="1180670"/>
                    <a:pt x="770784" y="1179479"/>
                  </a:cubicBezTo>
                  <a:cubicBezTo>
                    <a:pt x="755686" y="1177095"/>
                    <a:pt x="735821" y="1163189"/>
                    <a:pt x="737807" y="1156037"/>
                  </a:cubicBezTo>
                  <a:cubicBezTo>
                    <a:pt x="743767" y="1134582"/>
                    <a:pt x="728669" y="1142131"/>
                    <a:pt x="723504" y="1144118"/>
                  </a:cubicBezTo>
                  <a:cubicBezTo>
                    <a:pt x="699665" y="1153653"/>
                    <a:pt x="680992" y="1149283"/>
                    <a:pt x="669073" y="1122266"/>
                  </a:cubicBezTo>
                  <a:cubicBezTo>
                    <a:pt x="661524" y="1134980"/>
                    <a:pt x="671456" y="1154051"/>
                    <a:pt x="649207" y="1150078"/>
                  </a:cubicBezTo>
                  <a:moveTo>
                    <a:pt x="526437" y="511995"/>
                  </a:moveTo>
                  <a:cubicBezTo>
                    <a:pt x="526437" y="511995"/>
                    <a:pt x="525246" y="510009"/>
                    <a:pt x="524848" y="510009"/>
                  </a:cubicBezTo>
                  <a:cubicBezTo>
                    <a:pt x="523259" y="510406"/>
                    <a:pt x="522068" y="511201"/>
                    <a:pt x="520875" y="511995"/>
                  </a:cubicBezTo>
                  <a:cubicBezTo>
                    <a:pt x="521273" y="512790"/>
                    <a:pt x="522068" y="513982"/>
                    <a:pt x="522465" y="513982"/>
                  </a:cubicBezTo>
                  <a:cubicBezTo>
                    <a:pt x="524054" y="513584"/>
                    <a:pt x="525246" y="512790"/>
                    <a:pt x="526437" y="511995"/>
                  </a:cubicBezTo>
                  <a:moveTo>
                    <a:pt x="239181" y="506035"/>
                  </a:moveTo>
                  <a:cubicBezTo>
                    <a:pt x="233222" y="498486"/>
                    <a:pt x="228852" y="489746"/>
                    <a:pt x="219714" y="488951"/>
                  </a:cubicBezTo>
                  <a:cubicBezTo>
                    <a:pt x="208191" y="488157"/>
                    <a:pt x="190312" y="481799"/>
                    <a:pt x="187134" y="495308"/>
                  </a:cubicBezTo>
                  <a:cubicBezTo>
                    <a:pt x="183558" y="510803"/>
                    <a:pt x="202629" y="500076"/>
                    <a:pt x="210178" y="506035"/>
                  </a:cubicBezTo>
                  <a:cubicBezTo>
                    <a:pt x="217329" y="511598"/>
                    <a:pt x="227660" y="510406"/>
                    <a:pt x="238784" y="506035"/>
                  </a:cubicBezTo>
                  <a:moveTo>
                    <a:pt x="494255" y="526696"/>
                  </a:moveTo>
                  <a:cubicBezTo>
                    <a:pt x="506572" y="533450"/>
                    <a:pt x="521273" y="537423"/>
                    <a:pt x="530014" y="546958"/>
                  </a:cubicBezTo>
                  <a:cubicBezTo>
                    <a:pt x="541138" y="559275"/>
                    <a:pt x="552263" y="558480"/>
                    <a:pt x="565771" y="557288"/>
                  </a:cubicBezTo>
                  <a:cubicBezTo>
                    <a:pt x="568155" y="557288"/>
                    <a:pt x="573321" y="560865"/>
                    <a:pt x="573718" y="562851"/>
                  </a:cubicBezTo>
                  <a:cubicBezTo>
                    <a:pt x="576101" y="590265"/>
                    <a:pt x="599940" y="586690"/>
                    <a:pt x="617025" y="596622"/>
                  </a:cubicBezTo>
                  <a:cubicBezTo>
                    <a:pt x="609078" y="553316"/>
                    <a:pt x="532000" y="510009"/>
                    <a:pt x="494653" y="527093"/>
                  </a:cubicBezTo>
                  <a:moveTo>
                    <a:pt x="557825" y="659795"/>
                  </a:moveTo>
                  <a:cubicBezTo>
                    <a:pt x="550673" y="650657"/>
                    <a:pt x="541535" y="650260"/>
                    <a:pt x="532000" y="650657"/>
                  </a:cubicBezTo>
                  <a:cubicBezTo>
                    <a:pt x="521670" y="651054"/>
                    <a:pt x="511340" y="650657"/>
                    <a:pt x="501804" y="644697"/>
                  </a:cubicBezTo>
                  <a:cubicBezTo>
                    <a:pt x="477171" y="628805"/>
                    <a:pt x="453332" y="616885"/>
                    <a:pt x="421547" y="628010"/>
                  </a:cubicBezTo>
                  <a:cubicBezTo>
                    <a:pt x="408834" y="632380"/>
                    <a:pt x="391749" y="623242"/>
                    <a:pt x="369897" y="618475"/>
                  </a:cubicBezTo>
                  <a:cubicBezTo>
                    <a:pt x="387378" y="629599"/>
                    <a:pt x="399696" y="635957"/>
                    <a:pt x="410025" y="644697"/>
                  </a:cubicBezTo>
                  <a:cubicBezTo>
                    <a:pt x="421547" y="654630"/>
                    <a:pt x="435453" y="657014"/>
                    <a:pt x="448168" y="659001"/>
                  </a:cubicBezTo>
                  <a:cubicBezTo>
                    <a:pt x="465649" y="661782"/>
                    <a:pt x="480350" y="669331"/>
                    <a:pt x="491474" y="680455"/>
                  </a:cubicBezTo>
                  <a:cubicBezTo>
                    <a:pt x="507764" y="696347"/>
                    <a:pt x="519683" y="692375"/>
                    <a:pt x="533589" y="679660"/>
                  </a:cubicBezTo>
                  <a:cubicBezTo>
                    <a:pt x="541138" y="672906"/>
                    <a:pt x="549084" y="666549"/>
                    <a:pt x="557031" y="659795"/>
                  </a:cubicBezTo>
                  <a:moveTo>
                    <a:pt x="650399" y="616091"/>
                  </a:moveTo>
                  <a:cubicBezTo>
                    <a:pt x="659934" y="621653"/>
                    <a:pt x="666689" y="624832"/>
                    <a:pt x="673045" y="629202"/>
                  </a:cubicBezTo>
                  <a:cubicBezTo>
                    <a:pt x="679403" y="633573"/>
                    <a:pt x="689335" y="637943"/>
                    <a:pt x="690527" y="643903"/>
                  </a:cubicBezTo>
                  <a:cubicBezTo>
                    <a:pt x="696884" y="677674"/>
                    <a:pt x="702447" y="711445"/>
                    <a:pt x="704831" y="745614"/>
                  </a:cubicBezTo>
                  <a:cubicBezTo>
                    <a:pt x="705625" y="756739"/>
                    <a:pt x="694501" y="756342"/>
                    <a:pt x="686157" y="748396"/>
                  </a:cubicBezTo>
                  <a:cubicBezTo>
                    <a:pt x="669867" y="732901"/>
                    <a:pt x="655961" y="714624"/>
                    <a:pt x="635698" y="703102"/>
                  </a:cubicBezTo>
                  <a:cubicBezTo>
                    <a:pt x="628150" y="698732"/>
                    <a:pt x="620601" y="688799"/>
                    <a:pt x="615038" y="705486"/>
                  </a:cubicBezTo>
                  <a:cubicBezTo>
                    <a:pt x="614641" y="707472"/>
                    <a:pt x="604708" y="709062"/>
                    <a:pt x="603516" y="707472"/>
                  </a:cubicBezTo>
                  <a:cubicBezTo>
                    <a:pt x="584842" y="681647"/>
                    <a:pt x="566566" y="708267"/>
                    <a:pt x="547098" y="707472"/>
                  </a:cubicBezTo>
                  <a:cubicBezTo>
                    <a:pt x="565771" y="716611"/>
                    <a:pt x="556633" y="737270"/>
                    <a:pt x="566963" y="748793"/>
                  </a:cubicBezTo>
                  <a:cubicBezTo>
                    <a:pt x="572129" y="754752"/>
                    <a:pt x="569745" y="770247"/>
                    <a:pt x="588419" y="761109"/>
                  </a:cubicBezTo>
                  <a:cubicBezTo>
                    <a:pt x="597159" y="756739"/>
                    <a:pt x="611065" y="774618"/>
                    <a:pt x="615833" y="786934"/>
                  </a:cubicBezTo>
                  <a:cubicBezTo>
                    <a:pt x="620203" y="798060"/>
                    <a:pt x="606695" y="799252"/>
                    <a:pt x="599940" y="803224"/>
                  </a:cubicBezTo>
                  <a:cubicBezTo>
                    <a:pt x="593186" y="807595"/>
                    <a:pt x="586829" y="811965"/>
                    <a:pt x="580075" y="815541"/>
                  </a:cubicBezTo>
                  <a:cubicBezTo>
                    <a:pt x="569347" y="820706"/>
                    <a:pt x="558222" y="820706"/>
                    <a:pt x="555442" y="806800"/>
                  </a:cubicBezTo>
                  <a:cubicBezTo>
                    <a:pt x="549879" y="778194"/>
                    <a:pt x="522862" y="789716"/>
                    <a:pt x="507367" y="780578"/>
                  </a:cubicBezTo>
                  <a:cubicBezTo>
                    <a:pt x="502996" y="778194"/>
                    <a:pt x="500612" y="786140"/>
                    <a:pt x="505778" y="798854"/>
                  </a:cubicBezTo>
                  <a:cubicBezTo>
                    <a:pt x="517697" y="827858"/>
                    <a:pt x="538755" y="851696"/>
                    <a:pt x="549482" y="881098"/>
                  </a:cubicBezTo>
                  <a:cubicBezTo>
                    <a:pt x="555442" y="896593"/>
                    <a:pt x="561799" y="911691"/>
                    <a:pt x="559414" y="928775"/>
                  </a:cubicBezTo>
                  <a:cubicBezTo>
                    <a:pt x="557428" y="943873"/>
                    <a:pt x="565374" y="953408"/>
                    <a:pt x="575307" y="962547"/>
                  </a:cubicBezTo>
                  <a:cubicBezTo>
                    <a:pt x="580075" y="966917"/>
                    <a:pt x="583253" y="972877"/>
                    <a:pt x="577294" y="978439"/>
                  </a:cubicBezTo>
                  <a:cubicBezTo>
                    <a:pt x="572923" y="982412"/>
                    <a:pt x="567758" y="979631"/>
                    <a:pt x="563388" y="976055"/>
                  </a:cubicBezTo>
                  <a:cubicBezTo>
                    <a:pt x="545111" y="961355"/>
                    <a:pt x="526040" y="947846"/>
                    <a:pt x="512532" y="927980"/>
                  </a:cubicBezTo>
                  <a:cubicBezTo>
                    <a:pt x="498229" y="906923"/>
                    <a:pt x="488693" y="907320"/>
                    <a:pt x="478363" y="929967"/>
                  </a:cubicBezTo>
                  <a:cubicBezTo>
                    <a:pt x="473993" y="939105"/>
                    <a:pt x="470019" y="949038"/>
                    <a:pt x="470814" y="960162"/>
                  </a:cubicBezTo>
                  <a:cubicBezTo>
                    <a:pt x="470814" y="965725"/>
                    <a:pt x="472404" y="973274"/>
                    <a:pt x="463663" y="974466"/>
                  </a:cubicBezTo>
                  <a:cubicBezTo>
                    <a:pt x="456511" y="975260"/>
                    <a:pt x="452935" y="970095"/>
                    <a:pt x="450154" y="964533"/>
                  </a:cubicBezTo>
                  <a:cubicBezTo>
                    <a:pt x="436248" y="938708"/>
                    <a:pt x="429096" y="909704"/>
                    <a:pt x="408834" y="887057"/>
                  </a:cubicBezTo>
                  <a:cubicBezTo>
                    <a:pt x="404066" y="881495"/>
                    <a:pt x="401285" y="874741"/>
                    <a:pt x="392941" y="876727"/>
                  </a:cubicBezTo>
                  <a:cubicBezTo>
                    <a:pt x="383009" y="878714"/>
                    <a:pt x="382611" y="886660"/>
                    <a:pt x="381816" y="895003"/>
                  </a:cubicBezTo>
                  <a:cubicBezTo>
                    <a:pt x="380624" y="904142"/>
                    <a:pt x="387378" y="916855"/>
                    <a:pt x="376651" y="920829"/>
                  </a:cubicBezTo>
                  <a:cubicBezTo>
                    <a:pt x="365129" y="925596"/>
                    <a:pt x="355594" y="914869"/>
                    <a:pt x="347250" y="907717"/>
                  </a:cubicBezTo>
                  <a:cubicBezTo>
                    <a:pt x="321822" y="886660"/>
                    <a:pt x="319041" y="858054"/>
                    <a:pt x="327385" y="829844"/>
                  </a:cubicBezTo>
                  <a:cubicBezTo>
                    <a:pt x="333345" y="809184"/>
                    <a:pt x="329371" y="794086"/>
                    <a:pt x="315465" y="780975"/>
                  </a:cubicBezTo>
                  <a:cubicBezTo>
                    <a:pt x="295997" y="762301"/>
                    <a:pt x="279707" y="740847"/>
                    <a:pt x="256266" y="725749"/>
                  </a:cubicBezTo>
                  <a:cubicBezTo>
                    <a:pt x="243552" y="717803"/>
                    <a:pt x="236401" y="709062"/>
                    <a:pt x="251896" y="693169"/>
                  </a:cubicBezTo>
                  <a:cubicBezTo>
                    <a:pt x="270569" y="674098"/>
                    <a:pt x="280502" y="644697"/>
                    <a:pt x="315863" y="648670"/>
                  </a:cubicBezTo>
                  <a:cubicBezTo>
                    <a:pt x="321822" y="649465"/>
                    <a:pt x="328576" y="640724"/>
                    <a:pt x="331755" y="630791"/>
                  </a:cubicBezTo>
                  <a:cubicBezTo>
                    <a:pt x="312684" y="629202"/>
                    <a:pt x="294011" y="629599"/>
                    <a:pt x="279310" y="614104"/>
                  </a:cubicBezTo>
                  <a:cubicBezTo>
                    <a:pt x="270966" y="604966"/>
                    <a:pt x="265801" y="617680"/>
                    <a:pt x="261431" y="622447"/>
                  </a:cubicBezTo>
                  <a:cubicBezTo>
                    <a:pt x="249114" y="635559"/>
                    <a:pt x="240771" y="637943"/>
                    <a:pt x="237195" y="617283"/>
                  </a:cubicBezTo>
                  <a:cubicBezTo>
                    <a:pt x="230838" y="583114"/>
                    <a:pt x="208986" y="561262"/>
                    <a:pt x="180379" y="544575"/>
                  </a:cubicBezTo>
                  <a:cubicBezTo>
                    <a:pt x="179585" y="546164"/>
                    <a:pt x="177996" y="547356"/>
                    <a:pt x="177996" y="548547"/>
                  </a:cubicBezTo>
                  <a:cubicBezTo>
                    <a:pt x="177996" y="559275"/>
                    <a:pt x="177598" y="570003"/>
                    <a:pt x="167268" y="575962"/>
                  </a:cubicBezTo>
                  <a:cubicBezTo>
                    <a:pt x="162103" y="578744"/>
                    <a:pt x="155746" y="575565"/>
                    <a:pt x="154157" y="570400"/>
                  </a:cubicBezTo>
                  <a:cubicBezTo>
                    <a:pt x="150581" y="558083"/>
                    <a:pt x="147800" y="544575"/>
                    <a:pt x="156938" y="533052"/>
                  </a:cubicBezTo>
                  <a:cubicBezTo>
                    <a:pt x="177598" y="505241"/>
                    <a:pt x="176009" y="491335"/>
                    <a:pt x="145814" y="472264"/>
                  </a:cubicBezTo>
                  <a:cubicBezTo>
                    <a:pt x="116810" y="453988"/>
                    <a:pt x="90190" y="434917"/>
                    <a:pt x="82641" y="397967"/>
                  </a:cubicBezTo>
                  <a:cubicBezTo>
                    <a:pt x="80654" y="388431"/>
                    <a:pt x="78668" y="385253"/>
                    <a:pt x="90587" y="382869"/>
                  </a:cubicBezTo>
                  <a:cubicBezTo>
                    <a:pt x="115617" y="378101"/>
                    <a:pt x="128332" y="356249"/>
                    <a:pt x="122372" y="330424"/>
                  </a:cubicBezTo>
                  <a:cubicBezTo>
                    <a:pt x="120385" y="321286"/>
                    <a:pt x="123961" y="311750"/>
                    <a:pt x="130716" y="311353"/>
                  </a:cubicBezTo>
                  <a:cubicBezTo>
                    <a:pt x="160911" y="309763"/>
                    <a:pt x="164884" y="285527"/>
                    <a:pt x="172036" y="265265"/>
                  </a:cubicBezTo>
                  <a:cubicBezTo>
                    <a:pt x="177996" y="248975"/>
                    <a:pt x="183160" y="235069"/>
                    <a:pt x="200245" y="225136"/>
                  </a:cubicBezTo>
                  <a:cubicBezTo>
                    <a:pt x="217727" y="215203"/>
                    <a:pt x="226070" y="196530"/>
                    <a:pt x="214548" y="175472"/>
                  </a:cubicBezTo>
                  <a:cubicBezTo>
                    <a:pt x="206999" y="161566"/>
                    <a:pt x="211370" y="157991"/>
                    <a:pt x="226468" y="157593"/>
                  </a:cubicBezTo>
                  <a:cubicBezTo>
                    <a:pt x="251498" y="157593"/>
                    <a:pt x="276529" y="159580"/>
                    <a:pt x="301560" y="153620"/>
                  </a:cubicBezTo>
                  <a:cubicBezTo>
                    <a:pt x="320630" y="149250"/>
                    <a:pt x="334537" y="140906"/>
                    <a:pt x="345661" y="125411"/>
                  </a:cubicBezTo>
                  <a:cubicBezTo>
                    <a:pt x="358375" y="107929"/>
                    <a:pt x="371883" y="94818"/>
                    <a:pt x="397709" y="107532"/>
                  </a:cubicBezTo>
                  <a:cubicBezTo>
                    <a:pt x="423932" y="120643"/>
                    <a:pt x="460086" y="107532"/>
                    <a:pt x="474390" y="82501"/>
                  </a:cubicBezTo>
                  <a:cubicBezTo>
                    <a:pt x="479952" y="72171"/>
                    <a:pt x="485912" y="74158"/>
                    <a:pt x="495050" y="73760"/>
                  </a:cubicBezTo>
                  <a:cubicBezTo>
                    <a:pt x="523657" y="72171"/>
                    <a:pt x="552263" y="81309"/>
                    <a:pt x="580472" y="61444"/>
                  </a:cubicBezTo>
                  <a:cubicBezTo>
                    <a:pt x="597159" y="49524"/>
                    <a:pt x="624971" y="64622"/>
                    <a:pt x="645631" y="50319"/>
                  </a:cubicBezTo>
                  <a:cubicBezTo>
                    <a:pt x="682978" y="24096"/>
                    <a:pt x="718339" y="30056"/>
                    <a:pt x="751714" y="58663"/>
                  </a:cubicBezTo>
                  <a:cubicBezTo>
                    <a:pt x="756084" y="62238"/>
                    <a:pt x="763235" y="66211"/>
                    <a:pt x="768003" y="65417"/>
                  </a:cubicBezTo>
                  <a:cubicBezTo>
                    <a:pt x="797404" y="58663"/>
                    <a:pt x="820448" y="72966"/>
                    <a:pt x="844287" y="86077"/>
                  </a:cubicBezTo>
                  <a:cubicBezTo>
                    <a:pt x="850247" y="89255"/>
                    <a:pt x="855014" y="88063"/>
                    <a:pt x="861371" y="86872"/>
                  </a:cubicBezTo>
                  <a:cubicBezTo>
                    <a:pt x="891170" y="81706"/>
                    <a:pt x="920173" y="73760"/>
                    <a:pt x="951164" y="73760"/>
                  </a:cubicBezTo>
                  <a:cubicBezTo>
                    <a:pt x="986524" y="73760"/>
                    <a:pt x="1000827" y="41578"/>
                    <a:pt x="986127" y="258"/>
                  </a:cubicBezTo>
                  <a:cubicBezTo>
                    <a:pt x="1001622" y="-1332"/>
                    <a:pt x="1015131" y="4628"/>
                    <a:pt x="1027447" y="12574"/>
                  </a:cubicBezTo>
                  <a:cubicBezTo>
                    <a:pt x="1042148" y="21712"/>
                    <a:pt x="1043340" y="45154"/>
                    <a:pt x="1029434" y="54689"/>
                  </a:cubicBezTo>
                  <a:cubicBezTo>
                    <a:pt x="1010760" y="67801"/>
                    <a:pt x="1004006" y="86872"/>
                    <a:pt x="1000033" y="107929"/>
                  </a:cubicBezTo>
                  <a:cubicBezTo>
                    <a:pt x="998047" y="117862"/>
                    <a:pt x="996060" y="128589"/>
                    <a:pt x="992087" y="137727"/>
                  </a:cubicBezTo>
                  <a:cubicBezTo>
                    <a:pt x="983743" y="157196"/>
                    <a:pt x="972221" y="167923"/>
                    <a:pt x="947588" y="158785"/>
                  </a:cubicBezTo>
                  <a:cubicBezTo>
                    <a:pt x="908651" y="144085"/>
                    <a:pt x="865345" y="148852"/>
                    <a:pt x="826408" y="133357"/>
                  </a:cubicBezTo>
                  <a:cubicBezTo>
                    <a:pt x="815681" y="128986"/>
                    <a:pt x="808529" y="138125"/>
                    <a:pt x="800980" y="143687"/>
                  </a:cubicBezTo>
                  <a:cubicBezTo>
                    <a:pt x="782704" y="156401"/>
                    <a:pt x="765222" y="158785"/>
                    <a:pt x="746151" y="144879"/>
                  </a:cubicBezTo>
                  <a:cubicBezTo>
                    <a:pt x="732245" y="134549"/>
                    <a:pt x="719134" y="136536"/>
                    <a:pt x="707612" y="150442"/>
                  </a:cubicBezTo>
                  <a:cubicBezTo>
                    <a:pt x="690130" y="171101"/>
                    <a:pt x="671456" y="189775"/>
                    <a:pt x="641261" y="171101"/>
                  </a:cubicBezTo>
                  <a:cubicBezTo>
                    <a:pt x="636891" y="168321"/>
                    <a:pt x="630136" y="169115"/>
                    <a:pt x="627355" y="174678"/>
                  </a:cubicBezTo>
                  <a:cubicBezTo>
                    <a:pt x="623779" y="181432"/>
                    <a:pt x="627355" y="189775"/>
                    <a:pt x="630931" y="193748"/>
                  </a:cubicBezTo>
                  <a:cubicBezTo>
                    <a:pt x="638480" y="202092"/>
                    <a:pt x="646426" y="209244"/>
                    <a:pt x="644837" y="222355"/>
                  </a:cubicBezTo>
                  <a:cubicBezTo>
                    <a:pt x="643645" y="230301"/>
                    <a:pt x="648809" y="231096"/>
                    <a:pt x="656756" y="229506"/>
                  </a:cubicBezTo>
                  <a:cubicBezTo>
                    <a:pt x="674635" y="226725"/>
                    <a:pt x="722312" y="260497"/>
                    <a:pt x="727080" y="277978"/>
                  </a:cubicBezTo>
                  <a:cubicBezTo>
                    <a:pt x="727875" y="280760"/>
                    <a:pt x="727080" y="285527"/>
                    <a:pt x="725491" y="287514"/>
                  </a:cubicBezTo>
                  <a:cubicBezTo>
                    <a:pt x="721518" y="291884"/>
                    <a:pt x="715955" y="290693"/>
                    <a:pt x="710791" y="289103"/>
                  </a:cubicBezTo>
                  <a:cubicBezTo>
                    <a:pt x="693706" y="283541"/>
                    <a:pt x="684170" y="266854"/>
                    <a:pt x="668675" y="258908"/>
                  </a:cubicBezTo>
                  <a:cubicBezTo>
                    <a:pt x="663510" y="256127"/>
                    <a:pt x="659140" y="250167"/>
                    <a:pt x="653975" y="248975"/>
                  </a:cubicBezTo>
                  <a:cubicBezTo>
                    <a:pt x="647220" y="247386"/>
                    <a:pt x="639671" y="239042"/>
                    <a:pt x="632520" y="248180"/>
                  </a:cubicBezTo>
                  <a:cubicBezTo>
                    <a:pt x="625765" y="256524"/>
                    <a:pt x="633314" y="263675"/>
                    <a:pt x="637288" y="268840"/>
                  </a:cubicBezTo>
                  <a:cubicBezTo>
                    <a:pt x="645234" y="279170"/>
                    <a:pt x="655564" y="287514"/>
                    <a:pt x="663510" y="297844"/>
                  </a:cubicBezTo>
                  <a:cubicBezTo>
                    <a:pt x="666689" y="301817"/>
                    <a:pt x="672648" y="308174"/>
                    <a:pt x="667483" y="313737"/>
                  </a:cubicBezTo>
                  <a:cubicBezTo>
                    <a:pt x="663113" y="318504"/>
                    <a:pt x="656358" y="316121"/>
                    <a:pt x="650399" y="313737"/>
                  </a:cubicBezTo>
                  <a:cubicBezTo>
                    <a:pt x="632520" y="306983"/>
                    <a:pt x="619806" y="294665"/>
                    <a:pt x="607092" y="281157"/>
                  </a:cubicBezTo>
                  <a:cubicBezTo>
                    <a:pt x="599543" y="273211"/>
                    <a:pt x="587624" y="260099"/>
                    <a:pt x="580075" y="267648"/>
                  </a:cubicBezTo>
                  <a:cubicBezTo>
                    <a:pt x="568553" y="278773"/>
                    <a:pt x="583650" y="288706"/>
                    <a:pt x="591994" y="297050"/>
                  </a:cubicBezTo>
                  <a:cubicBezTo>
                    <a:pt x="596762" y="301817"/>
                    <a:pt x="603119" y="304996"/>
                    <a:pt x="609078" y="308969"/>
                  </a:cubicBezTo>
                  <a:cubicBezTo>
                    <a:pt x="615038" y="312942"/>
                    <a:pt x="626163" y="314134"/>
                    <a:pt x="621395" y="325259"/>
                  </a:cubicBezTo>
                  <a:cubicBezTo>
                    <a:pt x="617422" y="333999"/>
                    <a:pt x="607886" y="332808"/>
                    <a:pt x="600337" y="331616"/>
                  </a:cubicBezTo>
                  <a:cubicBezTo>
                    <a:pt x="588021" y="329232"/>
                    <a:pt x="575307" y="323670"/>
                    <a:pt x="572129" y="310955"/>
                  </a:cubicBezTo>
                  <a:cubicBezTo>
                    <a:pt x="562593" y="274006"/>
                    <a:pt x="534384" y="256524"/>
                    <a:pt x="503791" y="241029"/>
                  </a:cubicBezTo>
                  <a:cubicBezTo>
                    <a:pt x="487104" y="232288"/>
                    <a:pt x="475979" y="223547"/>
                    <a:pt x="499421" y="207655"/>
                  </a:cubicBezTo>
                  <a:cubicBezTo>
                    <a:pt x="467635" y="206860"/>
                    <a:pt x="445783" y="235466"/>
                    <a:pt x="452538" y="266059"/>
                  </a:cubicBezTo>
                  <a:cubicBezTo>
                    <a:pt x="463663" y="317312"/>
                    <a:pt x="495845" y="355852"/>
                    <a:pt x="530411" y="392801"/>
                  </a:cubicBezTo>
                  <a:cubicBezTo>
                    <a:pt x="547496" y="411475"/>
                    <a:pt x="563785" y="430546"/>
                    <a:pt x="566566" y="457166"/>
                  </a:cubicBezTo>
                  <a:cubicBezTo>
                    <a:pt x="568553" y="477032"/>
                    <a:pt x="561799" y="487759"/>
                    <a:pt x="539549" y="482594"/>
                  </a:cubicBezTo>
                  <a:cubicBezTo>
                    <a:pt x="542330" y="474250"/>
                    <a:pt x="552660" y="468688"/>
                    <a:pt x="548290" y="457563"/>
                  </a:cubicBezTo>
                  <a:cubicBezTo>
                    <a:pt x="543522" y="445644"/>
                    <a:pt x="534384" y="440082"/>
                    <a:pt x="523259" y="437301"/>
                  </a:cubicBezTo>
                  <a:cubicBezTo>
                    <a:pt x="516902" y="435711"/>
                    <a:pt x="510148" y="436903"/>
                    <a:pt x="506970" y="442863"/>
                  </a:cubicBezTo>
                  <a:cubicBezTo>
                    <a:pt x="501407" y="452796"/>
                    <a:pt x="502599" y="463523"/>
                    <a:pt x="508956" y="472661"/>
                  </a:cubicBezTo>
                  <a:cubicBezTo>
                    <a:pt x="520478" y="488951"/>
                    <a:pt x="534384" y="500870"/>
                    <a:pt x="556236" y="492129"/>
                  </a:cubicBezTo>
                  <a:cubicBezTo>
                    <a:pt x="574115" y="484978"/>
                    <a:pt x="587624" y="494116"/>
                    <a:pt x="596365" y="507624"/>
                  </a:cubicBezTo>
                  <a:cubicBezTo>
                    <a:pt x="614244" y="537026"/>
                    <a:pt x="640466" y="549740"/>
                    <a:pt x="673840" y="552521"/>
                  </a:cubicBezTo>
                  <a:cubicBezTo>
                    <a:pt x="704036" y="554905"/>
                    <a:pt x="715955" y="567619"/>
                    <a:pt x="718737" y="599006"/>
                  </a:cubicBezTo>
                  <a:cubicBezTo>
                    <a:pt x="720723" y="624832"/>
                    <a:pt x="731053" y="644300"/>
                    <a:pt x="757276" y="651452"/>
                  </a:cubicBezTo>
                  <a:cubicBezTo>
                    <a:pt x="767606" y="654232"/>
                    <a:pt x="773565" y="661384"/>
                    <a:pt x="779128" y="668933"/>
                  </a:cubicBezTo>
                  <a:cubicBezTo>
                    <a:pt x="783498" y="674893"/>
                    <a:pt x="783498" y="683237"/>
                    <a:pt x="779922" y="689196"/>
                  </a:cubicBezTo>
                  <a:cubicBezTo>
                    <a:pt x="775155" y="697937"/>
                    <a:pt x="768003" y="691183"/>
                    <a:pt x="761646" y="689593"/>
                  </a:cubicBezTo>
                  <a:cubicBezTo>
                    <a:pt x="738205" y="684429"/>
                    <a:pt x="723901" y="668933"/>
                    <a:pt x="713969" y="648670"/>
                  </a:cubicBezTo>
                  <a:cubicBezTo>
                    <a:pt x="702050" y="624434"/>
                    <a:pt x="685362" y="609337"/>
                    <a:pt x="651988" y="617680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22" name="Free-form: Shape 321">
              <a:extLst>
                <a:ext uri="{FF2B5EF4-FFF2-40B4-BE49-F238E27FC236}">
                  <a16:creationId xmlns:a16="http://schemas.microsoft.com/office/drawing/2014/main" id="{3ADE1C37-4272-99CC-D1AD-B244DC7D062F}"/>
                </a:ext>
              </a:extLst>
            </p:cNvPr>
            <p:cNvSpPr/>
            <p:nvPr/>
          </p:nvSpPr>
          <p:spPr>
            <a:xfrm>
              <a:off x="5411782" y="3274676"/>
              <a:ext cx="533340" cy="481475"/>
            </a:xfrm>
            <a:custGeom>
              <a:avLst/>
              <a:gdLst>
                <a:gd name="connsiteX0" fmla="*/ 201134 w 533340"/>
                <a:gd name="connsiteY0" fmla="*/ 88203 h 481475"/>
                <a:gd name="connsiteX1" fmla="*/ 218615 w 533340"/>
                <a:gd name="connsiteY1" fmla="*/ 67940 h 481475"/>
                <a:gd name="connsiteX2" fmla="*/ 207491 w 533340"/>
                <a:gd name="connsiteY2" fmla="*/ 54034 h 481475"/>
                <a:gd name="connsiteX3" fmla="*/ 193187 w 533340"/>
                <a:gd name="connsiteY3" fmla="*/ 75489 h 481475"/>
                <a:gd name="connsiteX4" fmla="*/ 200736 w 533340"/>
                <a:gd name="connsiteY4" fmla="*/ 87806 h 481475"/>
                <a:gd name="connsiteX5" fmla="*/ 473689 w 533340"/>
                <a:gd name="connsiteY5" fmla="*/ 397 h 481475"/>
                <a:gd name="connsiteX6" fmla="*/ 398597 w 533340"/>
                <a:gd name="connsiteY6" fmla="*/ 6357 h 481475"/>
                <a:gd name="connsiteX7" fmla="*/ 327479 w 533340"/>
                <a:gd name="connsiteY7" fmla="*/ 28209 h 481475"/>
                <a:gd name="connsiteX8" fmla="*/ 309997 w 533340"/>
                <a:gd name="connsiteY8" fmla="*/ 101712 h 481475"/>
                <a:gd name="connsiteX9" fmla="*/ 356880 w 533340"/>
                <a:gd name="connsiteY9" fmla="*/ 159322 h 481475"/>
                <a:gd name="connsiteX10" fmla="*/ 340987 w 533340"/>
                <a:gd name="connsiteY10" fmla="*/ 190710 h 481475"/>
                <a:gd name="connsiteX11" fmla="*/ 294105 w 533340"/>
                <a:gd name="connsiteY11" fmla="*/ 221303 h 481475"/>
                <a:gd name="connsiteX12" fmla="*/ 257552 w 533340"/>
                <a:gd name="connsiteY12" fmla="*/ 207397 h 481475"/>
                <a:gd name="connsiteX13" fmla="*/ 254771 w 533340"/>
                <a:gd name="connsiteY13" fmla="*/ 95355 h 481475"/>
                <a:gd name="connsiteX14" fmla="*/ 233713 w 533340"/>
                <a:gd name="connsiteY14" fmla="*/ 91382 h 481475"/>
                <a:gd name="connsiteX15" fmla="*/ 171733 w 533340"/>
                <a:gd name="connsiteY15" fmla="*/ 148197 h 481475"/>
                <a:gd name="connsiteX16" fmla="*/ 43798 w 533340"/>
                <a:gd name="connsiteY16" fmla="*/ 316657 h 481475"/>
                <a:gd name="connsiteX17" fmla="*/ 66842 w 533340"/>
                <a:gd name="connsiteY17" fmla="*/ 335331 h 481475"/>
                <a:gd name="connsiteX18" fmla="*/ 46579 w 533340"/>
                <a:gd name="connsiteY18" fmla="*/ 335331 h 481475"/>
                <a:gd name="connsiteX19" fmla="*/ 28303 w 533340"/>
                <a:gd name="connsiteY19" fmla="*/ 335331 h 481475"/>
                <a:gd name="connsiteX20" fmla="*/ 12013 w 533340"/>
                <a:gd name="connsiteY20" fmla="*/ 365527 h 481475"/>
                <a:gd name="connsiteX21" fmla="*/ 12808 w 533340"/>
                <a:gd name="connsiteY21" fmla="*/ 371487 h 481475"/>
                <a:gd name="connsiteX22" fmla="*/ 1286 w 533340"/>
                <a:gd name="connsiteY22" fmla="*/ 383008 h 481475"/>
                <a:gd name="connsiteX23" fmla="*/ 19562 w 533340"/>
                <a:gd name="connsiteY23" fmla="*/ 385392 h 481475"/>
                <a:gd name="connsiteX24" fmla="*/ 39030 w 533340"/>
                <a:gd name="connsiteY24" fmla="*/ 388571 h 481475"/>
                <a:gd name="connsiteX25" fmla="*/ 108163 w 533340"/>
                <a:gd name="connsiteY25" fmla="*/ 377049 h 481475"/>
                <a:gd name="connsiteX26" fmla="*/ 167760 w 533340"/>
                <a:gd name="connsiteY26" fmla="*/ 358773 h 481475"/>
                <a:gd name="connsiteX27" fmla="*/ 176500 w 533340"/>
                <a:gd name="connsiteY27" fmla="*/ 355197 h 481475"/>
                <a:gd name="connsiteX28" fmla="*/ 233316 w 533340"/>
                <a:gd name="connsiteY28" fmla="*/ 352416 h 481475"/>
                <a:gd name="connsiteX29" fmla="*/ 245235 w 533340"/>
                <a:gd name="connsiteY29" fmla="*/ 364335 h 481475"/>
                <a:gd name="connsiteX30" fmla="*/ 269074 w 533340"/>
                <a:gd name="connsiteY30" fmla="*/ 386584 h 481475"/>
                <a:gd name="connsiteX31" fmla="*/ 344563 w 533340"/>
                <a:gd name="connsiteY31" fmla="*/ 409628 h 481475"/>
                <a:gd name="connsiteX32" fmla="*/ 343769 w 533340"/>
                <a:gd name="connsiteY32" fmla="*/ 452141 h 481475"/>
                <a:gd name="connsiteX33" fmla="*/ 329068 w 533340"/>
                <a:gd name="connsiteY33" fmla="*/ 478761 h 481475"/>
                <a:gd name="connsiteX34" fmla="*/ 358072 w 533340"/>
                <a:gd name="connsiteY34" fmla="*/ 475979 h 481475"/>
                <a:gd name="connsiteX35" fmla="*/ 350920 w 533340"/>
                <a:gd name="connsiteY35" fmla="*/ 447770 h 481475"/>
                <a:gd name="connsiteX36" fmla="*/ 364826 w 533340"/>
                <a:gd name="connsiteY36" fmla="*/ 411615 h 481475"/>
                <a:gd name="connsiteX37" fmla="*/ 375156 w 533340"/>
                <a:gd name="connsiteY37" fmla="*/ 342483 h 481475"/>
                <a:gd name="connsiteX38" fmla="*/ 356482 w 533340"/>
                <a:gd name="connsiteY38" fmla="*/ 317452 h 481475"/>
                <a:gd name="connsiteX39" fmla="*/ 363237 w 533340"/>
                <a:gd name="connsiteY39" fmla="*/ 285667 h 481475"/>
                <a:gd name="connsiteX40" fmla="*/ 414490 w 533340"/>
                <a:gd name="connsiteY40" fmla="*/ 278118 h 481475"/>
                <a:gd name="connsiteX41" fmla="*/ 470908 w 533340"/>
                <a:gd name="connsiteY41" fmla="*/ 246333 h 481475"/>
                <a:gd name="connsiteX42" fmla="*/ 480443 w 533340"/>
                <a:gd name="connsiteY42" fmla="*/ 235606 h 481475"/>
                <a:gd name="connsiteX43" fmla="*/ 507064 w 533340"/>
                <a:gd name="connsiteY43" fmla="*/ 207397 h 481475"/>
                <a:gd name="connsiteX44" fmla="*/ 479252 w 533340"/>
                <a:gd name="connsiteY44" fmla="*/ 189120 h 481475"/>
                <a:gd name="connsiteX45" fmla="*/ 461770 w 533340"/>
                <a:gd name="connsiteY45" fmla="*/ 164090 h 481475"/>
                <a:gd name="connsiteX46" fmla="*/ 485609 w 533340"/>
                <a:gd name="connsiteY46" fmla="*/ 141840 h 481475"/>
                <a:gd name="connsiteX47" fmla="*/ 519778 w 533340"/>
                <a:gd name="connsiteY47" fmla="*/ 111645 h 481475"/>
                <a:gd name="connsiteX48" fmla="*/ 530505 w 533340"/>
                <a:gd name="connsiteY48" fmla="*/ 77079 h 481475"/>
                <a:gd name="connsiteX49" fmla="*/ 474881 w 533340"/>
                <a:gd name="connsiteY49" fmla="*/ 0 h 481475"/>
                <a:gd name="connsiteX50" fmla="*/ 293310 w 533340"/>
                <a:gd name="connsiteY50" fmla="*/ 204616 h 481475"/>
                <a:gd name="connsiteX51" fmla="*/ 342974 w 533340"/>
                <a:gd name="connsiteY51" fmla="*/ 168857 h 481475"/>
                <a:gd name="connsiteX52" fmla="*/ 329465 w 533340"/>
                <a:gd name="connsiteY52" fmla="*/ 152568 h 481475"/>
                <a:gd name="connsiteX53" fmla="*/ 270266 w 533340"/>
                <a:gd name="connsiteY53" fmla="*/ 178393 h 481475"/>
                <a:gd name="connsiteX54" fmla="*/ 267485 w 533340"/>
                <a:gd name="connsiteY54" fmla="*/ 192299 h 481475"/>
                <a:gd name="connsiteX55" fmla="*/ 293707 w 533340"/>
                <a:gd name="connsiteY55" fmla="*/ 205013 h 481475"/>
                <a:gd name="connsiteX56" fmla="*/ 319533 w 533340"/>
                <a:gd name="connsiteY56" fmla="*/ 4768 h 481475"/>
                <a:gd name="connsiteX57" fmla="*/ 261922 w 533340"/>
                <a:gd name="connsiteY57" fmla="*/ 23044 h 481475"/>
                <a:gd name="connsiteX58" fmla="*/ 319533 w 533340"/>
                <a:gd name="connsiteY58" fmla="*/ 4768 h 48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3340" h="481475">
                  <a:moveTo>
                    <a:pt x="201134" y="88203"/>
                  </a:moveTo>
                  <a:cubicBezTo>
                    <a:pt x="211464" y="86217"/>
                    <a:pt x="217026" y="78270"/>
                    <a:pt x="218615" y="67940"/>
                  </a:cubicBezTo>
                  <a:cubicBezTo>
                    <a:pt x="219807" y="61186"/>
                    <a:pt x="216232" y="56418"/>
                    <a:pt x="207491" y="54034"/>
                  </a:cubicBezTo>
                  <a:cubicBezTo>
                    <a:pt x="200339" y="58802"/>
                    <a:pt x="192393" y="63967"/>
                    <a:pt x="193187" y="75489"/>
                  </a:cubicBezTo>
                  <a:cubicBezTo>
                    <a:pt x="193585" y="80655"/>
                    <a:pt x="190406" y="89793"/>
                    <a:pt x="200736" y="87806"/>
                  </a:cubicBezTo>
                  <a:moveTo>
                    <a:pt x="473689" y="397"/>
                  </a:moveTo>
                  <a:cubicBezTo>
                    <a:pt x="448261" y="-1192"/>
                    <a:pt x="423231" y="2384"/>
                    <a:pt x="398597" y="6357"/>
                  </a:cubicBezTo>
                  <a:cubicBezTo>
                    <a:pt x="373567" y="10330"/>
                    <a:pt x="349331" y="16687"/>
                    <a:pt x="327479" y="28209"/>
                  </a:cubicBezTo>
                  <a:cubicBezTo>
                    <a:pt x="329465" y="40923"/>
                    <a:pt x="306819" y="74297"/>
                    <a:pt x="309997" y="101712"/>
                  </a:cubicBezTo>
                  <a:cubicBezTo>
                    <a:pt x="313573" y="133497"/>
                    <a:pt x="353304" y="154952"/>
                    <a:pt x="356880" y="159322"/>
                  </a:cubicBezTo>
                  <a:cubicBezTo>
                    <a:pt x="364826" y="169255"/>
                    <a:pt x="349331" y="182764"/>
                    <a:pt x="340987" y="190710"/>
                  </a:cubicBezTo>
                  <a:cubicBezTo>
                    <a:pt x="327479" y="203821"/>
                    <a:pt x="314367" y="217329"/>
                    <a:pt x="294105" y="221303"/>
                  </a:cubicBezTo>
                  <a:cubicBezTo>
                    <a:pt x="281788" y="216535"/>
                    <a:pt x="269074" y="212959"/>
                    <a:pt x="257552" y="207397"/>
                  </a:cubicBezTo>
                  <a:cubicBezTo>
                    <a:pt x="250400" y="203821"/>
                    <a:pt x="247619" y="123961"/>
                    <a:pt x="254771" y="95355"/>
                  </a:cubicBezTo>
                  <a:cubicBezTo>
                    <a:pt x="249208" y="87409"/>
                    <a:pt x="245633" y="90190"/>
                    <a:pt x="233713" y="91382"/>
                  </a:cubicBezTo>
                  <a:cubicBezTo>
                    <a:pt x="196366" y="95355"/>
                    <a:pt x="183652" y="118002"/>
                    <a:pt x="171733" y="148197"/>
                  </a:cubicBezTo>
                  <a:cubicBezTo>
                    <a:pt x="145510" y="216535"/>
                    <a:pt x="103395" y="272953"/>
                    <a:pt x="43798" y="316657"/>
                  </a:cubicBezTo>
                  <a:cubicBezTo>
                    <a:pt x="48963" y="321028"/>
                    <a:pt x="55718" y="326193"/>
                    <a:pt x="66842" y="335331"/>
                  </a:cubicBezTo>
                  <a:lnTo>
                    <a:pt x="46579" y="335331"/>
                  </a:lnTo>
                  <a:cubicBezTo>
                    <a:pt x="40620" y="335331"/>
                    <a:pt x="34263" y="335331"/>
                    <a:pt x="28303" y="335331"/>
                  </a:cubicBezTo>
                  <a:cubicBezTo>
                    <a:pt x="7246" y="337318"/>
                    <a:pt x="2478" y="346456"/>
                    <a:pt x="12013" y="365527"/>
                  </a:cubicBezTo>
                  <a:cubicBezTo>
                    <a:pt x="13205" y="367911"/>
                    <a:pt x="19165" y="369897"/>
                    <a:pt x="12808" y="371487"/>
                  </a:cubicBezTo>
                  <a:cubicBezTo>
                    <a:pt x="6054" y="373473"/>
                    <a:pt x="-3482" y="372678"/>
                    <a:pt x="1286" y="383008"/>
                  </a:cubicBezTo>
                  <a:cubicBezTo>
                    <a:pt x="4862" y="390955"/>
                    <a:pt x="13603" y="388571"/>
                    <a:pt x="19562" y="385392"/>
                  </a:cubicBezTo>
                  <a:cubicBezTo>
                    <a:pt x="27509" y="381022"/>
                    <a:pt x="34263" y="385392"/>
                    <a:pt x="39030" y="388571"/>
                  </a:cubicBezTo>
                  <a:cubicBezTo>
                    <a:pt x="65650" y="403669"/>
                    <a:pt x="85516" y="389366"/>
                    <a:pt x="108163" y="377049"/>
                  </a:cubicBezTo>
                  <a:cubicBezTo>
                    <a:pt x="126042" y="367513"/>
                    <a:pt x="140742" y="341291"/>
                    <a:pt x="167760" y="358773"/>
                  </a:cubicBezTo>
                  <a:cubicBezTo>
                    <a:pt x="169349" y="359965"/>
                    <a:pt x="173322" y="355594"/>
                    <a:pt x="176500" y="355197"/>
                  </a:cubicBezTo>
                  <a:cubicBezTo>
                    <a:pt x="195174" y="353607"/>
                    <a:pt x="214245" y="362746"/>
                    <a:pt x="233316" y="352416"/>
                  </a:cubicBezTo>
                  <a:cubicBezTo>
                    <a:pt x="238878" y="349237"/>
                    <a:pt x="240865" y="360362"/>
                    <a:pt x="245235" y="364335"/>
                  </a:cubicBezTo>
                  <a:cubicBezTo>
                    <a:pt x="253579" y="371884"/>
                    <a:pt x="260730" y="385790"/>
                    <a:pt x="269074" y="386584"/>
                  </a:cubicBezTo>
                  <a:cubicBezTo>
                    <a:pt x="296488" y="388571"/>
                    <a:pt x="320327" y="399298"/>
                    <a:pt x="344563" y="409628"/>
                  </a:cubicBezTo>
                  <a:cubicBezTo>
                    <a:pt x="347344" y="410820"/>
                    <a:pt x="343371" y="441016"/>
                    <a:pt x="343769" y="452141"/>
                  </a:cubicBezTo>
                  <a:cubicBezTo>
                    <a:pt x="340590" y="460882"/>
                    <a:pt x="335822" y="468430"/>
                    <a:pt x="329068" y="478761"/>
                  </a:cubicBezTo>
                  <a:cubicBezTo>
                    <a:pt x="341782" y="473993"/>
                    <a:pt x="350523" y="489091"/>
                    <a:pt x="358072" y="475979"/>
                  </a:cubicBezTo>
                  <a:cubicBezTo>
                    <a:pt x="364031" y="465649"/>
                    <a:pt x="357277" y="457703"/>
                    <a:pt x="350920" y="447770"/>
                  </a:cubicBezTo>
                  <a:cubicBezTo>
                    <a:pt x="356482" y="435453"/>
                    <a:pt x="362442" y="413999"/>
                    <a:pt x="364826" y="411615"/>
                  </a:cubicBezTo>
                  <a:cubicBezTo>
                    <a:pt x="388665" y="388571"/>
                    <a:pt x="390651" y="373076"/>
                    <a:pt x="375156" y="342483"/>
                  </a:cubicBezTo>
                  <a:cubicBezTo>
                    <a:pt x="370388" y="332947"/>
                    <a:pt x="363634" y="325398"/>
                    <a:pt x="356482" y="317452"/>
                  </a:cubicBezTo>
                  <a:cubicBezTo>
                    <a:pt x="344563" y="304341"/>
                    <a:pt x="349331" y="290832"/>
                    <a:pt x="363237" y="285667"/>
                  </a:cubicBezTo>
                  <a:cubicBezTo>
                    <a:pt x="379129" y="279310"/>
                    <a:pt x="395022" y="272556"/>
                    <a:pt x="414490" y="278118"/>
                  </a:cubicBezTo>
                  <a:cubicBezTo>
                    <a:pt x="446275" y="287256"/>
                    <a:pt x="462167" y="277324"/>
                    <a:pt x="470908" y="246333"/>
                  </a:cubicBezTo>
                  <a:cubicBezTo>
                    <a:pt x="472497" y="240771"/>
                    <a:pt x="474087" y="237195"/>
                    <a:pt x="480443" y="235606"/>
                  </a:cubicBezTo>
                  <a:cubicBezTo>
                    <a:pt x="495144" y="231633"/>
                    <a:pt x="506666" y="222892"/>
                    <a:pt x="507064" y="207397"/>
                  </a:cubicBezTo>
                  <a:cubicBezTo>
                    <a:pt x="507064" y="190312"/>
                    <a:pt x="489582" y="193888"/>
                    <a:pt x="479252" y="189120"/>
                  </a:cubicBezTo>
                  <a:cubicBezTo>
                    <a:pt x="467730" y="183955"/>
                    <a:pt x="458989" y="177598"/>
                    <a:pt x="461770" y="164090"/>
                  </a:cubicBezTo>
                  <a:cubicBezTo>
                    <a:pt x="464154" y="151773"/>
                    <a:pt x="469319" y="139059"/>
                    <a:pt x="485609" y="141840"/>
                  </a:cubicBezTo>
                  <a:cubicBezTo>
                    <a:pt x="510242" y="145814"/>
                    <a:pt x="516996" y="132305"/>
                    <a:pt x="519778" y="111645"/>
                  </a:cubicBezTo>
                  <a:cubicBezTo>
                    <a:pt x="521367" y="99725"/>
                    <a:pt x="526929" y="88601"/>
                    <a:pt x="530505" y="77079"/>
                  </a:cubicBezTo>
                  <a:cubicBezTo>
                    <a:pt x="542424" y="38937"/>
                    <a:pt x="515407" y="2384"/>
                    <a:pt x="474881" y="0"/>
                  </a:cubicBezTo>
                  <a:moveTo>
                    <a:pt x="293310" y="204616"/>
                  </a:moveTo>
                  <a:cubicBezTo>
                    <a:pt x="311983" y="203821"/>
                    <a:pt x="342974" y="174023"/>
                    <a:pt x="342974" y="168857"/>
                  </a:cubicBezTo>
                  <a:cubicBezTo>
                    <a:pt x="342974" y="163692"/>
                    <a:pt x="336617" y="156541"/>
                    <a:pt x="329465" y="152568"/>
                  </a:cubicBezTo>
                  <a:cubicBezTo>
                    <a:pt x="321916" y="148595"/>
                    <a:pt x="270266" y="174817"/>
                    <a:pt x="270266" y="178393"/>
                  </a:cubicBezTo>
                  <a:lnTo>
                    <a:pt x="267485" y="192299"/>
                  </a:lnTo>
                  <a:cubicBezTo>
                    <a:pt x="267485" y="192299"/>
                    <a:pt x="274636" y="205807"/>
                    <a:pt x="293707" y="205013"/>
                  </a:cubicBezTo>
                  <a:moveTo>
                    <a:pt x="319533" y="4768"/>
                  </a:moveTo>
                  <a:cubicBezTo>
                    <a:pt x="299270" y="17879"/>
                    <a:pt x="282980" y="21852"/>
                    <a:pt x="261922" y="23044"/>
                  </a:cubicBezTo>
                  <a:cubicBezTo>
                    <a:pt x="278212" y="7946"/>
                    <a:pt x="294502" y="4768"/>
                    <a:pt x="319533" y="476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23" name="Free-form: Shape 322">
              <a:extLst>
                <a:ext uri="{FF2B5EF4-FFF2-40B4-BE49-F238E27FC236}">
                  <a16:creationId xmlns:a16="http://schemas.microsoft.com/office/drawing/2014/main" id="{D670868D-F714-45D1-6B7E-C63A77A8B3BF}"/>
                </a:ext>
              </a:extLst>
            </p:cNvPr>
            <p:cNvSpPr/>
            <p:nvPr/>
          </p:nvSpPr>
          <p:spPr>
            <a:xfrm>
              <a:off x="6880339" y="4556006"/>
              <a:ext cx="862165" cy="738999"/>
            </a:xfrm>
            <a:custGeom>
              <a:avLst/>
              <a:gdLst>
                <a:gd name="connsiteX0" fmla="*/ 705625 w 862165"/>
                <a:gd name="connsiteY0" fmla="*/ 701652 h 738999"/>
                <a:gd name="connsiteX1" fmla="*/ 708406 w 862165"/>
                <a:gd name="connsiteY1" fmla="*/ 698474 h 738999"/>
                <a:gd name="connsiteX2" fmla="*/ 626957 w 862165"/>
                <a:gd name="connsiteY2" fmla="*/ 636096 h 738999"/>
                <a:gd name="connsiteX3" fmla="*/ 601530 w 862165"/>
                <a:gd name="connsiteY3" fmla="*/ 640069 h 738999"/>
                <a:gd name="connsiteX4" fmla="*/ 594775 w 862165"/>
                <a:gd name="connsiteY4" fmla="*/ 637288 h 738999"/>
                <a:gd name="connsiteX5" fmla="*/ 485117 w 862165"/>
                <a:gd name="connsiteY5" fmla="*/ 655564 h 738999"/>
                <a:gd name="connsiteX6" fmla="*/ 537562 w 862165"/>
                <a:gd name="connsiteY6" fmla="*/ 660729 h 738999"/>
                <a:gd name="connsiteX7" fmla="*/ 604708 w 862165"/>
                <a:gd name="connsiteY7" fmla="*/ 664702 h 738999"/>
                <a:gd name="connsiteX8" fmla="*/ 693308 w 862165"/>
                <a:gd name="connsiteY8" fmla="*/ 699269 h 738999"/>
                <a:gd name="connsiteX9" fmla="*/ 694103 w 862165"/>
                <a:gd name="connsiteY9" fmla="*/ 700063 h 738999"/>
                <a:gd name="connsiteX10" fmla="*/ 702049 w 862165"/>
                <a:gd name="connsiteY10" fmla="*/ 706023 h 738999"/>
                <a:gd name="connsiteX11" fmla="*/ 754892 w 862165"/>
                <a:gd name="connsiteY11" fmla="*/ 739000 h 738999"/>
                <a:gd name="connsiteX12" fmla="*/ 705625 w 862165"/>
                <a:gd name="connsiteY12" fmla="*/ 701652 h 738999"/>
                <a:gd name="connsiteX13" fmla="*/ 831573 w 862165"/>
                <a:gd name="connsiteY13" fmla="*/ 263418 h 738999"/>
                <a:gd name="connsiteX14" fmla="*/ 824024 w 862165"/>
                <a:gd name="connsiteY14" fmla="*/ 283283 h 738999"/>
                <a:gd name="connsiteX15" fmla="*/ 806542 w 862165"/>
                <a:gd name="connsiteY15" fmla="*/ 277324 h 738999"/>
                <a:gd name="connsiteX16" fmla="*/ 732245 w 862165"/>
                <a:gd name="connsiteY16" fmla="*/ 239976 h 738999"/>
                <a:gd name="connsiteX17" fmla="*/ 653577 w 862165"/>
                <a:gd name="connsiteY17" fmla="*/ 245936 h 738999"/>
                <a:gd name="connsiteX18" fmla="*/ 590008 w 862165"/>
                <a:gd name="connsiteY18" fmla="*/ 230838 h 738999"/>
                <a:gd name="connsiteX19" fmla="*/ 516108 w 862165"/>
                <a:gd name="connsiteY19" fmla="*/ 218521 h 738999"/>
                <a:gd name="connsiteX20" fmla="*/ 436645 w 862165"/>
                <a:gd name="connsiteY20" fmla="*/ 244347 h 738999"/>
                <a:gd name="connsiteX21" fmla="*/ 405258 w 862165"/>
                <a:gd name="connsiteY21" fmla="*/ 241168 h 738999"/>
                <a:gd name="connsiteX22" fmla="*/ 369897 w 862165"/>
                <a:gd name="connsiteY22" fmla="*/ 216932 h 738999"/>
                <a:gd name="connsiteX23" fmla="*/ 324206 w 862165"/>
                <a:gd name="connsiteY23" fmla="*/ 262623 h 738999"/>
                <a:gd name="connsiteX24" fmla="*/ 335728 w 862165"/>
                <a:gd name="connsiteY24" fmla="*/ 310698 h 738999"/>
                <a:gd name="connsiteX25" fmla="*/ 351224 w 862165"/>
                <a:gd name="connsiteY25" fmla="*/ 329769 h 738999"/>
                <a:gd name="connsiteX26" fmla="*/ 395325 w 862165"/>
                <a:gd name="connsiteY26" fmla="*/ 403271 h 738999"/>
                <a:gd name="connsiteX27" fmla="*/ 430288 w 862165"/>
                <a:gd name="connsiteY27" fmla="*/ 451346 h 738999"/>
                <a:gd name="connsiteX28" fmla="*/ 475979 w 862165"/>
                <a:gd name="connsiteY28" fmla="*/ 484720 h 738999"/>
                <a:gd name="connsiteX29" fmla="*/ 576499 w 862165"/>
                <a:gd name="connsiteY29" fmla="*/ 589213 h 738999"/>
                <a:gd name="connsiteX30" fmla="*/ 611860 w 862165"/>
                <a:gd name="connsiteY30" fmla="*/ 626561 h 738999"/>
                <a:gd name="connsiteX31" fmla="*/ 590802 w 862165"/>
                <a:gd name="connsiteY31" fmla="*/ 628547 h 738999"/>
                <a:gd name="connsiteX32" fmla="*/ 516505 w 862165"/>
                <a:gd name="connsiteY32" fmla="*/ 574513 h 738999"/>
                <a:gd name="connsiteX33" fmla="*/ 516505 w 862165"/>
                <a:gd name="connsiteY33" fmla="*/ 574513 h 738999"/>
                <a:gd name="connsiteX34" fmla="*/ 516505 w 862165"/>
                <a:gd name="connsiteY34" fmla="*/ 574513 h 738999"/>
                <a:gd name="connsiteX35" fmla="*/ 516505 w 862165"/>
                <a:gd name="connsiteY35" fmla="*/ 574513 h 738999"/>
                <a:gd name="connsiteX36" fmla="*/ 431878 w 862165"/>
                <a:gd name="connsiteY36" fmla="*/ 552661 h 738999"/>
                <a:gd name="connsiteX37" fmla="*/ 368705 w 862165"/>
                <a:gd name="connsiteY37" fmla="*/ 528027 h 738999"/>
                <a:gd name="connsiteX38" fmla="*/ 304341 w 862165"/>
                <a:gd name="connsiteY38" fmla="*/ 477569 h 738999"/>
                <a:gd name="connsiteX39" fmla="*/ 263417 w 862165"/>
                <a:gd name="connsiteY39" fmla="*/ 452538 h 738999"/>
                <a:gd name="connsiteX40" fmla="*/ 257458 w 862165"/>
                <a:gd name="connsiteY40" fmla="*/ 441413 h 738999"/>
                <a:gd name="connsiteX41" fmla="*/ 255074 w 862165"/>
                <a:gd name="connsiteY41" fmla="*/ 424329 h 738999"/>
                <a:gd name="connsiteX42" fmla="*/ 205013 w 862165"/>
                <a:gd name="connsiteY42" fmla="*/ 349634 h 738999"/>
                <a:gd name="connsiteX43" fmla="*/ 196669 w 862165"/>
                <a:gd name="connsiteY43" fmla="*/ 334139 h 738999"/>
                <a:gd name="connsiteX44" fmla="*/ 198258 w 862165"/>
                <a:gd name="connsiteY44" fmla="*/ 332947 h 738999"/>
                <a:gd name="connsiteX45" fmla="*/ 232427 w 862165"/>
                <a:gd name="connsiteY45" fmla="*/ 350429 h 738999"/>
                <a:gd name="connsiteX46" fmla="*/ 208589 w 862165"/>
                <a:gd name="connsiteY46" fmla="*/ 267391 h 738999"/>
                <a:gd name="connsiteX47" fmla="*/ 156143 w 862165"/>
                <a:gd name="connsiteY47" fmla="*/ 264212 h 738999"/>
                <a:gd name="connsiteX48" fmla="*/ 162501 w 862165"/>
                <a:gd name="connsiteY48" fmla="*/ 225276 h 738999"/>
                <a:gd name="connsiteX49" fmla="*/ 119193 w 862165"/>
                <a:gd name="connsiteY49" fmla="*/ 236401 h 738999"/>
                <a:gd name="connsiteX50" fmla="*/ 79860 w 862165"/>
                <a:gd name="connsiteY50" fmla="*/ 305533 h 738999"/>
                <a:gd name="connsiteX51" fmla="*/ 58405 w 862165"/>
                <a:gd name="connsiteY51" fmla="*/ 308314 h 738999"/>
                <a:gd name="connsiteX52" fmla="*/ 49664 w 862165"/>
                <a:gd name="connsiteY52" fmla="*/ 298779 h 738999"/>
                <a:gd name="connsiteX53" fmla="*/ 0 w 862165"/>
                <a:gd name="connsiteY53" fmla="*/ 177201 h 738999"/>
                <a:gd name="connsiteX54" fmla="*/ 78270 w 862165"/>
                <a:gd name="connsiteY54" fmla="*/ 191902 h 738999"/>
                <a:gd name="connsiteX55" fmla="*/ 97739 w 862165"/>
                <a:gd name="connsiteY55" fmla="*/ 189518 h 738999"/>
                <a:gd name="connsiteX56" fmla="*/ 158925 w 862165"/>
                <a:gd name="connsiteY56" fmla="*/ 178393 h 738999"/>
                <a:gd name="connsiteX57" fmla="*/ 173625 w 862165"/>
                <a:gd name="connsiteY57" fmla="*/ 176804 h 738999"/>
                <a:gd name="connsiteX58" fmla="*/ 265404 w 862165"/>
                <a:gd name="connsiteY58" fmla="*/ 197067 h 738999"/>
                <a:gd name="connsiteX59" fmla="*/ 284872 w 862165"/>
                <a:gd name="connsiteY59" fmla="*/ 180380 h 738999"/>
                <a:gd name="connsiteX60" fmla="*/ 291627 w 862165"/>
                <a:gd name="connsiteY60" fmla="*/ 139059 h 738999"/>
                <a:gd name="connsiteX61" fmla="*/ 315068 w 862165"/>
                <a:gd name="connsiteY61" fmla="*/ 125948 h 738999"/>
                <a:gd name="connsiteX62" fmla="*/ 339701 w 862165"/>
                <a:gd name="connsiteY62" fmla="*/ 73900 h 738999"/>
                <a:gd name="connsiteX63" fmla="*/ 359170 w 862165"/>
                <a:gd name="connsiteY63" fmla="*/ 45691 h 738999"/>
                <a:gd name="connsiteX64" fmla="*/ 389762 w 862165"/>
                <a:gd name="connsiteY64" fmla="*/ 33772 h 738999"/>
                <a:gd name="connsiteX65" fmla="*/ 405258 w 862165"/>
                <a:gd name="connsiteY65" fmla="*/ 24633 h 738999"/>
                <a:gd name="connsiteX66" fmla="*/ 428302 w 862165"/>
                <a:gd name="connsiteY66" fmla="*/ 0 h 738999"/>
                <a:gd name="connsiteX67" fmla="*/ 529219 w 862165"/>
                <a:gd name="connsiteY67" fmla="*/ 65954 h 738999"/>
                <a:gd name="connsiteX68" fmla="*/ 593981 w 862165"/>
                <a:gd name="connsiteY68" fmla="*/ 106082 h 738999"/>
                <a:gd name="connsiteX69" fmla="*/ 637685 w 862165"/>
                <a:gd name="connsiteY69" fmla="*/ 128332 h 738999"/>
                <a:gd name="connsiteX70" fmla="*/ 737807 w 862165"/>
                <a:gd name="connsiteY70" fmla="*/ 139456 h 738999"/>
                <a:gd name="connsiteX71" fmla="*/ 766811 w 862165"/>
                <a:gd name="connsiteY71" fmla="*/ 123564 h 738999"/>
                <a:gd name="connsiteX72" fmla="*/ 786677 w 862165"/>
                <a:gd name="connsiteY72" fmla="*/ 111645 h 738999"/>
                <a:gd name="connsiteX73" fmla="*/ 800185 w 862165"/>
                <a:gd name="connsiteY73" fmla="*/ 135881 h 738999"/>
                <a:gd name="connsiteX74" fmla="*/ 862166 w 862165"/>
                <a:gd name="connsiteY74" fmla="*/ 233619 h 738999"/>
                <a:gd name="connsiteX75" fmla="*/ 832367 w 862165"/>
                <a:gd name="connsiteY75" fmla="*/ 263418 h 738999"/>
                <a:gd name="connsiteX76" fmla="*/ 195875 w 862165"/>
                <a:gd name="connsiteY76" fmla="*/ 326193 h 738999"/>
                <a:gd name="connsiteX77" fmla="*/ 193093 w 862165"/>
                <a:gd name="connsiteY77" fmla="*/ 328179 h 738999"/>
                <a:gd name="connsiteX78" fmla="*/ 196669 w 862165"/>
                <a:gd name="connsiteY78" fmla="*/ 333344 h 738999"/>
                <a:gd name="connsiteX79" fmla="*/ 198258 w 862165"/>
                <a:gd name="connsiteY79" fmla="*/ 332153 h 738999"/>
                <a:gd name="connsiteX80" fmla="*/ 195477 w 862165"/>
                <a:gd name="connsiteY80" fmla="*/ 325796 h 738999"/>
                <a:gd name="connsiteX81" fmla="*/ 607887 w 862165"/>
                <a:gd name="connsiteY81" fmla="*/ 692117 h 738999"/>
                <a:gd name="connsiteX82" fmla="*/ 651591 w 862165"/>
                <a:gd name="connsiteY82" fmla="*/ 700063 h 738999"/>
                <a:gd name="connsiteX83" fmla="*/ 607887 w 862165"/>
                <a:gd name="connsiteY83" fmla="*/ 692117 h 738999"/>
                <a:gd name="connsiteX84" fmla="*/ 269775 w 862165"/>
                <a:gd name="connsiteY84" fmla="*/ 476774 h 738999"/>
                <a:gd name="connsiteX85" fmla="*/ 308314 w 862165"/>
                <a:gd name="connsiteY85" fmla="*/ 508559 h 738999"/>
                <a:gd name="connsiteX86" fmla="*/ 269775 w 862165"/>
                <a:gd name="connsiteY86" fmla="*/ 476774 h 738999"/>
                <a:gd name="connsiteX87" fmla="*/ 221302 w 862165"/>
                <a:gd name="connsiteY87" fmla="*/ 436248 h 738999"/>
                <a:gd name="connsiteX88" fmla="*/ 263020 w 862165"/>
                <a:gd name="connsiteY88" fmla="*/ 468828 h 738999"/>
                <a:gd name="connsiteX89" fmla="*/ 221302 w 862165"/>
                <a:gd name="connsiteY89" fmla="*/ 436248 h 738999"/>
                <a:gd name="connsiteX90" fmla="*/ 452935 w 862165"/>
                <a:gd name="connsiteY90" fmla="*/ 570540 h 738999"/>
                <a:gd name="connsiteX91" fmla="*/ 514121 w 862165"/>
                <a:gd name="connsiteY91" fmla="*/ 589611 h 738999"/>
                <a:gd name="connsiteX92" fmla="*/ 516505 w 862165"/>
                <a:gd name="connsiteY92" fmla="*/ 574115 h 738999"/>
                <a:gd name="connsiteX93" fmla="*/ 452935 w 862165"/>
                <a:gd name="connsiteY93" fmla="*/ 570540 h 738999"/>
                <a:gd name="connsiteX94" fmla="*/ 569347 w 862165"/>
                <a:gd name="connsiteY94" fmla="*/ 618614 h 738999"/>
                <a:gd name="connsiteX95" fmla="*/ 456511 w 862165"/>
                <a:gd name="connsiteY95" fmla="*/ 611463 h 738999"/>
                <a:gd name="connsiteX96" fmla="*/ 569347 w 862165"/>
                <a:gd name="connsiteY96" fmla="*/ 618614 h 738999"/>
                <a:gd name="connsiteX97" fmla="*/ 125551 w 862165"/>
                <a:gd name="connsiteY97" fmla="*/ 232825 h 738999"/>
                <a:gd name="connsiteX98" fmla="*/ 162898 w 862165"/>
                <a:gd name="connsiteY98" fmla="*/ 336126 h 738999"/>
                <a:gd name="connsiteX99" fmla="*/ 125551 w 862165"/>
                <a:gd name="connsiteY99" fmla="*/ 232825 h 738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862165" h="738999">
                  <a:moveTo>
                    <a:pt x="705625" y="701652"/>
                  </a:moveTo>
                  <a:lnTo>
                    <a:pt x="708406" y="698474"/>
                  </a:lnTo>
                  <a:cubicBezTo>
                    <a:pt x="696487" y="688938"/>
                    <a:pt x="645631" y="648015"/>
                    <a:pt x="626957" y="636096"/>
                  </a:cubicBezTo>
                  <a:lnTo>
                    <a:pt x="601530" y="640069"/>
                  </a:lnTo>
                  <a:cubicBezTo>
                    <a:pt x="599940" y="643248"/>
                    <a:pt x="596365" y="640069"/>
                    <a:pt x="594775" y="637288"/>
                  </a:cubicBezTo>
                  <a:cubicBezTo>
                    <a:pt x="559415" y="642850"/>
                    <a:pt x="522067" y="635301"/>
                    <a:pt x="485117" y="655564"/>
                  </a:cubicBezTo>
                  <a:cubicBezTo>
                    <a:pt x="504983" y="665497"/>
                    <a:pt x="520875" y="663908"/>
                    <a:pt x="537562" y="660729"/>
                  </a:cubicBezTo>
                  <a:cubicBezTo>
                    <a:pt x="560209" y="656756"/>
                    <a:pt x="582856" y="650002"/>
                    <a:pt x="604708" y="664702"/>
                  </a:cubicBezTo>
                  <a:cubicBezTo>
                    <a:pt x="611065" y="669073"/>
                    <a:pt x="618614" y="644439"/>
                    <a:pt x="693308" y="699269"/>
                  </a:cubicBezTo>
                  <a:cubicBezTo>
                    <a:pt x="693308" y="699269"/>
                    <a:pt x="693706" y="699666"/>
                    <a:pt x="694103" y="700063"/>
                  </a:cubicBezTo>
                  <a:cubicBezTo>
                    <a:pt x="696487" y="702050"/>
                    <a:pt x="699268" y="704036"/>
                    <a:pt x="702049" y="706023"/>
                  </a:cubicBezTo>
                  <a:cubicBezTo>
                    <a:pt x="715161" y="723504"/>
                    <a:pt x="735026" y="731053"/>
                    <a:pt x="754892" y="739000"/>
                  </a:cubicBezTo>
                  <a:cubicBezTo>
                    <a:pt x="743767" y="719531"/>
                    <a:pt x="725888" y="708804"/>
                    <a:pt x="705625" y="701652"/>
                  </a:cubicBezTo>
                  <a:moveTo>
                    <a:pt x="831573" y="263418"/>
                  </a:moveTo>
                  <a:cubicBezTo>
                    <a:pt x="836341" y="271761"/>
                    <a:pt x="830381" y="278913"/>
                    <a:pt x="824024" y="283283"/>
                  </a:cubicBezTo>
                  <a:cubicBezTo>
                    <a:pt x="816872" y="288051"/>
                    <a:pt x="808529" y="282886"/>
                    <a:pt x="806542" y="277324"/>
                  </a:cubicBezTo>
                  <a:cubicBezTo>
                    <a:pt x="792636" y="242360"/>
                    <a:pt x="762043" y="239182"/>
                    <a:pt x="732245" y="239976"/>
                  </a:cubicBezTo>
                  <a:cubicBezTo>
                    <a:pt x="706420" y="240374"/>
                    <a:pt x="680992" y="233619"/>
                    <a:pt x="653577" y="245936"/>
                  </a:cubicBezTo>
                  <a:cubicBezTo>
                    <a:pt x="636890" y="253485"/>
                    <a:pt x="612654" y="233222"/>
                    <a:pt x="590008" y="230838"/>
                  </a:cubicBezTo>
                  <a:cubicBezTo>
                    <a:pt x="565374" y="228454"/>
                    <a:pt x="540741" y="220905"/>
                    <a:pt x="516108" y="218521"/>
                  </a:cubicBezTo>
                  <a:cubicBezTo>
                    <a:pt x="486309" y="215343"/>
                    <a:pt x="458497" y="224879"/>
                    <a:pt x="436645" y="244347"/>
                  </a:cubicBezTo>
                  <a:cubicBezTo>
                    <a:pt x="421945" y="257458"/>
                    <a:pt x="415190" y="251498"/>
                    <a:pt x="405258" y="241168"/>
                  </a:cubicBezTo>
                  <a:cubicBezTo>
                    <a:pt x="395325" y="230838"/>
                    <a:pt x="386981" y="219714"/>
                    <a:pt x="369897" y="216932"/>
                  </a:cubicBezTo>
                  <a:cubicBezTo>
                    <a:pt x="339304" y="212165"/>
                    <a:pt x="316657" y="232825"/>
                    <a:pt x="324206" y="262623"/>
                  </a:cubicBezTo>
                  <a:cubicBezTo>
                    <a:pt x="328179" y="278516"/>
                    <a:pt x="341291" y="291627"/>
                    <a:pt x="335728" y="310698"/>
                  </a:cubicBezTo>
                  <a:cubicBezTo>
                    <a:pt x="333742" y="317055"/>
                    <a:pt x="342483" y="325398"/>
                    <a:pt x="351224" y="329769"/>
                  </a:cubicBezTo>
                  <a:cubicBezTo>
                    <a:pt x="381816" y="344469"/>
                    <a:pt x="394530" y="371884"/>
                    <a:pt x="395325" y="403271"/>
                  </a:cubicBezTo>
                  <a:cubicBezTo>
                    <a:pt x="395722" y="429494"/>
                    <a:pt x="401682" y="445386"/>
                    <a:pt x="430288" y="451346"/>
                  </a:cubicBezTo>
                  <a:cubicBezTo>
                    <a:pt x="448565" y="455319"/>
                    <a:pt x="464854" y="468828"/>
                    <a:pt x="475979" y="484720"/>
                  </a:cubicBezTo>
                  <a:cubicBezTo>
                    <a:pt x="503791" y="525246"/>
                    <a:pt x="541535" y="555442"/>
                    <a:pt x="576499" y="589213"/>
                  </a:cubicBezTo>
                  <a:cubicBezTo>
                    <a:pt x="588816" y="601133"/>
                    <a:pt x="597954" y="615833"/>
                    <a:pt x="611860" y="626561"/>
                  </a:cubicBezTo>
                  <a:lnTo>
                    <a:pt x="590802" y="628547"/>
                  </a:lnTo>
                  <a:cubicBezTo>
                    <a:pt x="571334" y="603914"/>
                    <a:pt x="546303" y="586035"/>
                    <a:pt x="516505" y="574513"/>
                  </a:cubicBezTo>
                  <a:lnTo>
                    <a:pt x="516505" y="574513"/>
                  </a:lnTo>
                  <a:cubicBezTo>
                    <a:pt x="516505" y="574513"/>
                    <a:pt x="516505" y="574513"/>
                    <a:pt x="516505" y="574513"/>
                  </a:cubicBezTo>
                  <a:cubicBezTo>
                    <a:pt x="516505" y="574513"/>
                    <a:pt x="516505" y="574513"/>
                    <a:pt x="516505" y="574513"/>
                  </a:cubicBezTo>
                  <a:cubicBezTo>
                    <a:pt x="491077" y="557826"/>
                    <a:pt x="466047" y="540741"/>
                    <a:pt x="431878" y="552661"/>
                  </a:cubicBezTo>
                  <a:cubicBezTo>
                    <a:pt x="406450" y="561799"/>
                    <a:pt x="382611" y="552661"/>
                    <a:pt x="368705" y="528027"/>
                  </a:cubicBezTo>
                  <a:cubicBezTo>
                    <a:pt x="354005" y="501407"/>
                    <a:pt x="325001" y="495050"/>
                    <a:pt x="304341" y="477569"/>
                  </a:cubicBezTo>
                  <a:cubicBezTo>
                    <a:pt x="292819" y="467636"/>
                    <a:pt x="283283" y="451346"/>
                    <a:pt x="263417" y="452538"/>
                  </a:cubicBezTo>
                  <a:cubicBezTo>
                    <a:pt x="259047" y="452538"/>
                    <a:pt x="252690" y="445386"/>
                    <a:pt x="257458" y="441413"/>
                  </a:cubicBezTo>
                  <a:cubicBezTo>
                    <a:pt x="266596" y="433070"/>
                    <a:pt x="257458" y="429494"/>
                    <a:pt x="255074" y="424329"/>
                  </a:cubicBezTo>
                  <a:cubicBezTo>
                    <a:pt x="241168" y="397709"/>
                    <a:pt x="229646" y="369103"/>
                    <a:pt x="205013" y="349634"/>
                  </a:cubicBezTo>
                  <a:cubicBezTo>
                    <a:pt x="200245" y="345661"/>
                    <a:pt x="196669" y="340893"/>
                    <a:pt x="196669" y="334139"/>
                  </a:cubicBezTo>
                  <a:lnTo>
                    <a:pt x="198258" y="332947"/>
                  </a:lnTo>
                  <a:cubicBezTo>
                    <a:pt x="209383" y="333344"/>
                    <a:pt x="213356" y="346853"/>
                    <a:pt x="232427" y="350429"/>
                  </a:cubicBezTo>
                  <a:cubicBezTo>
                    <a:pt x="208589" y="323015"/>
                    <a:pt x="226467" y="291627"/>
                    <a:pt x="208589" y="267391"/>
                  </a:cubicBezTo>
                  <a:cubicBezTo>
                    <a:pt x="191504" y="283283"/>
                    <a:pt x="173625" y="282091"/>
                    <a:pt x="156143" y="264212"/>
                  </a:cubicBezTo>
                  <a:cubicBezTo>
                    <a:pt x="142238" y="249909"/>
                    <a:pt x="143032" y="243155"/>
                    <a:pt x="162501" y="225276"/>
                  </a:cubicBezTo>
                  <a:cubicBezTo>
                    <a:pt x="135880" y="207397"/>
                    <a:pt x="127140" y="207397"/>
                    <a:pt x="119193" y="236401"/>
                  </a:cubicBezTo>
                  <a:cubicBezTo>
                    <a:pt x="111644" y="263418"/>
                    <a:pt x="87408" y="279310"/>
                    <a:pt x="79860" y="305533"/>
                  </a:cubicBezTo>
                  <a:cubicBezTo>
                    <a:pt x="77079" y="315863"/>
                    <a:pt x="67543" y="320233"/>
                    <a:pt x="58405" y="308314"/>
                  </a:cubicBezTo>
                  <a:cubicBezTo>
                    <a:pt x="56021" y="304738"/>
                    <a:pt x="51651" y="302354"/>
                    <a:pt x="49664" y="298779"/>
                  </a:cubicBezTo>
                  <a:cubicBezTo>
                    <a:pt x="29004" y="262226"/>
                    <a:pt x="13111" y="223687"/>
                    <a:pt x="0" y="177201"/>
                  </a:cubicBezTo>
                  <a:cubicBezTo>
                    <a:pt x="27017" y="200245"/>
                    <a:pt x="50856" y="208589"/>
                    <a:pt x="78270" y="191902"/>
                  </a:cubicBezTo>
                  <a:cubicBezTo>
                    <a:pt x="84230" y="187929"/>
                    <a:pt x="90190" y="187134"/>
                    <a:pt x="97739" y="189518"/>
                  </a:cubicBezTo>
                  <a:cubicBezTo>
                    <a:pt x="119988" y="196669"/>
                    <a:pt x="141046" y="193491"/>
                    <a:pt x="158925" y="178393"/>
                  </a:cubicBezTo>
                  <a:cubicBezTo>
                    <a:pt x="164884" y="173228"/>
                    <a:pt x="168063" y="172036"/>
                    <a:pt x="173625" y="176804"/>
                  </a:cubicBezTo>
                  <a:cubicBezTo>
                    <a:pt x="200245" y="200642"/>
                    <a:pt x="234811" y="189915"/>
                    <a:pt x="265404" y="197067"/>
                  </a:cubicBezTo>
                  <a:cubicBezTo>
                    <a:pt x="275734" y="199451"/>
                    <a:pt x="286859" y="189518"/>
                    <a:pt x="284872" y="180380"/>
                  </a:cubicBezTo>
                  <a:cubicBezTo>
                    <a:pt x="281694" y="165282"/>
                    <a:pt x="301162" y="156938"/>
                    <a:pt x="291627" y="139059"/>
                  </a:cubicBezTo>
                  <a:cubicBezTo>
                    <a:pt x="286859" y="130318"/>
                    <a:pt x="306327" y="128729"/>
                    <a:pt x="315068" y="125948"/>
                  </a:cubicBezTo>
                  <a:cubicBezTo>
                    <a:pt x="341291" y="117207"/>
                    <a:pt x="350429" y="99725"/>
                    <a:pt x="339701" y="73900"/>
                  </a:cubicBezTo>
                  <a:cubicBezTo>
                    <a:pt x="328576" y="47280"/>
                    <a:pt x="328576" y="46883"/>
                    <a:pt x="359170" y="45691"/>
                  </a:cubicBezTo>
                  <a:cubicBezTo>
                    <a:pt x="371089" y="45293"/>
                    <a:pt x="381022" y="41320"/>
                    <a:pt x="389762" y="33772"/>
                  </a:cubicBezTo>
                  <a:cubicBezTo>
                    <a:pt x="394133" y="29798"/>
                    <a:pt x="398503" y="25825"/>
                    <a:pt x="405258" y="24633"/>
                  </a:cubicBezTo>
                  <a:cubicBezTo>
                    <a:pt x="427904" y="20263"/>
                    <a:pt x="427507" y="19866"/>
                    <a:pt x="428302" y="0"/>
                  </a:cubicBezTo>
                  <a:cubicBezTo>
                    <a:pt x="470814" y="8741"/>
                    <a:pt x="498626" y="39731"/>
                    <a:pt x="529219" y="65954"/>
                  </a:cubicBezTo>
                  <a:cubicBezTo>
                    <a:pt x="548687" y="82641"/>
                    <a:pt x="564977" y="102109"/>
                    <a:pt x="593981" y="106082"/>
                  </a:cubicBezTo>
                  <a:cubicBezTo>
                    <a:pt x="609079" y="108069"/>
                    <a:pt x="622190" y="123564"/>
                    <a:pt x="637685" y="128332"/>
                  </a:cubicBezTo>
                  <a:cubicBezTo>
                    <a:pt x="670265" y="137867"/>
                    <a:pt x="704433" y="137867"/>
                    <a:pt x="737807" y="139456"/>
                  </a:cubicBezTo>
                  <a:cubicBezTo>
                    <a:pt x="749727" y="139854"/>
                    <a:pt x="758070" y="131510"/>
                    <a:pt x="766811" y="123564"/>
                  </a:cubicBezTo>
                  <a:cubicBezTo>
                    <a:pt x="772771" y="118399"/>
                    <a:pt x="777141" y="105288"/>
                    <a:pt x="786677" y="111645"/>
                  </a:cubicBezTo>
                  <a:cubicBezTo>
                    <a:pt x="793431" y="116015"/>
                    <a:pt x="798596" y="125153"/>
                    <a:pt x="800185" y="135881"/>
                  </a:cubicBezTo>
                  <a:cubicBezTo>
                    <a:pt x="806145" y="174023"/>
                    <a:pt x="812105" y="212959"/>
                    <a:pt x="862166" y="233619"/>
                  </a:cubicBezTo>
                  <a:cubicBezTo>
                    <a:pt x="831573" y="232825"/>
                    <a:pt x="818859" y="239182"/>
                    <a:pt x="832367" y="263418"/>
                  </a:cubicBezTo>
                  <a:moveTo>
                    <a:pt x="195875" y="326193"/>
                  </a:moveTo>
                  <a:cubicBezTo>
                    <a:pt x="195875" y="326193"/>
                    <a:pt x="193093" y="328179"/>
                    <a:pt x="193093" y="328179"/>
                  </a:cubicBezTo>
                  <a:cubicBezTo>
                    <a:pt x="194285" y="330166"/>
                    <a:pt x="195477" y="331755"/>
                    <a:pt x="196669" y="333344"/>
                  </a:cubicBezTo>
                  <a:cubicBezTo>
                    <a:pt x="196669" y="333344"/>
                    <a:pt x="198258" y="332153"/>
                    <a:pt x="198258" y="332153"/>
                  </a:cubicBezTo>
                  <a:cubicBezTo>
                    <a:pt x="197464" y="330166"/>
                    <a:pt x="196272" y="328179"/>
                    <a:pt x="195477" y="325796"/>
                  </a:cubicBezTo>
                  <a:moveTo>
                    <a:pt x="607887" y="692117"/>
                  </a:moveTo>
                  <a:cubicBezTo>
                    <a:pt x="622190" y="694898"/>
                    <a:pt x="636890" y="697282"/>
                    <a:pt x="651591" y="700063"/>
                  </a:cubicBezTo>
                  <a:cubicBezTo>
                    <a:pt x="640069" y="688541"/>
                    <a:pt x="625766" y="680198"/>
                    <a:pt x="607887" y="692117"/>
                  </a:cubicBezTo>
                  <a:moveTo>
                    <a:pt x="269775" y="476774"/>
                  </a:moveTo>
                  <a:cubicBezTo>
                    <a:pt x="274145" y="497434"/>
                    <a:pt x="288845" y="501010"/>
                    <a:pt x="308314" y="508559"/>
                  </a:cubicBezTo>
                  <a:cubicBezTo>
                    <a:pt x="296792" y="490283"/>
                    <a:pt x="285270" y="483131"/>
                    <a:pt x="269775" y="476774"/>
                  </a:cubicBezTo>
                  <a:moveTo>
                    <a:pt x="221302" y="436248"/>
                  </a:moveTo>
                  <a:cubicBezTo>
                    <a:pt x="236678" y="456392"/>
                    <a:pt x="250584" y="467239"/>
                    <a:pt x="263020" y="468828"/>
                  </a:cubicBezTo>
                  <a:cubicBezTo>
                    <a:pt x="242082" y="447095"/>
                    <a:pt x="228176" y="436248"/>
                    <a:pt x="221302" y="436248"/>
                  </a:cubicBezTo>
                  <a:moveTo>
                    <a:pt x="452935" y="570540"/>
                  </a:moveTo>
                  <a:cubicBezTo>
                    <a:pt x="460484" y="593981"/>
                    <a:pt x="495845" y="605106"/>
                    <a:pt x="514121" y="589611"/>
                  </a:cubicBezTo>
                  <a:cubicBezTo>
                    <a:pt x="520081" y="584843"/>
                    <a:pt x="519684" y="579678"/>
                    <a:pt x="516505" y="574115"/>
                  </a:cubicBezTo>
                  <a:cubicBezTo>
                    <a:pt x="495050" y="574115"/>
                    <a:pt x="474390" y="563785"/>
                    <a:pt x="452935" y="570540"/>
                  </a:cubicBezTo>
                  <a:moveTo>
                    <a:pt x="569347" y="618614"/>
                  </a:moveTo>
                  <a:cubicBezTo>
                    <a:pt x="529616" y="607092"/>
                    <a:pt x="493461" y="601927"/>
                    <a:pt x="456511" y="611463"/>
                  </a:cubicBezTo>
                  <a:cubicBezTo>
                    <a:pt x="492269" y="619409"/>
                    <a:pt x="527630" y="632917"/>
                    <a:pt x="569347" y="618614"/>
                  </a:cubicBezTo>
                  <a:moveTo>
                    <a:pt x="125551" y="232825"/>
                  </a:moveTo>
                  <a:cubicBezTo>
                    <a:pt x="151376" y="265802"/>
                    <a:pt x="148594" y="302354"/>
                    <a:pt x="162898" y="336126"/>
                  </a:cubicBezTo>
                  <a:cubicBezTo>
                    <a:pt x="129524" y="326193"/>
                    <a:pt x="121577" y="303943"/>
                    <a:pt x="125551" y="232825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24" name="Free-form: Shape 323">
              <a:extLst>
                <a:ext uri="{FF2B5EF4-FFF2-40B4-BE49-F238E27FC236}">
                  <a16:creationId xmlns:a16="http://schemas.microsoft.com/office/drawing/2014/main" id="{E46B0B29-43B4-67AB-0E07-15952FCE2CFB}"/>
                </a:ext>
              </a:extLst>
            </p:cNvPr>
            <p:cNvSpPr/>
            <p:nvPr/>
          </p:nvSpPr>
          <p:spPr>
            <a:xfrm>
              <a:off x="2893419" y="485034"/>
              <a:ext cx="997291" cy="626900"/>
            </a:xfrm>
            <a:custGeom>
              <a:avLst/>
              <a:gdLst>
                <a:gd name="connsiteX0" fmla="*/ 132204 w 997291"/>
                <a:gd name="connsiteY0" fmla="*/ 301279 h 626900"/>
                <a:gd name="connsiteX1" fmla="*/ 189814 w 997291"/>
                <a:gd name="connsiteY1" fmla="*/ 323132 h 626900"/>
                <a:gd name="connsiteX2" fmla="*/ 143726 w 997291"/>
                <a:gd name="connsiteY2" fmla="*/ 356108 h 626900"/>
                <a:gd name="connsiteX3" fmla="*/ 175511 w 997291"/>
                <a:gd name="connsiteY3" fmla="*/ 366836 h 626900"/>
                <a:gd name="connsiteX4" fmla="*/ 153659 w 997291"/>
                <a:gd name="connsiteY4" fmla="*/ 373590 h 626900"/>
                <a:gd name="connsiteX5" fmla="*/ 24930 w 997291"/>
                <a:gd name="connsiteY5" fmla="*/ 420870 h 626900"/>
                <a:gd name="connsiteX6" fmla="*/ 173525 w 997291"/>
                <a:gd name="connsiteY6" fmla="*/ 457026 h 626900"/>
                <a:gd name="connsiteX7" fmla="*/ 218818 w 997291"/>
                <a:gd name="connsiteY7" fmla="*/ 501525 h 626900"/>
                <a:gd name="connsiteX8" fmla="*/ 221599 w 997291"/>
                <a:gd name="connsiteY8" fmla="*/ 548805 h 626900"/>
                <a:gd name="connsiteX9" fmla="*/ 402773 w 997291"/>
                <a:gd name="connsiteY9" fmla="*/ 625883 h 626900"/>
                <a:gd name="connsiteX10" fmla="*/ 446478 w 997291"/>
                <a:gd name="connsiteY10" fmla="*/ 617539 h 626900"/>
                <a:gd name="connsiteX11" fmla="*/ 640763 w 997291"/>
                <a:gd name="connsiteY11" fmla="*/ 591714 h 626900"/>
                <a:gd name="connsiteX12" fmla="*/ 871998 w 997291"/>
                <a:gd name="connsiteY12" fmla="*/ 523377 h 626900"/>
                <a:gd name="connsiteX13" fmla="*/ 976094 w 997291"/>
                <a:gd name="connsiteY13" fmla="*/ 485235 h 626900"/>
                <a:gd name="connsiteX14" fmla="*/ 974505 w 997291"/>
                <a:gd name="connsiteY14" fmla="*/ 461396 h 626900"/>
                <a:gd name="connsiteX15" fmla="*/ 974505 w 997291"/>
                <a:gd name="connsiteY15" fmla="*/ 433584 h 626900"/>
                <a:gd name="connsiteX16" fmla="*/ 926430 w 997291"/>
                <a:gd name="connsiteY16" fmla="*/ 381934 h 626900"/>
                <a:gd name="connsiteX17" fmla="*/ 913716 w 997291"/>
                <a:gd name="connsiteY17" fmla="*/ 344586 h 626900"/>
                <a:gd name="connsiteX18" fmla="*/ 923251 w 997291"/>
                <a:gd name="connsiteY18" fmla="*/ 294525 h 626900"/>
                <a:gd name="connsiteX19" fmla="*/ 975697 w 997291"/>
                <a:gd name="connsiteY19" fmla="*/ 245656 h 626900"/>
                <a:gd name="connsiteX20" fmla="*/ 873985 w 997291"/>
                <a:gd name="connsiteY20" fmla="*/ 213474 h 626900"/>
                <a:gd name="connsiteX21" fmla="*/ 802866 w 997291"/>
                <a:gd name="connsiteY21" fmla="*/ 218639 h 626900"/>
                <a:gd name="connsiteX22" fmla="*/ 709498 w 997291"/>
                <a:gd name="connsiteY22" fmla="*/ 221023 h 626900"/>
                <a:gd name="connsiteX23" fmla="*/ 641558 w 997291"/>
                <a:gd name="connsiteY23" fmla="*/ 185662 h 626900"/>
                <a:gd name="connsiteX24" fmla="*/ 611362 w 997291"/>
                <a:gd name="connsiteY24" fmla="*/ 254397 h 626900"/>
                <a:gd name="connsiteX25" fmla="*/ 558917 w 997291"/>
                <a:gd name="connsiteY25" fmla="*/ 165796 h 626900"/>
                <a:gd name="connsiteX26" fmla="*/ 471111 w 997291"/>
                <a:gd name="connsiteY26" fmla="*/ 150301 h 626900"/>
                <a:gd name="connsiteX27" fmla="*/ 384894 w 997291"/>
                <a:gd name="connsiteY27" fmla="*/ 213474 h 626900"/>
                <a:gd name="connsiteX28" fmla="*/ 300267 w 997291"/>
                <a:gd name="connsiteY28" fmla="*/ 234531 h 626900"/>
                <a:gd name="connsiteX29" fmla="*/ 293910 w 997291"/>
                <a:gd name="connsiteY29" fmla="*/ 198773 h 626900"/>
                <a:gd name="connsiteX30" fmla="*/ 303843 w 997291"/>
                <a:gd name="connsiteY30" fmla="*/ 181689 h 626900"/>
                <a:gd name="connsiteX31" fmla="*/ 325298 w 997291"/>
                <a:gd name="connsiteY31" fmla="*/ 157055 h 626900"/>
                <a:gd name="connsiteX32" fmla="*/ 238684 w 997291"/>
                <a:gd name="connsiteY32" fmla="*/ 6872 h 626900"/>
                <a:gd name="connsiteX33" fmla="*/ 284375 w 997291"/>
                <a:gd name="connsiteY33" fmla="*/ 39054 h 626900"/>
                <a:gd name="connsiteX34" fmla="*/ 240670 w 997291"/>
                <a:gd name="connsiteY34" fmla="*/ 93485 h 626900"/>
                <a:gd name="connsiteX35" fmla="*/ 243849 w 997291"/>
                <a:gd name="connsiteY35" fmla="*/ 70441 h 626900"/>
                <a:gd name="connsiteX36" fmla="*/ 214448 w 997291"/>
                <a:gd name="connsiteY36" fmla="*/ 57727 h 626900"/>
                <a:gd name="connsiteX37" fmla="*/ 183855 w 997291"/>
                <a:gd name="connsiteY37" fmla="*/ 23559 h 626900"/>
                <a:gd name="connsiteX38" fmla="*/ 178292 w 997291"/>
                <a:gd name="connsiteY38" fmla="*/ 45411 h 626900"/>
                <a:gd name="connsiteX39" fmla="*/ 155646 w 997291"/>
                <a:gd name="connsiteY39" fmla="*/ 65276 h 626900"/>
                <a:gd name="connsiteX40" fmla="*/ 127039 w 997291"/>
                <a:gd name="connsiteY40" fmla="*/ 68455 h 626900"/>
                <a:gd name="connsiteX41" fmla="*/ 150878 w 997291"/>
                <a:gd name="connsiteY41" fmla="*/ 93485 h 626900"/>
                <a:gd name="connsiteX42" fmla="*/ 98036 w 997291"/>
                <a:gd name="connsiteY42" fmla="*/ 62495 h 626900"/>
                <a:gd name="connsiteX43" fmla="*/ 92076 w 997291"/>
                <a:gd name="connsiteY43" fmla="*/ 107789 h 626900"/>
                <a:gd name="connsiteX44" fmla="*/ 74991 w 997291"/>
                <a:gd name="connsiteY44" fmla="*/ 126860 h 626900"/>
                <a:gd name="connsiteX45" fmla="*/ 218421 w 997291"/>
                <a:gd name="connsiteY45" fmla="*/ 168975 h 626900"/>
                <a:gd name="connsiteX46" fmla="*/ 201337 w 997291"/>
                <a:gd name="connsiteY46" fmla="*/ 232545 h 626900"/>
                <a:gd name="connsiteX47" fmla="*/ 235108 w 997291"/>
                <a:gd name="connsiteY47" fmla="*/ 235723 h 626900"/>
                <a:gd name="connsiteX48" fmla="*/ 125847 w 997291"/>
                <a:gd name="connsiteY48" fmla="*/ 224996 h 626900"/>
                <a:gd name="connsiteX49" fmla="*/ 73005 w 997291"/>
                <a:gd name="connsiteY49" fmla="*/ 217844 h 626900"/>
                <a:gd name="connsiteX50" fmla="*/ 3078 w 997291"/>
                <a:gd name="connsiteY50" fmla="*/ 217844 h 626900"/>
                <a:gd name="connsiteX51" fmla="*/ 131012 w 997291"/>
                <a:gd name="connsiteY51" fmla="*/ 301677 h 626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997291" h="626900">
                  <a:moveTo>
                    <a:pt x="132204" y="301279"/>
                  </a:moveTo>
                  <a:cubicBezTo>
                    <a:pt x="115915" y="332270"/>
                    <a:pt x="167168" y="330283"/>
                    <a:pt x="189814" y="323132"/>
                  </a:cubicBezTo>
                  <a:cubicBezTo>
                    <a:pt x="210077" y="335846"/>
                    <a:pt x="110749" y="331078"/>
                    <a:pt x="143726" y="356108"/>
                  </a:cubicBezTo>
                  <a:cubicBezTo>
                    <a:pt x="91281" y="370809"/>
                    <a:pt x="160811" y="362068"/>
                    <a:pt x="175511" y="366836"/>
                  </a:cubicBezTo>
                  <a:cubicBezTo>
                    <a:pt x="192596" y="379550"/>
                    <a:pt x="160811" y="365247"/>
                    <a:pt x="153659" y="373590"/>
                  </a:cubicBezTo>
                  <a:cubicBezTo>
                    <a:pt x="55523" y="455039"/>
                    <a:pt x="21354" y="327502"/>
                    <a:pt x="24930" y="420870"/>
                  </a:cubicBezTo>
                  <a:cubicBezTo>
                    <a:pt x="64264" y="436763"/>
                    <a:pt x="137369" y="457026"/>
                    <a:pt x="173525" y="457026"/>
                  </a:cubicBezTo>
                  <a:cubicBezTo>
                    <a:pt x="150083" y="463383"/>
                    <a:pt x="202926" y="518212"/>
                    <a:pt x="218818" y="501525"/>
                  </a:cubicBezTo>
                  <a:cubicBezTo>
                    <a:pt x="242657" y="509073"/>
                    <a:pt x="181471" y="504703"/>
                    <a:pt x="221599" y="548805"/>
                  </a:cubicBezTo>
                  <a:cubicBezTo>
                    <a:pt x="281991" y="570259"/>
                    <a:pt x="328079" y="635816"/>
                    <a:pt x="402773" y="625883"/>
                  </a:cubicBezTo>
                  <a:cubicBezTo>
                    <a:pt x="401184" y="597277"/>
                    <a:pt x="412706" y="644954"/>
                    <a:pt x="446478" y="617539"/>
                  </a:cubicBezTo>
                  <a:cubicBezTo>
                    <a:pt x="459589" y="570259"/>
                    <a:pt x="599045" y="633829"/>
                    <a:pt x="640763" y="591714"/>
                  </a:cubicBezTo>
                  <a:cubicBezTo>
                    <a:pt x="719033" y="558340"/>
                    <a:pt x="848954" y="609196"/>
                    <a:pt x="871998" y="523377"/>
                  </a:cubicBezTo>
                  <a:cubicBezTo>
                    <a:pt x="917689" y="556354"/>
                    <a:pt x="941528" y="491592"/>
                    <a:pt x="976094" y="485235"/>
                  </a:cubicBezTo>
                  <a:cubicBezTo>
                    <a:pt x="986821" y="476097"/>
                    <a:pt x="950666" y="462588"/>
                    <a:pt x="974505" y="461396"/>
                  </a:cubicBezTo>
                  <a:cubicBezTo>
                    <a:pt x="992781" y="453847"/>
                    <a:pt x="962585" y="444312"/>
                    <a:pt x="974505" y="433584"/>
                  </a:cubicBezTo>
                  <a:cubicBezTo>
                    <a:pt x="1031718" y="424843"/>
                    <a:pt x="968148" y="361671"/>
                    <a:pt x="926430" y="381934"/>
                  </a:cubicBezTo>
                  <a:cubicBezTo>
                    <a:pt x="960599" y="369220"/>
                    <a:pt x="956228" y="339421"/>
                    <a:pt x="913716" y="344586"/>
                  </a:cubicBezTo>
                  <a:cubicBezTo>
                    <a:pt x="899413" y="338627"/>
                    <a:pt x="974505" y="294525"/>
                    <a:pt x="923251" y="294525"/>
                  </a:cubicBezTo>
                  <a:cubicBezTo>
                    <a:pt x="884712" y="271084"/>
                    <a:pt x="949474" y="247642"/>
                    <a:pt x="975697" y="245656"/>
                  </a:cubicBezTo>
                  <a:cubicBezTo>
                    <a:pt x="939144" y="222612"/>
                    <a:pt x="858490" y="283400"/>
                    <a:pt x="873985" y="213474"/>
                  </a:cubicBezTo>
                  <a:cubicBezTo>
                    <a:pt x="863257" y="160631"/>
                    <a:pt x="798098" y="172948"/>
                    <a:pt x="802866" y="218639"/>
                  </a:cubicBezTo>
                  <a:cubicBezTo>
                    <a:pt x="725390" y="258370"/>
                    <a:pt x="769095" y="180099"/>
                    <a:pt x="709498" y="221023"/>
                  </a:cubicBezTo>
                  <a:cubicBezTo>
                    <a:pt x="654272" y="259164"/>
                    <a:pt x="691222" y="195197"/>
                    <a:pt x="641558" y="185662"/>
                  </a:cubicBezTo>
                  <a:cubicBezTo>
                    <a:pt x="604608" y="178510"/>
                    <a:pt x="635598" y="241683"/>
                    <a:pt x="611362" y="254397"/>
                  </a:cubicBezTo>
                  <a:cubicBezTo>
                    <a:pt x="594278" y="246450"/>
                    <a:pt x="619308" y="141958"/>
                    <a:pt x="558917" y="165796"/>
                  </a:cubicBezTo>
                  <a:cubicBezTo>
                    <a:pt x="487401" y="160631"/>
                    <a:pt x="491374" y="270289"/>
                    <a:pt x="471111" y="150301"/>
                  </a:cubicBezTo>
                  <a:cubicBezTo>
                    <a:pt x="435353" y="99445"/>
                    <a:pt x="421050" y="212679"/>
                    <a:pt x="384894" y="213474"/>
                  </a:cubicBezTo>
                  <a:cubicBezTo>
                    <a:pt x="375756" y="147917"/>
                    <a:pt x="308213" y="248437"/>
                    <a:pt x="300267" y="234531"/>
                  </a:cubicBezTo>
                  <a:cubicBezTo>
                    <a:pt x="305432" y="223009"/>
                    <a:pt x="309008" y="205130"/>
                    <a:pt x="293910" y="198773"/>
                  </a:cubicBezTo>
                  <a:cubicBezTo>
                    <a:pt x="299870" y="196787"/>
                    <a:pt x="319338" y="179305"/>
                    <a:pt x="303843" y="181689"/>
                  </a:cubicBezTo>
                  <a:cubicBezTo>
                    <a:pt x="306624" y="140766"/>
                    <a:pt x="283580" y="161426"/>
                    <a:pt x="325298" y="157055"/>
                  </a:cubicBezTo>
                  <a:cubicBezTo>
                    <a:pt x="374564" y="128846"/>
                    <a:pt x="313776" y="-35243"/>
                    <a:pt x="238684" y="6872"/>
                  </a:cubicBezTo>
                  <a:cubicBezTo>
                    <a:pt x="257755" y="19586"/>
                    <a:pt x="276826" y="19188"/>
                    <a:pt x="284375" y="39054"/>
                  </a:cubicBezTo>
                  <a:cubicBezTo>
                    <a:pt x="179087" y="-1869"/>
                    <a:pt x="311789" y="93883"/>
                    <a:pt x="240670" y="93485"/>
                  </a:cubicBezTo>
                  <a:cubicBezTo>
                    <a:pt x="217626" y="104213"/>
                    <a:pt x="250206" y="79580"/>
                    <a:pt x="243849" y="70441"/>
                  </a:cubicBezTo>
                  <a:cubicBezTo>
                    <a:pt x="239081" y="65674"/>
                    <a:pt x="198555" y="76004"/>
                    <a:pt x="214448" y="57727"/>
                  </a:cubicBezTo>
                  <a:cubicBezTo>
                    <a:pt x="222394" y="48192"/>
                    <a:pt x="199350" y="9255"/>
                    <a:pt x="183855" y="23559"/>
                  </a:cubicBezTo>
                  <a:cubicBezTo>
                    <a:pt x="167168" y="28326"/>
                    <a:pt x="177498" y="34683"/>
                    <a:pt x="178292" y="45411"/>
                  </a:cubicBezTo>
                  <a:cubicBezTo>
                    <a:pt x="146508" y="14420"/>
                    <a:pt x="145713" y="41438"/>
                    <a:pt x="155646" y="65276"/>
                  </a:cubicBezTo>
                  <a:cubicBezTo>
                    <a:pt x="144918" y="58919"/>
                    <a:pt x="122272" y="50973"/>
                    <a:pt x="127039" y="68455"/>
                  </a:cubicBezTo>
                  <a:cubicBezTo>
                    <a:pt x="125053" y="81169"/>
                    <a:pt x="183060" y="94280"/>
                    <a:pt x="150878" y="93485"/>
                  </a:cubicBezTo>
                  <a:cubicBezTo>
                    <a:pt x="120682" y="107789"/>
                    <a:pt x="120682" y="66071"/>
                    <a:pt x="98036" y="62495"/>
                  </a:cubicBezTo>
                  <a:cubicBezTo>
                    <a:pt x="90884" y="73620"/>
                    <a:pt x="87308" y="93485"/>
                    <a:pt x="92076" y="107789"/>
                  </a:cubicBezTo>
                  <a:cubicBezTo>
                    <a:pt x="48769" y="56933"/>
                    <a:pt x="29698" y="92294"/>
                    <a:pt x="74991" y="126860"/>
                  </a:cubicBezTo>
                  <a:cubicBezTo>
                    <a:pt x="121477" y="132422"/>
                    <a:pt x="205707" y="122489"/>
                    <a:pt x="218421" y="168975"/>
                  </a:cubicBezTo>
                  <a:cubicBezTo>
                    <a:pt x="342779" y="210295"/>
                    <a:pt x="96049" y="181291"/>
                    <a:pt x="201337" y="232545"/>
                  </a:cubicBezTo>
                  <a:cubicBezTo>
                    <a:pt x="204515" y="237710"/>
                    <a:pt x="237095" y="228969"/>
                    <a:pt x="235108" y="235723"/>
                  </a:cubicBezTo>
                  <a:cubicBezTo>
                    <a:pt x="214050" y="271878"/>
                    <a:pt x="153659" y="222612"/>
                    <a:pt x="125847" y="224996"/>
                  </a:cubicBezTo>
                  <a:cubicBezTo>
                    <a:pt x="78965" y="229763"/>
                    <a:pt x="109955" y="211090"/>
                    <a:pt x="73005" y="217844"/>
                  </a:cubicBezTo>
                  <a:cubicBezTo>
                    <a:pt x="50358" y="219036"/>
                    <a:pt x="5065" y="187648"/>
                    <a:pt x="3078" y="217844"/>
                  </a:cubicBezTo>
                  <a:cubicBezTo>
                    <a:pt x="-27912" y="237312"/>
                    <a:pt x="186636" y="255986"/>
                    <a:pt x="131012" y="301677"/>
                  </a:cubicBez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25" name="Free-form: Shape 324">
              <a:extLst>
                <a:ext uri="{FF2B5EF4-FFF2-40B4-BE49-F238E27FC236}">
                  <a16:creationId xmlns:a16="http://schemas.microsoft.com/office/drawing/2014/main" id="{619F1215-5CEB-A840-D24A-127C34C96F41}"/>
                </a:ext>
              </a:extLst>
            </p:cNvPr>
            <p:cNvSpPr/>
            <p:nvPr/>
          </p:nvSpPr>
          <p:spPr>
            <a:xfrm>
              <a:off x="6287087" y="4418064"/>
              <a:ext cx="17050" cy="29435"/>
            </a:xfrm>
            <a:custGeom>
              <a:avLst/>
              <a:gdLst>
                <a:gd name="connsiteX0" fmla="*/ 464 w 17050"/>
                <a:gd name="connsiteY0" fmla="*/ 23914 h 29435"/>
                <a:gd name="connsiteX1" fmla="*/ 15164 w 17050"/>
                <a:gd name="connsiteY1" fmla="*/ 27490 h 29435"/>
                <a:gd name="connsiteX2" fmla="*/ 13178 w 17050"/>
                <a:gd name="connsiteY2" fmla="*/ 7227 h 29435"/>
                <a:gd name="connsiteX3" fmla="*/ 861 w 17050"/>
                <a:gd name="connsiteY3" fmla="*/ 23914 h 29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050" h="29435">
                  <a:moveTo>
                    <a:pt x="464" y="23914"/>
                  </a:moveTo>
                  <a:cubicBezTo>
                    <a:pt x="3642" y="30271"/>
                    <a:pt x="13178" y="30669"/>
                    <a:pt x="15164" y="27490"/>
                  </a:cubicBezTo>
                  <a:cubicBezTo>
                    <a:pt x="18740" y="21530"/>
                    <a:pt x="16753" y="15173"/>
                    <a:pt x="13178" y="7227"/>
                  </a:cubicBezTo>
                  <a:cubicBezTo>
                    <a:pt x="3642" y="-13830"/>
                    <a:pt x="-2318" y="17160"/>
                    <a:pt x="861" y="23914"/>
                  </a:cubicBez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495DCC2-9293-C0A4-B5DC-2FA667210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862" y="689746"/>
            <a:ext cx="5679474" cy="1562100"/>
          </a:xfrm>
        </p:spPr>
        <p:txBody>
          <a:bodyPr rtlCol="0">
            <a:normAutofit/>
          </a:bodyPr>
          <a:lstStyle/>
          <a:p>
            <a:pPr rtl="0"/>
            <a:r>
              <a:rPr lang="ga" sz="2800">
                <a:solidFill>
                  <a:schemeClr val="tx1">
                    <a:lumMod val="75000"/>
                    <a:lumOff val="25000"/>
                  </a:schemeClr>
                </a:solidFill>
              </a:rPr>
              <a:t>Baill </a:t>
            </a:r>
            <a:b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ga" sz="2800">
                <a:solidFill>
                  <a:schemeClr val="tx1">
                    <a:lumMod val="75000"/>
                    <a:lumOff val="25000"/>
                  </a:schemeClr>
                </a:solidFill>
              </a:rPr>
              <a:t>Reatha </a:t>
            </a:r>
            <a:b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ga" sz="2800">
                <a:solidFill>
                  <a:schemeClr val="tx1">
                    <a:lumMod val="75000"/>
                    <a:lumOff val="25000"/>
                  </a:schemeClr>
                </a:solidFill>
              </a:rPr>
              <a:t>Limistéar Schengen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EA9387-228B-5019-2C15-DE3FD25A31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0590" y="2246101"/>
            <a:ext cx="1897928" cy="3992359"/>
          </a:xfrm>
          <a:prstGeom prst="roundRect">
            <a:avLst>
              <a:gd name="adj" fmla="val 8888"/>
            </a:avLst>
          </a:prstGeom>
          <a:solidFill>
            <a:schemeClr val="bg1"/>
          </a:solidFill>
        </p:spPr>
        <p:txBody>
          <a:bodyPr vert="horz" lIns="72000" tIns="72000" rIns="0" bIns="0" rtlCol="0" anchor="t">
            <a:noAutofit/>
          </a:bodyPr>
          <a:lstStyle/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ga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	</a:t>
            </a:r>
            <a:r>
              <a:rPr lang="ga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An Ostair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ga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2</a:t>
            </a:r>
            <a:r>
              <a:rPr lang="ga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An Bheilg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ga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3</a:t>
            </a:r>
            <a:r>
              <a:rPr lang="ga" sz="160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Arial"/>
              </a:rPr>
              <a:t>	An Chróit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ga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4</a:t>
            </a:r>
            <a:r>
              <a:rPr lang="ga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An tSeicia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ga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5</a:t>
            </a:r>
            <a:r>
              <a:rPr lang="ga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An Danmhairg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ga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6</a:t>
            </a:r>
            <a:r>
              <a:rPr lang="ga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An Eastóin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ga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7</a:t>
            </a:r>
            <a:r>
              <a:rPr lang="ga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An Fhionlainn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ga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8</a:t>
            </a:r>
            <a:r>
              <a:rPr lang="ga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An Fhrainc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ga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9</a:t>
            </a:r>
            <a:r>
              <a:rPr lang="ga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An Ghearmáin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ga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10</a:t>
            </a:r>
            <a:r>
              <a:rPr lang="ga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An Ghréig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ga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11</a:t>
            </a:r>
            <a:r>
              <a:rPr lang="ga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An Ungáir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ga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12</a:t>
            </a:r>
            <a:r>
              <a:rPr lang="ga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An Íoslainn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ga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13</a:t>
            </a:r>
            <a:r>
              <a:rPr lang="ga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An Iodáil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ga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14</a:t>
            </a:r>
            <a:r>
              <a:rPr lang="ga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An Laitvia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357188" algn="l"/>
              </a:tabLst>
            </a:pP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357188" algn="l"/>
              </a:tabLst>
            </a:pP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DF57331-B8E8-3FA4-DEBD-F9BE015CBD47}"/>
              </a:ext>
            </a:extLst>
          </p:cNvPr>
          <p:cNvSpPr txBox="1">
            <a:spLocks/>
          </p:cNvSpPr>
          <p:nvPr/>
        </p:nvSpPr>
        <p:spPr>
          <a:xfrm>
            <a:off x="9361019" y="2279583"/>
            <a:ext cx="2240882" cy="3958877"/>
          </a:xfrm>
          <a:prstGeom prst="roundRect">
            <a:avLst>
              <a:gd name="adj" fmla="val 7080"/>
            </a:avLst>
          </a:prstGeom>
          <a:solidFill>
            <a:schemeClr val="bg1"/>
          </a:solidFill>
          <a:effectLst/>
        </p:spPr>
        <p:txBody>
          <a:bodyPr vert="horz" lIns="72000" tIns="7200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ga" sz="16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15</a:t>
            </a:r>
            <a:r>
              <a:rPr lang="ga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Lichtinstéin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ga" sz="16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16</a:t>
            </a:r>
            <a:r>
              <a:rPr lang="ga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An Liotuáin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ga" sz="16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17</a:t>
            </a:r>
            <a:r>
              <a:rPr lang="ga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Lucsamburg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ga" sz="16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18</a:t>
            </a:r>
            <a:r>
              <a:rPr lang="ga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Málta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Calibri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ga" sz="16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19</a:t>
            </a:r>
            <a:r>
              <a:rPr lang="ga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An Ísiltír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ga" sz="16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20</a:t>
            </a:r>
            <a:r>
              <a:rPr lang="ga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An Iorua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ga" sz="16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21</a:t>
            </a:r>
            <a:r>
              <a:rPr lang="ga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An Pholainn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ga" sz="16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22</a:t>
            </a:r>
            <a:r>
              <a:rPr lang="ga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An Phortaingéil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ga" sz="16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23</a:t>
            </a:r>
            <a:r>
              <a:rPr lang="ga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An tSlóvaic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ga" sz="16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24</a:t>
            </a:r>
            <a:r>
              <a:rPr lang="ga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An tSlóivéin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ga" sz="16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25</a:t>
            </a:r>
            <a:r>
              <a:rPr lang="ga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An Spáinn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ga" sz="16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26</a:t>
            </a:r>
            <a:r>
              <a:rPr lang="ga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An tSualainn 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ga" sz="16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27</a:t>
            </a:r>
            <a:r>
              <a:rPr lang="ga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An Eilvéis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331" name="Group 330">
            <a:extLst>
              <a:ext uri="{FF2B5EF4-FFF2-40B4-BE49-F238E27FC236}">
                <a16:creationId xmlns:a16="http://schemas.microsoft.com/office/drawing/2014/main" id="{96BE44AD-75B2-6544-1AFB-0795403B3089}"/>
              </a:ext>
            </a:extLst>
          </p:cNvPr>
          <p:cNvGrpSpPr/>
          <p:nvPr/>
        </p:nvGrpSpPr>
        <p:grpSpPr>
          <a:xfrm>
            <a:off x="2999604" y="604571"/>
            <a:ext cx="5452365" cy="5928853"/>
            <a:chOff x="3326664" y="795071"/>
            <a:chExt cx="5452365" cy="5928853"/>
          </a:xfrm>
          <a:effectLst>
            <a:glow rad="127000">
              <a:schemeClr val="tx2"/>
            </a:glow>
          </a:effectLst>
        </p:grpSpPr>
        <p:sp>
          <p:nvSpPr>
            <p:cNvPr id="122" name="Content Placeholder 2">
              <a:extLst>
                <a:ext uri="{FF2B5EF4-FFF2-40B4-BE49-F238E27FC236}">
                  <a16:creationId xmlns:a16="http://schemas.microsoft.com/office/drawing/2014/main" id="{A523A655-D329-68E1-E5E5-6E65EC2D6057}"/>
                </a:ext>
              </a:extLst>
            </p:cNvPr>
            <p:cNvSpPr txBox="1">
              <a:spLocks/>
            </p:cNvSpPr>
            <p:nvPr/>
          </p:nvSpPr>
          <p:spPr>
            <a:xfrm>
              <a:off x="6924644" y="4190119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ga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23" name="Content Placeholder 2">
              <a:extLst>
                <a:ext uri="{FF2B5EF4-FFF2-40B4-BE49-F238E27FC236}">
                  <a16:creationId xmlns:a16="http://schemas.microsoft.com/office/drawing/2014/main" id="{2A97BA02-54E5-83B5-B475-05D54F5D7DB7}"/>
                </a:ext>
              </a:extLst>
            </p:cNvPr>
            <p:cNvSpPr txBox="1">
              <a:spLocks/>
            </p:cNvSpPr>
            <p:nvPr/>
          </p:nvSpPr>
          <p:spPr>
            <a:xfrm>
              <a:off x="5509737" y="3630665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ga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24" name="Content Placeholder 2">
              <a:extLst>
                <a:ext uri="{FF2B5EF4-FFF2-40B4-BE49-F238E27FC236}">
                  <a16:creationId xmlns:a16="http://schemas.microsoft.com/office/drawing/2014/main" id="{AEB2568B-68B0-6F98-E027-35AB96823045}"/>
                </a:ext>
              </a:extLst>
            </p:cNvPr>
            <p:cNvSpPr txBox="1">
              <a:spLocks/>
            </p:cNvSpPr>
            <p:nvPr/>
          </p:nvSpPr>
          <p:spPr>
            <a:xfrm>
              <a:off x="7239477" y="4590785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ga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3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25" name="Content Placeholder 2">
              <a:extLst>
                <a:ext uri="{FF2B5EF4-FFF2-40B4-BE49-F238E27FC236}">
                  <a16:creationId xmlns:a16="http://schemas.microsoft.com/office/drawing/2014/main" id="{DD2D00F5-B698-4373-73AB-F3ED4F618764}"/>
                </a:ext>
              </a:extLst>
            </p:cNvPr>
            <p:cNvSpPr txBox="1">
              <a:spLocks/>
            </p:cNvSpPr>
            <p:nvPr/>
          </p:nvSpPr>
          <p:spPr>
            <a:xfrm>
              <a:off x="6930924" y="377449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ga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4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59" name="Content Placeholder 2">
              <a:extLst>
                <a:ext uri="{FF2B5EF4-FFF2-40B4-BE49-F238E27FC236}">
                  <a16:creationId xmlns:a16="http://schemas.microsoft.com/office/drawing/2014/main" id="{5C22BA87-3EA7-9F94-B92E-77E55661C673}"/>
                </a:ext>
              </a:extLst>
            </p:cNvPr>
            <p:cNvSpPr txBox="1">
              <a:spLocks/>
            </p:cNvSpPr>
            <p:nvPr/>
          </p:nvSpPr>
          <p:spPr>
            <a:xfrm>
              <a:off x="6142254" y="266959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ga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5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0" name="Content Placeholder 2">
              <a:extLst>
                <a:ext uri="{FF2B5EF4-FFF2-40B4-BE49-F238E27FC236}">
                  <a16:creationId xmlns:a16="http://schemas.microsoft.com/office/drawing/2014/main" id="{5CCE4391-2233-CB19-2E61-2F391B8D1164}"/>
                </a:ext>
              </a:extLst>
            </p:cNvPr>
            <p:cNvSpPr txBox="1">
              <a:spLocks/>
            </p:cNvSpPr>
            <p:nvPr/>
          </p:nvSpPr>
          <p:spPr>
            <a:xfrm>
              <a:off x="8386344" y="222763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ga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6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1" name="Content Placeholder 2">
              <a:extLst>
                <a:ext uri="{FF2B5EF4-FFF2-40B4-BE49-F238E27FC236}">
                  <a16:creationId xmlns:a16="http://schemas.microsoft.com/office/drawing/2014/main" id="{AAD6A243-F87D-3D8F-24DD-8C810D4ACA08}"/>
                </a:ext>
              </a:extLst>
            </p:cNvPr>
            <p:cNvSpPr txBox="1">
              <a:spLocks/>
            </p:cNvSpPr>
            <p:nvPr/>
          </p:nvSpPr>
          <p:spPr>
            <a:xfrm>
              <a:off x="8333004" y="149992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ga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7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2" name="Content Placeholder 2">
              <a:extLst>
                <a:ext uri="{FF2B5EF4-FFF2-40B4-BE49-F238E27FC236}">
                  <a16:creationId xmlns:a16="http://schemas.microsoft.com/office/drawing/2014/main" id="{FE6B97F4-144E-AD62-6834-622B04C5C4C0}"/>
                </a:ext>
              </a:extLst>
            </p:cNvPr>
            <p:cNvSpPr txBox="1">
              <a:spLocks/>
            </p:cNvSpPr>
            <p:nvPr/>
          </p:nvSpPr>
          <p:spPr>
            <a:xfrm>
              <a:off x="5182134" y="439552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ga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8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3" name="Content Placeholder 2">
              <a:extLst>
                <a:ext uri="{FF2B5EF4-FFF2-40B4-BE49-F238E27FC236}">
                  <a16:creationId xmlns:a16="http://schemas.microsoft.com/office/drawing/2014/main" id="{077F63B8-41BF-6DE4-56D7-4A7718EC1ED9}"/>
                </a:ext>
              </a:extLst>
            </p:cNvPr>
            <p:cNvSpPr txBox="1">
              <a:spLocks/>
            </p:cNvSpPr>
            <p:nvPr/>
          </p:nvSpPr>
          <p:spPr>
            <a:xfrm>
              <a:off x="6248934" y="354589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ga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9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4" name="Content Placeholder 2">
              <a:extLst>
                <a:ext uri="{FF2B5EF4-FFF2-40B4-BE49-F238E27FC236}">
                  <a16:creationId xmlns:a16="http://schemas.microsoft.com/office/drawing/2014/main" id="{F1B87D93-67D0-C5D8-9C44-9E071B550EDF}"/>
                </a:ext>
              </a:extLst>
            </p:cNvPr>
            <p:cNvSpPr txBox="1">
              <a:spLocks/>
            </p:cNvSpPr>
            <p:nvPr/>
          </p:nvSpPr>
          <p:spPr>
            <a:xfrm>
              <a:off x="8047254" y="564139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ga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10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5" name="Content Placeholder 2">
              <a:extLst>
                <a:ext uri="{FF2B5EF4-FFF2-40B4-BE49-F238E27FC236}">
                  <a16:creationId xmlns:a16="http://schemas.microsoft.com/office/drawing/2014/main" id="{88A0BCA3-3A86-10FE-6BCD-ED299FCAEAF1}"/>
                </a:ext>
              </a:extLst>
            </p:cNvPr>
            <p:cNvSpPr txBox="1">
              <a:spLocks/>
            </p:cNvSpPr>
            <p:nvPr/>
          </p:nvSpPr>
          <p:spPr>
            <a:xfrm>
              <a:off x="7571004" y="430027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ga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11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32" name="Content Placeholder 2">
              <a:extLst>
                <a:ext uri="{FF2B5EF4-FFF2-40B4-BE49-F238E27FC236}">
                  <a16:creationId xmlns:a16="http://schemas.microsoft.com/office/drawing/2014/main" id="{59246FA7-D818-0F06-2570-55A1F8B5B340}"/>
                </a:ext>
              </a:extLst>
            </p:cNvPr>
            <p:cNvSpPr txBox="1">
              <a:spLocks/>
            </p:cNvSpPr>
            <p:nvPr/>
          </p:nvSpPr>
          <p:spPr>
            <a:xfrm>
              <a:off x="3326664" y="79507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ga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12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33" name="Content Placeholder 2">
              <a:extLst>
                <a:ext uri="{FF2B5EF4-FFF2-40B4-BE49-F238E27FC236}">
                  <a16:creationId xmlns:a16="http://schemas.microsoft.com/office/drawing/2014/main" id="{3B2D5260-F55B-ED09-B1D8-E0C8D2243952}"/>
                </a:ext>
              </a:extLst>
            </p:cNvPr>
            <p:cNvSpPr txBox="1">
              <a:spLocks/>
            </p:cNvSpPr>
            <p:nvPr/>
          </p:nvSpPr>
          <p:spPr>
            <a:xfrm>
              <a:off x="6565164" y="507370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ga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13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67" name="Content Placeholder 2">
              <a:extLst>
                <a:ext uri="{FF2B5EF4-FFF2-40B4-BE49-F238E27FC236}">
                  <a16:creationId xmlns:a16="http://schemas.microsoft.com/office/drawing/2014/main" id="{CEAAD8A2-07D1-68AE-82A5-3A3FC06B0117}"/>
                </a:ext>
              </a:extLst>
            </p:cNvPr>
            <p:cNvSpPr txBox="1">
              <a:spLocks/>
            </p:cNvSpPr>
            <p:nvPr/>
          </p:nvSpPr>
          <p:spPr>
            <a:xfrm>
              <a:off x="8445503" y="256977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ga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14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68" name="Content Placeholder 2">
              <a:extLst>
                <a:ext uri="{FF2B5EF4-FFF2-40B4-BE49-F238E27FC236}">
                  <a16:creationId xmlns:a16="http://schemas.microsoft.com/office/drawing/2014/main" id="{59710925-61E0-0FD7-D326-9C11BAA4CCA1}"/>
                </a:ext>
              </a:extLst>
            </p:cNvPr>
            <p:cNvSpPr txBox="1">
              <a:spLocks/>
            </p:cNvSpPr>
            <p:nvPr/>
          </p:nvSpPr>
          <p:spPr>
            <a:xfrm>
              <a:off x="6218997" y="4274307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ga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15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69" name="Content Placeholder 2">
              <a:extLst>
                <a:ext uri="{FF2B5EF4-FFF2-40B4-BE49-F238E27FC236}">
                  <a16:creationId xmlns:a16="http://schemas.microsoft.com/office/drawing/2014/main" id="{C5C5FB50-C3EB-DA0E-48AE-FB308F6DE99A}"/>
                </a:ext>
              </a:extLst>
            </p:cNvPr>
            <p:cNvSpPr txBox="1">
              <a:spLocks/>
            </p:cNvSpPr>
            <p:nvPr/>
          </p:nvSpPr>
          <p:spPr>
            <a:xfrm>
              <a:off x="8174406" y="283940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ga" sz="1600" b="1" spc="-50" dirty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16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0" name="Content Placeholder 2">
              <a:extLst>
                <a:ext uri="{FF2B5EF4-FFF2-40B4-BE49-F238E27FC236}">
                  <a16:creationId xmlns:a16="http://schemas.microsoft.com/office/drawing/2014/main" id="{73DCF401-F7B7-1F84-F70D-A8E8801310CE}"/>
                </a:ext>
              </a:extLst>
            </p:cNvPr>
            <p:cNvSpPr txBox="1">
              <a:spLocks/>
            </p:cNvSpPr>
            <p:nvPr/>
          </p:nvSpPr>
          <p:spPr>
            <a:xfrm>
              <a:off x="5679735" y="381945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ga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17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1" name="Content Placeholder 2">
              <a:extLst>
                <a:ext uri="{FF2B5EF4-FFF2-40B4-BE49-F238E27FC236}">
                  <a16:creationId xmlns:a16="http://schemas.microsoft.com/office/drawing/2014/main" id="{EF9242CE-DF34-130D-1D1A-6D16E360797D}"/>
                </a:ext>
              </a:extLst>
            </p:cNvPr>
            <p:cNvSpPr txBox="1">
              <a:spLocks/>
            </p:cNvSpPr>
            <p:nvPr/>
          </p:nvSpPr>
          <p:spPr>
            <a:xfrm>
              <a:off x="6689342" y="6467764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ga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18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2" name="Content Placeholder 2">
              <a:extLst>
                <a:ext uri="{FF2B5EF4-FFF2-40B4-BE49-F238E27FC236}">
                  <a16:creationId xmlns:a16="http://schemas.microsoft.com/office/drawing/2014/main" id="{8FB12A11-9A76-5BEC-61D5-D65ACE215023}"/>
                </a:ext>
              </a:extLst>
            </p:cNvPr>
            <p:cNvSpPr txBox="1">
              <a:spLocks/>
            </p:cNvSpPr>
            <p:nvPr/>
          </p:nvSpPr>
          <p:spPr>
            <a:xfrm>
              <a:off x="5489791" y="3307415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ga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19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3" name="Content Placeholder 2">
              <a:extLst>
                <a:ext uri="{FF2B5EF4-FFF2-40B4-BE49-F238E27FC236}">
                  <a16:creationId xmlns:a16="http://schemas.microsoft.com/office/drawing/2014/main" id="{86B9CD39-0D62-2C44-3EB7-DEEDC3D44AC4}"/>
                </a:ext>
              </a:extLst>
            </p:cNvPr>
            <p:cNvSpPr txBox="1">
              <a:spLocks/>
            </p:cNvSpPr>
            <p:nvPr/>
          </p:nvSpPr>
          <p:spPr>
            <a:xfrm>
              <a:off x="6066053" y="1745666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ga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20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4" name="Content Placeholder 2">
              <a:extLst>
                <a:ext uri="{FF2B5EF4-FFF2-40B4-BE49-F238E27FC236}">
                  <a16:creationId xmlns:a16="http://schemas.microsoft.com/office/drawing/2014/main" id="{E18619F7-BE3B-C73E-96A6-3E8F0F1B4A77}"/>
                </a:ext>
              </a:extLst>
            </p:cNvPr>
            <p:cNvSpPr txBox="1">
              <a:spLocks/>
            </p:cNvSpPr>
            <p:nvPr/>
          </p:nvSpPr>
          <p:spPr>
            <a:xfrm>
              <a:off x="7551953" y="3388729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ga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21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5" name="Content Placeholder 2">
              <a:extLst>
                <a:ext uri="{FF2B5EF4-FFF2-40B4-BE49-F238E27FC236}">
                  <a16:creationId xmlns:a16="http://schemas.microsoft.com/office/drawing/2014/main" id="{80E24C27-EC73-17B2-F204-2F49BD785EE1}"/>
                </a:ext>
              </a:extLst>
            </p:cNvPr>
            <p:cNvSpPr txBox="1">
              <a:spLocks/>
            </p:cNvSpPr>
            <p:nvPr/>
          </p:nvSpPr>
          <p:spPr>
            <a:xfrm>
              <a:off x="3484778" y="545089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ga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22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6" name="Content Placeholder 2">
              <a:extLst>
                <a:ext uri="{FF2B5EF4-FFF2-40B4-BE49-F238E27FC236}">
                  <a16:creationId xmlns:a16="http://schemas.microsoft.com/office/drawing/2014/main" id="{02FB9E64-36DE-9615-8310-29954EC8EE76}"/>
                </a:ext>
              </a:extLst>
            </p:cNvPr>
            <p:cNvSpPr txBox="1">
              <a:spLocks/>
            </p:cNvSpPr>
            <p:nvPr/>
          </p:nvSpPr>
          <p:spPr>
            <a:xfrm>
              <a:off x="7456703" y="398404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ga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23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7" name="Content Placeholder 2">
              <a:extLst>
                <a:ext uri="{FF2B5EF4-FFF2-40B4-BE49-F238E27FC236}">
                  <a16:creationId xmlns:a16="http://schemas.microsoft.com/office/drawing/2014/main" id="{FE9E4C3B-7DCB-E481-3DF1-C8278580689F}"/>
                </a:ext>
              </a:extLst>
            </p:cNvPr>
            <p:cNvSpPr txBox="1">
              <a:spLocks/>
            </p:cNvSpPr>
            <p:nvPr/>
          </p:nvSpPr>
          <p:spPr>
            <a:xfrm>
              <a:off x="6846503" y="4444349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ga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24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8" name="Content Placeholder 2">
              <a:extLst>
                <a:ext uri="{FF2B5EF4-FFF2-40B4-BE49-F238E27FC236}">
                  <a16:creationId xmlns:a16="http://schemas.microsoft.com/office/drawing/2014/main" id="{5DABA40B-D7BC-9887-315B-139D0C311F6F}"/>
                </a:ext>
              </a:extLst>
            </p:cNvPr>
            <p:cNvSpPr txBox="1">
              <a:spLocks/>
            </p:cNvSpPr>
            <p:nvPr/>
          </p:nvSpPr>
          <p:spPr>
            <a:xfrm>
              <a:off x="4208078" y="542066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ga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25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9" name="Content Placeholder 2">
              <a:extLst>
                <a:ext uri="{FF2B5EF4-FFF2-40B4-BE49-F238E27FC236}">
                  <a16:creationId xmlns:a16="http://schemas.microsoft.com/office/drawing/2014/main" id="{29F89D6A-88DE-B0F3-7468-80FACB620128}"/>
                </a:ext>
              </a:extLst>
            </p:cNvPr>
            <p:cNvSpPr txBox="1">
              <a:spLocks/>
            </p:cNvSpPr>
            <p:nvPr/>
          </p:nvSpPr>
          <p:spPr>
            <a:xfrm>
              <a:off x="6832215" y="195356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ga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26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80" name="Content Placeholder 2">
              <a:extLst>
                <a:ext uri="{FF2B5EF4-FFF2-40B4-BE49-F238E27FC236}">
                  <a16:creationId xmlns:a16="http://schemas.microsoft.com/office/drawing/2014/main" id="{B839AD42-4C78-4392-F397-5C2EDCCCDE7C}"/>
                </a:ext>
              </a:extLst>
            </p:cNvPr>
            <p:cNvSpPr txBox="1">
              <a:spLocks/>
            </p:cNvSpPr>
            <p:nvPr/>
          </p:nvSpPr>
          <p:spPr>
            <a:xfrm>
              <a:off x="5864494" y="4340586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ga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27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253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4B29955-4B84-A187-91EE-43900B928F36}"/>
              </a:ext>
            </a:extLst>
          </p:cNvPr>
          <p:cNvGrpSpPr/>
          <p:nvPr/>
        </p:nvGrpSpPr>
        <p:grpSpPr>
          <a:xfrm>
            <a:off x="1199775" y="684812"/>
            <a:ext cx="9782550" cy="5456158"/>
            <a:chOff x="1948981" y="0"/>
            <a:chExt cx="8294038" cy="46259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CA23541-D6D5-551A-0CA5-BA73BB0D4853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FEF83FF-C54A-420D-7763-4BFDCA63742A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4A59B33-5965-3C81-C695-F2E6958FE785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D375F84D-254B-CC00-A777-712678873317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7E0DAD70-3AA6-3526-DADB-F687D4D92636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C__ard____margadh_aonair_an_AE__(Small_Custom_480_)">
            <a:hlinkClick r:id="" action="ppaction://media"/>
            <a:extLst>
              <a:ext uri="{FF2B5EF4-FFF2-40B4-BE49-F238E27FC236}">
                <a16:creationId xmlns:a16="http://schemas.microsoft.com/office/drawing/2014/main" id="{93E4D9C2-6CED-84B0-48C6-8BF01165650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6723" y="717028"/>
            <a:ext cx="9187336" cy="5163521"/>
          </a:xfrm>
        </p:spPr>
      </p:pic>
    </p:spTree>
    <p:extLst>
      <p:ext uri="{BB962C8B-B14F-4D97-AF65-F5344CB8AC3E}">
        <p14:creationId xmlns:p14="http://schemas.microsoft.com/office/powerpoint/2010/main" val="1172145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0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raphic 205" descr="Arrow circle with solid fill">
            <a:extLst>
              <a:ext uri="{FF2B5EF4-FFF2-40B4-BE49-F238E27FC236}">
                <a16:creationId xmlns:a16="http://schemas.microsoft.com/office/drawing/2014/main" id="{DCD16D39-783B-52D5-3FC5-2DAAF7EE18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89943" y="923997"/>
            <a:ext cx="5693982" cy="5693980"/>
          </a:xfrm>
          <a:prstGeom prst="rect">
            <a:avLst/>
          </a:prstGeom>
        </p:spPr>
      </p:pic>
      <p:sp>
        <p:nvSpPr>
          <p:cNvPr id="204" name="Oval 203">
            <a:extLst>
              <a:ext uri="{FF2B5EF4-FFF2-40B4-BE49-F238E27FC236}">
                <a16:creationId xmlns:a16="http://schemas.microsoft.com/office/drawing/2014/main" id="{D32CA2C1-9F8A-0A94-4E19-2254D3329059}"/>
              </a:ext>
            </a:extLst>
          </p:cNvPr>
          <p:cNvSpPr/>
          <p:nvPr/>
        </p:nvSpPr>
        <p:spPr>
          <a:xfrm>
            <a:off x="4923881" y="2484623"/>
            <a:ext cx="2349165" cy="234916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4CE4B3-3467-6D68-D3B8-465B06553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982" y="-62041"/>
            <a:ext cx="10515600" cy="1325563"/>
          </a:xfrm>
        </p:spPr>
        <p:txBody>
          <a:bodyPr rtlCol="0"/>
          <a:lstStyle/>
          <a:p>
            <a:pPr algn="ctr" rtl="0"/>
            <a:r>
              <a:rPr lang="ga">
                <a:solidFill>
                  <a:schemeClr val="tx1">
                    <a:lumMod val="75000"/>
                    <a:lumOff val="25000"/>
                  </a:schemeClr>
                </a:solidFill>
              </a:rPr>
              <a:t>An Margadh Aonair agus an tAontas Custam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923879-56CF-B692-7DBC-F2B90DF534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8661" y="3280311"/>
            <a:ext cx="2300182" cy="830997"/>
          </a:xfrm>
        </p:spPr>
        <p:txBody>
          <a:bodyPr wrap="square" rtlCol="0">
            <a:spAutoFit/>
          </a:bodyPr>
          <a:lstStyle/>
          <a:p>
            <a:pPr marL="0" indent="0" algn="ctr" rtl="0">
              <a:lnSpc>
                <a:spcPct val="100000"/>
              </a:lnSpc>
              <a:buNone/>
            </a:pPr>
            <a:r>
              <a:rPr lang="ga" sz="1800" b="1" i="1" cap="all" dirty="0">
                <a:solidFill>
                  <a:schemeClr val="bg1"/>
                </a:solidFill>
              </a:rPr>
              <a:t>Saorghluaiseacht</a:t>
            </a:r>
            <a:br>
              <a:rPr lang="en-GB" sz="1800" b="1" i="1" cap="all" dirty="0">
                <a:solidFill>
                  <a:schemeClr val="bg1"/>
                </a:solidFill>
              </a:rPr>
            </a:br>
            <a:r>
              <a:rPr lang="ga" sz="1800" b="1" i="1" cap="all" dirty="0">
                <a:solidFill>
                  <a:schemeClr val="bg1"/>
                </a:solidFill>
              </a:rPr>
              <a:t>i</a:t>
            </a:r>
            <a:br>
              <a:rPr lang="en-GB" sz="1800" b="1" i="1" cap="all" dirty="0">
                <a:solidFill>
                  <a:schemeClr val="bg1"/>
                </a:solidFill>
              </a:rPr>
            </a:br>
            <a:r>
              <a:rPr lang="ga" sz="1800" b="1" i="1" dirty="0">
                <a:solidFill>
                  <a:schemeClr val="bg1"/>
                </a:solidFill>
              </a:rPr>
              <a:t>gcás</a:t>
            </a:r>
            <a:r>
              <a:rPr lang="ga" sz="1800" b="1" i="1" cap="all" dirty="0">
                <a:solidFill>
                  <a:schemeClr val="tx2">
                    <a:lumMod val="25000"/>
                    <a:lumOff val="75000"/>
                  </a:schemeClr>
                </a:solidFill>
              </a:rPr>
              <a:t>:</a:t>
            </a:r>
          </a:p>
        </p:txBody>
      </p: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9D6AC0C0-04C3-8145-0510-C92490B10D8D}"/>
              </a:ext>
            </a:extLst>
          </p:cNvPr>
          <p:cNvGrpSpPr/>
          <p:nvPr/>
        </p:nvGrpSpPr>
        <p:grpSpPr>
          <a:xfrm>
            <a:off x="2457038" y="1618688"/>
            <a:ext cx="1334853" cy="1567111"/>
            <a:chOff x="3950330" y="1772982"/>
            <a:chExt cx="1334853" cy="1567111"/>
          </a:xfrm>
        </p:grpSpPr>
        <p:sp>
          <p:nvSpPr>
            <p:cNvPr id="4" name="Content Placeholder 2">
              <a:extLst>
                <a:ext uri="{FF2B5EF4-FFF2-40B4-BE49-F238E27FC236}">
                  <a16:creationId xmlns:a16="http://schemas.microsoft.com/office/drawing/2014/main" id="{EE6FB89E-0613-4FD9-CD27-0CB8E55B095F}"/>
                </a:ext>
              </a:extLst>
            </p:cNvPr>
            <p:cNvSpPr txBox="1">
              <a:spLocks/>
            </p:cNvSpPr>
            <p:nvPr/>
          </p:nvSpPr>
          <p:spPr>
            <a:xfrm>
              <a:off x="3973199" y="3090794"/>
              <a:ext cx="1289114" cy="2492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ga" sz="1800" b="1" cap="all">
                  <a:solidFill>
                    <a:schemeClr val="accent1"/>
                  </a:solidFill>
                </a:rPr>
                <a:t>Earraí</a:t>
              </a:r>
            </a:p>
          </p:txBody>
        </p: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1E462BDD-69D7-0E71-5896-08AD074FD4A7}"/>
                </a:ext>
              </a:extLst>
            </p:cNvPr>
            <p:cNvGrpSpPr/>
            <p:nvPr/>
          </p:nvGrpSpPr>
          <p:grpSpPr>
            <a:xfrm>
              <a:off x="3950330" y="1772982"/>
              <a:ext cx="1334853" cy="1195268"/>
              <a:chOff x="3950330" y="1772982"/>
              <a:chExt cx="1334853" cy="1195268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0C4851FF-AE2E-C16D-FA06-02FCE1AEEF66}"/>
                  </a:ext>
                </a:extLst>
              </p:cNvPr>
              <p:cNvSpPr/>
              <p:nvPr/>
            </p:nvSpPr>
            <p:spPr>
              <a:xfrm>
                <a:off x="4000545" y="1772982"/>
                <a:ext cx="1195268" cy="1195268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F0AD039B-1741-7A34-6F99-4A470D0C445B}"/>
                  </a:ext>
                </a:extLst>
              </p:cNvPr>
              <p:cNvGrpSpPr/>
              <p:nvPr/>
            </p:nvGrpSpPr>
            <p:grpSpPr>
              <a:xfrm>
                <a:off x="3950330" y="1897855"/>
                <a:ext cx="1334853" cy="1018614"/>
                <a:chOff x="5986462" y="3348037"/>
                <a:chExt cx="229172" cy="174879"/>
              </a:xfrm>
            </p:grpSpPr>
            <p:sp>
              <p:nvSpPr>
                <p:cNvPr id="60" name="Free-form: Shape 59">
                  <a:extLst>
                    <a:ext uri="{FF2B5EF4-FFF2-40B4-BE49-F238E27FC236}">
                      <a16:creationId xmlns:a16="http://schemas.microsoft.com/office/drawing/2014/main" id="{C5D9F021-55FD-65C2-4603-2E9059D5AA31}"/>
                    </a:ext>
                  </a:extLst>
                </p:cNvPr>
                <p:cNvSpPr/>
                <p:nvPr/>
              </p:nvSpPr>
              <p:spPr>
                <a:xfrm>
                  <a:off x="6119621" y="3417570"/>
                  <a:ext cx="17240" cy="8572"/>
                </a:xfrm>
                <a:custGeom>
                  <a:avLst/>
                  <a:gdLst>
                    <a:gd name="connsiteX0" fmla="*/ 17240 w 17240"/>
                    <a:gd name="connsiteY0" fmla="*/ 8572 h 8572"/>
                    <a:gd name="connsiteX1" fmla="*/ 8668 w 17240"/>
                    <a:gd name="connsiteY1" fmla="*/ 0 h 8572"/>
                    <a:gd name="connsiteX2" fmla="*/ 0 w 17240"/>
                    <a:gd name="connsiteY2" fmla="*/ 8572 h 8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240" h="8572">
                      <a:moveTo>
                        <a:pt x="17240" y="8572"/>
                      </a:moveTo>
                      <a:lnTo>
                        <a:pt x="8668" y="0"/>
                      </a:lnTo>
                      <a:lnTo>
                        <a:pt x="0" y="8572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1" name="Free-form: Shape 60">
                  <a:extLst>
                    <a:ext uri="{FF2B5EF4-FFF2-40B4-BE49-F238E27FC236}">
                      <a16:creationId xmlns:a16="http://schemas.microsoft.com/office/drawing/2014/main" id="{F4EB6943-0D1A-F280-1107-B8F154E2A42A}"/>
                    </a:ext>
                  </a:extLst>
                </p:cNvPr>
                <p:cNvSpPr/>
                <p:nvPr/>
              </p:nvSpPr>
              <p:spPr>
                <a:xfrm>
                  <a:off x="6091046" y="3417570"/>
                  <a:ext cx="17240" cy="8572"/>
                </a:xfrm>
                <a:custGeom>
                  <a:avLst/>
                  <a:gdLst>
                    <a:gd name="connsiteX0" fmla="*/ 17240 w 17240"/>
                    <a:gd name="connsiteY0" fmla="*/ 8572 h 8572"/>
                    <a:gd name="connsiteX1" fmla="*/ 8668 w 17240"/>
                    <a:gd name="connsiteY1" fmla="*/ 0 h 8572"/>
                    <a:gd name="connsiteX2" fmla="*/ 0 w 17240"/>
                    <a:gd name="connsiteY2" fmla="*/ 8572 h 8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240" h="8572">
                      <a:moveTo>
                        <a:pt x="17240" y="8572"/>
                      </a:moveTo>
                      <a:lnTo>
                        <a:pt x="8668" y="0"/>
                      </a:lnTo>
                      <a:lnTo>
                        <a:pt x="0" y="8572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2" name="Free-form: Shape 61">
                  <a:extLst>
                    <a:ext uri="{FF2B5EF4-FFF2-40B4-BE49-F238E27FC236}">
                      <a16:creationId xmlns:a16="http://schemas.microsoft.com/office/drawing/2014/main" id="{05E6A839-7ABC-5566-BBB2-11CE609E84B1}"/>
                    </a:ext>
                  </a:extLst>
                </p:cNvPr>
                <p:cNvSpPr/>
                <p:nvPr/>
              </p:nvSpPr>
              <p:spPr>
                <a:xfrm>
                  <a:off x="6206109" y="3348037"/>
                  <a:ext cx="9525" cy="125444"/>
                </a:xfrm>
                <a:custGeom>
                  <a:avLst/>
                  <a:gdLst>
                    <a:gd name="connsiteX0" fmla="*/ 0 w 9525"/>
                    <a:gd name="connsiteY0" fmla="*/ 0 h 125444"/>
                    <a:gd name="connsiteX1" fmla="*/ 0 w 9525"/>
                    <a:gd name="connsiteY1" fmla="*/ 125444 h 125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25444">
                      <a:moveTo>
                        <a:pt x="0" y="0"/>
                      </a:moveTo>
                      <a:lnTo>
                        <a:pt x="0" y="12544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3" name="Free-form: Shape 62">
                  <a:extLst>
                    <a:ext uri="{FF2B5EF4-FFF2-40B4-BE49-F238E27FC236}">
                      <a16:creationId xmlns:a16="http://schemas.microsoft.com/office/drawing/2014/main" id="{89D86347-8E2A-E8AA-2993-9AADFF8D55F1}"/>
                    </a:ext>
                  </a:extLst>
                </p:cNvPr>
                <p:cNvSpPr/>
                <p:nvPr/>
              </p:nvSpPr>
              <p:spPr>
                <a:xfrm>
                  <a:off x="6071139" y="3348037"/>
                  <a:ext cx="134969" cy="9525"/>
                </a:xfrm>
                <a:custGeom>
                  <a:avLst/>
                  <a:gdLst>
                    <a:gd name="connsiteX0" fmla="*/ 0 w 134969"/>
                    <a:gd name="connsiteY0" fmla="*/ 0 h 9525"/>
                    <a:gd name="connsiteX1" fmla="*/ 134969 w 134969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4969" h="9525">
                      <a:moveTo>
                        <a:pt x="0" y="0"/>
                      </a:moveTo>
                      <a:lnTo>
                        <a:pt x="134969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4" name="Free-form: Shape 63">
                  <a:extLst>
                    <a:ext uri="{FF2B5EF4-FFF2-40B4-BE49-F238E27FC236}">
                      <a16:creationId xmlns:a16="http://schemas.microsoft.com/office/drawing/2014/main" id="{1E08DD1D-5C3E-E7FA-28DC-CB641D47F6E5}"/>
                    </a:ext>
                  </a:extLst>
                </p:cNvPr>
                <p:cNvSpPr/>
                <p:nvPr/>
              </p:nvSpPr>
              <p:spPr>
                <a:xfrm>
                  <a:off x="6071139" y="3348037"/>
                  <a:ext cx="9525" cy="125444"/>
                </a:xfrm>
                <a:custGeom>
                  <a:avLst/>
                  <a:gdLst>
                    <a:gd name="connsiteX0" fmla="*/ 0 w 9525"/>
                    <a:gd name="connsiteY0" fmla="*/ 125444 h 125444"/>
                    <a:gd name="connsiteX1" fmla="*/ 0 w 9525"/>
                    <a:gd name="connsiteY1" fmla="*/ 0 h 125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25444">
                      <a:moveTo>
                        <a:pt x="0" y="125444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5" name="Free-form: Shape 64">
                  <a:extLst>
                    <a:ext uri="{FF2B5EF4-FFF2-40B4-BE49-F238E27FC236}">
                      <a16:creationId xmlns:a16="http://schemas.microsoft.com/office/drawing/2014/main" id="{6B050F87-3AC1-58CC-6277-2E9E4FEFE90C}"/>
                    </a:ext>
                  </a:extLst>
                </p:cNvPr>
                <p:cNvSpPr/>
                <p:nvPr/>
              </p:nvSpPr>
              <p:spPr>
                <a:xfrm>
                  <a:off x="6071139" y="3473481"/>
                  <a:ext cx="134969" cy="9525"/>
                </a:xfrm>
                <a:custGeom>
                  <a:avLst/>
                  <a:gdLst>
                    <a:gd name="connsiteX0" fmla="*/ 134969 w 134969"/>
                    <a:gd name="connsiteY0" fmla="*/ 0 h 9525"/>
                    <a:gd name="connsiteX1" fmla="*/ 0 w 134969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4969" h="9525">
                      <a:moveTo>
                        <a:pt x="134969" y="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6" name="Free-form: Shape 65">
                  <a:extLst>
                    <a:ext uri="{FF2B5EF4-FFF2-40B4-BE49-F238E27FC236}">
                      <a16:creationId xmlns:a16="http://schemas.microsoft.com/office/drawing/2014/main" id="{18C21B8E-CC60-4248-66D7-A298EEA824AC}"/>
                    </a:ext>
                  </a:extLst>
                </p:cNvPr>
                <p:cNvSpPr/>
                <p:nvPr/>
              </p:nvSpPr>
              <p:spPr>
                <a:xfrm>
                  <a:off x="6090189" y="3454431"/>
                  <a:ext cx="47625" cy="9525"/>
                </a:xfrm>
                <a:custGeom>
                  <a:avLst/>
                  <a:gdLst>
                    <a:gd name="connsiteX0" fmla="*/ 0 w 47625"/>
                    <a:gd name="connsiteY0" fmla="*/ 0 h 9525"/>
                    <a:gd name="connsiteX1" fmla="*/ 47625 w 4762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7625" h="9525">
                      <a:moveTo>
                        <a:pt x="0" y="0"/>
                      </a:moveTo>
                      <a:lnTo>
                        <a:pt x="4762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7" name="Free-form: Shape 66">
                  <a:extLst>
                    <a:ext uri="{FF2B5EF4-FFF2-40B4-BE49-F238E27FC236}">
                      <a16:creationId xmlns:a16="http://schemas.microsoft.com/office/drawing/2014/main" id="{D046EFEF-BAFE-60E1-8E61-96582E799C19}"/>
                    </a:ext>
                  </a:extLst>
                </p:cNvPr>
                <p:cNvSpPr/>
                <p:nvPr/>
              </p:nvSpPr>
              <p:spPr>
                <a:xfrm>
                  <a:off x="6099714" y="3417570"/>
                  <a:ext cx="9525" cy="25336"/>
                </a:xfrm>
                <a:custGeom>
                  <a:avLst/>
                  <a:gdLst>
                    <a:gd name="connsiteX0" fmla="*/ 0 w 9525"/>
                    <a:gd name="connsiteY0" fmla="*/ 25337 h 25336"/>
                    <a:gd name="connsiteX1" fmla="*/ 0 w 9525"/>
                    <a:gd name="connsiteY1" fmla="*/ 0 h 253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5336">
                      <a:moveTo>
                        <a:pt x="0" y="25337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8" name="Free-form: Shape 67">
                  <a:extLst>
                    <a:ext uri="{FF2B5EF4-FFF2-40B4-BE49-F238E27FC236}">
                      <a16:creationId xmlns:a16="http://schemas.microsoft.com/office/drawing/2014/main" id="{9DD0BD79-0DEB-4EB3-47DD-8C651BE68207}"/>
                    </a:ext>
                  </a:extLst>
                </p:cNvPr>
                <p:cNvSpPr/>
                <p:nvPr/>
              </p:nvSpPr>
              <p:spPr>
                <a:xfrm>
                  <a:off x="6128289" y="3417570"/>
                  <a:ext cx="9525" cy="25336"/>
                </a:xfrm>
                <a:custGeom>
                  <a:avLst/>
                  <a:gdLst>
                    <a:gd name="connsiteX0" fmla="*/ 0 w 9525"/>
                    <a:gd name="connsiteY0" fmla="*/ 25337 h 25336"/>
                    <a:gd name="connsiteX1" fmla="*/ 0 w 9525"/>
                    <a:gd name="connsiteY1" fmla="*/ 0 h 253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5336">
                      <a:moveTo>
                        <a:pt x="0" y="25337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9" name="Free-form: Shape 68">
                  <a:extLst>
                    <a:ext uri="{FF2B5EF4-FFF2-40B4-BE49-F238E27FC236}">
                      <a16:creationId xmlns:a16="http://schemas.microsoft.com/office/drawing/2014/main" id="{A4F26F47-2234-95B7-984D-C95E7CB87F5B}"/>
                    </a:ext>
                  </a:extLst>
                </p:cNvPr>
                <p:cNvSpPr/>
                <p:nvPr/>
              </p:nvSpPr>
              <p:spPr>
                <a:xfrm>
                  <a:off x="6129051" y="3348037"/>
                  <a:ext cx="9525" cy="28575"/>
                </a:xfrm>
                <a:custGeom>
                  <a:avLst/>
                  <a:gdLst>
                    <a:gd name="connsiteX0" fmla="*/ 0 w 9525"/>
                    <a:gd name="connsiteY0" fmla="*/ 0 h 28575"/>
                    <a:gd name="connsiteX1" fmla="*/ 0 w 9525"/>
                    <a:gd name="connsiteY1" fmla="*/ 28575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8575">
                      <a:moveTo>
                        <a:pt x="0" y="0"/>
                      </a:moveTo>
                      <a:lnTo>
                        <a:pt x="0" y="2857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0" name="Free-form: Shape 69">
                  <a:extLst>
                    <a:ext uri="{FF2B5EF4-FFF2-40B4-BE49-F238E27FC236}">
                      <a16:creationId xmlns:a16="http://schemas.microsoft.com/office/drawing/2014/main" id="{54AF0747-7044-A6A4-3E60-6CB523CFF947}"/>
                    </a:ext>
                  </a:extLst>
                </p:cNvPr>
                <p:cNvSpPr/>
                <p:nvPr/>
              </p:nvSpPr>
              <p:spPr>
                <a:xfrm>
                  <a:off x="6148101" y="3348037"/>
                  <a:ext cx="9525" cy="28575"/>
                </a:xfrm>
                <a:custGeom>
                  <a:avLst/>
                  <a:gdLst>
                    <a:gd name="connsiteX0" fmla="*/ 0 w 9525"/>
                    <a:gd name="connsiteY0" fmla="*/ 0 h 28575"/>
                    <a:gd name="connsiteX1" fmla="*/ 0 w 9525"/>
                    <a:gd name="connsiteY1" fmla="*/ 28575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8575">
                      <a:moveTo>
                        <a:pt x="0" y="0"/>
                      </a:moveTo>
                      <a:lnTo>
                        <a:pt x="0" y="2857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1" name="Free-form: Shape 70">
                  <a:extLst>
                    <a:ext uri="{FF2B5EF4-FFF2-40B4-BE49-F238E27FC236}">
                      <a16:creationId xmlns:a16="http://schemas.microsoft.com/office/drawing/2014/main" id="{4AB3697F-A4C0-351A-2F64-AE12C1E6509D}"/>
                    </a:ext>
                  </a:extLst>
                </p:cNvPr>
                <p:cNvSpPr/>
                <p:nvPr/>
              </p:nvSpPr>
              <p:spPr>
                <a:xfrm>
                  <a:off x="6129051" y="3376612"/>
                  <a:ext cx="19049" cy="9525"/>
                </a:xfrm>
                <a:custGeom>
                  <a:avLst/>
                  <a:gdLst>
                    <a:gd name="connsiteX0" fmla="*/ 0 w 19049"/>
                    <a:gd name="connsiteY0" fmla="*/ 0 h 9525"/>
                    <a:gd name="connsiteX1" fmla="*/ 19050 w 19049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049" h="9525">
                      <a:moveTo>
                        <a:pt x="0" y="0"/>
                      </a:moveTo>
                      <a:lnTo>
                        <a:pt x="1905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2" name="Free-form: Shape 71">
                  <a:extLst>
                    <a:ext uri="{FF2B5EF4-FFF2-40B4-BE49-F238E27FC236}">
                      <a16:creationId xmlns:a16="http://schemas.microsoft.com/office/drawing/2014/main" id="{739C62E0-DFFF-89B2-4FE7-A2014E8D83DD}"/>
                    </a:ext>
                  </a:extLst>
                </p:cNvPr>
                <p:cNvSpPr/>
                <p:nvPr/>
              </p:nvSpPr>
              <p:spPr>
                <a:xfrm>
                  <a:off x="5987129" y="3417570"/>
                  <a:ext cx="62769" cy="55911"/>
                </a:xfrm>
                <a:custGeom>
                  <a:avLst/>
                  <a:gdLst>
                    <a:gd name="connsiteX0" fmla="*/ 0 w 62769"/>
                    <a:gd name="connsiteY0" fmla="*/ 0 h 55911"/>
                    <a:gd name="connsiteX1" fmla="*/ 62770 w 62769"/>
                    <a:gd name="connsiteY1" fmla="*/ 0 h 55911"/>
                    <a:gd name="connsiteX2" fmla="*/ 62770 w 62769"/>
                    <a:gd name="connsiteY2" fmla="*/ 55912 h 55911"/>
                    <a:gd name="connsiteX3" fmla="*/ 0 w 62769"/>
                    <a:gd name="connsiteY3" fmla="*/ 55912 h 55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769" h="55911">
                      <a:moveTo>
                        <a:pt x="0" y="0"/>
                      </a:moveTo>
                      <a:lnTo>
                        <a:pt x="62770" y="0"/>
                      </a:lnTo>
                      <a:lnTo>
                        <a:pt x="62770" y="55912"/>
                      </a:lnTo>
                      <a:lnTo>
                        <a:pt x="0" y="55912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3" name="Free-form: Shape 72">
                  <a:extLst>
                    <a:ext uri="{FF2B5EF4-FFF2-40B4-BE49-F238E27FC236}">
                      <a16:creationId xmlns:a16="http://schemas.microsoft.com/office/drawing/2014/main" id="{29FB4D3A-6612-B269-8054-05A3F2273B37}"/>
                    </a:ext>
                  </a:extLst>
                </p:cNvPr>
                <p:cNvSpPr/>
                <p:nvPr/>
              </p:nvSpPr>
              <p:spPr>
                <a:xfrm>
                  <a:off x="5987129" y="3367087"/>
                  <a:ext cx="62769" cy="31432"/>
                </a:xfrm>
                <a:custGeom>
                  <a:avLst/>
                  <a:gdLst>
                    <a:gd name="connsiteX0" fmla="*/ 0 w 62769"/>
                    <a:gd name="connsiteY0" fmla="*/ 0 h 31432"/>
                    <a:gd name="connsiteX1" fmla="*/ 62770 w 62769"/>
                    <a:gd name="connsiteY1" fmla="*/ 0 h 31432"/>
                    <a:gd name="connsiteX2" fmla="*/ 62770 w 62769"/>
                    <a:gd name="connsiteY2" fmla="*/ 31433 h 31432"/>
                    <a:gd name="connsiteX3" fmla="*/ 0 w 62769"/>
                    <a:gd name="connsiteY3" fmla="*/ 31433 h 31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769" h="31432">
                      <a:moveTo>
                        <a:pt x="0" y="0"/>
                      </a:moveTo>
                      <a:lnTo>
                        <a:pt x="62770" y="0"/>
                      </a:lnTo>
                      <a:lnTo>
                        <a:pt x="62770" y="31433"/>
                      </a:lnTo>
                      <a:lnTo>
                        <a:pt x="0" y="31433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4" name="Free-form: Shape 73">
                  <a:extLst>
                    <a:ext uri="{FF2B5EF4-FFF2-40B4-BE49-F238E27FC236}">
                      <a16:creationId xmlns:a16="http://schemas.microsoft.com/office/drawing/2014/main" id="{5B5B75FF-C150-3C36-8CBC-1558CE04A76D}"/>
                    </a:ext>
                  </a:extLst>
                </p:cNvPr>
                <p:cNvSpPr/>
                <p:nvPr/>
              </p:nvSpPr>
              <p:spPr>
                <a:xfrm>
                  <a:off x="5986462" y="3494341"/>
                  <a:ext cx="219646" cy="9525"/>
                </a:xfrm>
                <a:custGeom>
                  <a:avLst/>
                  <a:gdLst>
                    <a:gd name="connsiteX0" fmla="*/ 0 w 219646"/>
                    <a:gd name="connsiteY0" fmla="*/ 0 h 9525"/>
                    <a:gd name="connsiteX1" fmla="*/ 219647 w 219646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19646" h="9525">
                      <a:moveTo>
                        <a:pt x="0" y="0"/>
                      </a:moveTo>
                      <a:lnTo>
                        <a:pt x="219647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5" name="Free-form: Shape 74">
                  <a:extLst>
                    <a:ext uri="{FF2B5EF4-FFF2-40B4-BE49-F238E27FC236}">
                      <a16:creationId xmlns:a16="http://schemas.microsoft.com/office/drawing/2014/main" id="{5497BA85-99CE-F33A-3748-643A0E342EB9}"/>
                    </a:ext>
                  </a:extLst>
                </p:cNvPr>
                <p:cNvSpPr/>
                <p:nvPr/>
              </p:nvSpPr>
              <p:spPr>
                <a:xfrm>
                  <a:off x="5986462" y="3513391"/>
                  <a:ext cx="28575" cy="9525"/>
                </a:xfrm>
                <a:custGeom>
                  <a:avLst/>
                  <a:gdLst>
                    <a:gd name="connsiteX0" fmla="*/ 0 w 28575"/>
                    <a:gd name="connsiteY0" fmla="*/ 0 h 9525"/>
                    <a:gd name="connsiteX1" fmla="*/ 28575 w 2857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75" h="9525">
                      <a:moveTo>
                        <a:pt x="0" y="0"/>
                      </a:moveTo>
                      <a:lnTo>
                        <a:pt x="285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6" name="Free-form: Shape 75">
                  <a:extLst>
                    <a:ext uri="{FF2B5EF4-FFF2-40B4-BE49-F238E27FC236}">
                      <a16:creationId xmlns:a16="http://schemas.microsoft.com/office/drawing/2014/main" id="{45379373-E12D-D3B0-6F5E-E75CD1D29DF5}"/>
                    </a:ext>
                  </a:extLst>
                </p:cNvPr>
                <p:cNvSpPr/>
                <p:nvPr/>
              </p:nvSpPr>
              <p:spPr>
                <a:xfrm>
                  <a:off x="6176962" y="3513391"/>
                  <a:ext cx="28575" cy="9525"/>
                </a:xfrm>
                <a:custGeom>
                  <a:avLst/>
                  <a:gdLst>
                    <a:gd name="connsiteX0" fmla="*/ 0 w 28575"/>
                    <a:gd name="connsiteY0" fmla="*/ 0 h 9525"/>
                    <a:gd name="connsiteX1" fmla="*/ 28575 w 2857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75" h="9525">
                      <a:moveTo>
                        <a:pt x="0" y="0"/>
                      </a:moveTo>
                      <a:lnTo>
                        <a:pt x="285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7" name="Free-form: Shape 76">
                  <a:extLst>
                    <a:ext uri="{FF2B5EF4-FFF2-40B4-BE49-F238E27FC236}">
                      <a16:creationId xmlns:a16="http://schemas.microsoft.com/office/drawing/2014/main" id="{25797A09-45E8-F835-A039-2BAC4BBB8CE2}"/>
                    </a:ext>
                  </a:extLst>
                </p:cNvPr>
                <p:cNvSpPr/>
                <p:nvPr/>
              </p:nvSpPr>
              <p:spPr>
                <a:xfrm>
                  <a:off x="6081712" y="3513391"/>
                  <a:ext cx="28575" cy="9525"/>
                </a:xfrm>
                <a:custGeom>
                  <a:avLst/>
                  <a:gdLst>
                    <a:gd name="connsiteX0" fmla="*/ 0 w 28575"/>
                    <a:gd name="connsiteY0" fmla="*/ 0 h 9525"/>
                    <a:gd name="connsiteX1" fmla="*/ 28575 w 2857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75" h="9525">
                      <a:moveTo>
                        <a:pt x="0" y="0"/>
                      </a:moveTo>
                      <a:lnTo>
                        <a:pt x="285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8" name="Free-form: Shape 77">
                  <a:extLst>
                    <a:ext uri="{FF2B5EF4-FFF2-40B4-BE49-F238E27FC236}">
                      <a16:creationId xmlns:a16="http://schemas.microsoft.com/office/drawing/2014/main" id="{A881CF7C-1AC1-A334-DF82-9589EC5F0D3B}"/>
                    </a:ext>
                  </a:extLst>
                </p:cNvPr>
                <p:cNvSpPr/>
                <p:nvPr/>
              </p:nvSpPr>
              <p:spPr>
                <a:xfrm>
                  <a:off x="5986462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9" name="Free-form: Shape 78">
                  <a:extLst>
                    <a:ext uri="{FF2B5EF4-FFF2-40B4-BE49-F238E27FC236}">
                      <a16:creationId xmlns:a16="http://schemas.microsoft.com/office/drawing/2014/main" id="{01718816-65C6-FDC4-3C39-88712AB86FAB}"/>
                    </a:ext>
                  </a:extLst>
                </p:cNvPr>
                <p:cNvSpPr/>
                <p:nvPr/>
              </p:nvSpPr>
              <p:spPr>
                <a:xfrm>
                  <a:off x="6015037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0" name="Free-form: Shape 79">
                  <a:extLst>
                    <a:ext uri="{FF2B5EF4-FFF2-40B4-BE49-F238E27FC236}">
                      <a16:creationId xmlns:a16="http://schemas.microsoft.com/office/drawing/2014/main" id="{1D5C446E-3C3E-603F-C76A-534BDBCBEC82}"/>
                    </a:ext>
                  </a:extLst>
                </p:cNvPr>
                <p:cNvSpPr/>
                <p:nvPr/>
              </p:nvSpPr>
              <p:spPr>
                <a:xfrm>
                  <a:off x="6110287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1" name="Free-form: Shape 80">
                  <a:extLst>
                    <a:ext uri="{FF2B5EF4-FFF2-40B4-BE49-F238E27FC236}">
                      <a16:creationId xmlns:a16="http://schemas.microsoft.com/office/drawing/2014/main" id="{7D67ED89-F200-7887-7EFE-02AB8985411E}"/>
                    </a:ext>
                  </a:extLst>
                </p:cNvPr>
                <p:cNvSpPr/>
                <p:nvPr/>
              </p:nvSpPr>
              <p:spPr>
                <a:xfrm>
                  <a:off x="6081712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2" name="Free-form: Shape 81">
                  <a:extLst>
                    <a:ext uri="{FF2B5EF4-FFF2-40B4-BE49-F238E27FC236}">
                      <a16:creationId xmlns:a16="http://schemas.microsoft.com/office/drawing/2014/main" id="{7EF53D47-84CB-1EAC-15EF-97A6D080617F}"/>
                    </a:ext>
                  </a:extLst>
                </p:cNvPr>
                <p:cNvSpPr/>
                <p:nvPr/>
              </p:nvSpPr>
              <p:spPr>
                <a:xfrm>
                  <a:off x="6176962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3" name="Free-form: Shape 82">
                  <a:extLst>
                    <a:ext uri="{FF2B5EF4-FFF2-40B4-BE49-F238E27FC236}">
                      <a16:creationId xmlns:a16="http://schemas.microsoft.com/office/drawing/2014/main" id="{B40438D5-F564-26CF-CC80-EEC1F6120561}"/>
                    </a:ext>
                  </a:extLst>
                </p:cNvPr>
                <p:cNvSpPr/>
                <p:nvPr/>
              </p:nvSpPr>
              <p:spPr>
                <a:xfrm>
                  <a:off x="6205537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4" name="Free-form: Shape 83">
                  <a:extLst>
                    <a:ext uri="{FF2B5EF4-FFF2-40B4-BE49-F238E27FC236}">
                      <a16:creationId xmlns:a16="http://schemas.microsoft.com/office/drawing/2014/main" id="{FF2AF076-3382-4859-258F-1527BD62ABF8}"/>
                    </a:ext>
                  </a:extLst>
                </p:cNvPr>
                <p:cNvSpPr/>
                <p:nvPr/>
              </p:nvSpPr>
              <p:spPr>
                <a:xfrm>
                  <a:off x="5987129" y="3417570"/>
                  <a:ext cx="62674" cy="55911"/>
                </a:xfrm>
                <a:custGeom>
                  <a:avLst/>
                  <a:gdLst>
                    <a:gd name="connsiteX0" fmla="*/ 0 w 62674"/>
                    <a:gd name="connsiteY0" fmla="*/ 55912 h 55911"/>
                    <a:gd name="connsiteX1" fmla="*/ 62675 w 62674"/>
                    <a:gd name="connsiteY1" fmla="*/ 0 h 55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2674" h="55911">
                      <a:moveTo>
                        <a:pt x="0" y="55912"/>
                      </a:moveTo>
                      <a:lnTo>
                        <a:pt x="626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5" name="Free-form: Shape 84">
                  <a:extLst>
                    <a:ext uri="{FF2B5EF4-FFF2-40B4-BE49-F238E27FC236}">
                      <a16:creationId xmlns:a16="http://schemas.microsoft.com/office/drawing/2014/main" id="{4511F708-E8DA-B8A5-0F1B-A88823619DCE}"/>
                    </a:ext>
                  </a:extLst>
                </p:cNvPr>
                <p:cNvSpPr/>
                <p:nvPr/>
              </p:nvSpPr>
              <p:spPr>
                <a:xfrm>
                  <a:off x="5987129" y="3367087"/>
                  <a:ext cx="62674" cy="31432"/>
                </a:xfrm>
                <a:custGeom>
                  <a:avLst/>
                  <a:gdLst>
                    <a:gd name="connsiteX0" fmla="*/ 0 w 62674"/>
                    <a:gd name="connsiteY0" fmla="*/ 31433 h 31432"/>
                    <a:gd name="connsiteX1" fmla="*/ 62675 w 62674"/>
                    <a:gd name="connsiteY1" fmla="*/ 0 h 31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2674" h="31432">
                      <a:moveTo>
                        <a:pt x="0" y="31433"/>
                      </a:moveTo>
                      <a:lnTo>
                        <a:pt x="626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</p:grpSp>
        </p:grpSp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67612E99-E64D-D58A-3161-22A0BEA00735}"/>
              </a:ext>
            </a:extLst>
          </p:cNvPr>
          <p:cNvGrpSpPr/>
          <p:nvPr/>
        </p:nvGrpSpPr>
        <p:grpSpPr>
          <a:xfrm>
            <a:off x="8055121" y="1513598"/>
            <a:ext cx="1206909" cy="1678204"/>
            <a:chOff x="3507879" y="4041714"/>
            <a:chExt cx="1206909" cy="1678204"/>
          </a:xfrm>
        </p:grpSpPr>
        <p:sp>
          <p:nvSpPr>
            <p:cNvPr id="5" name="Content Placeholder 2">
              <a:extLst>
                <a:ext uri="{FF2B5EF4-FFF2-40B4-BE49-F238E27FC236}">
                  <a16:creationId xmlns:a16="http://schemas.microsoft.com/office/drawing/2014/main" id="{3DEF80FB-9D62-3D4E-08FF-7D229EAB828A}"/>
                </a:ext>
              </a:extLst>
            </p:cNvPr>
            <p:cNvSpPr txBox="1">
              <a:spLocks/>
            </p:cNvSpPr>
            <p:nvPr/>
          </p:nvSpPr>
          <p:spPr>
            <a:xfrm>
              <a:off x="3519520" y="5470619"/>
              <a:ext cx="1195268" cy="2492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ga" sz="1800" b="1" cap="all" dirty="0">
                  <a:solidFill>
                    <a:schemeClr val="accent1"/>
                  </a:solidFill>
                </a:rPr>
                <a:t>Caipiteal</a:t>
              </a:r>
            </a:p>
          </p:txBody>
        </p: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B6BE3DD1-C0BE-112D-93EE-149EA6C457A8}"/>
                </a:ext>
              </a:extLst>
            </p:cNvPr>
            <p:cNvGrpSpPr/>
            <p:nvPr/>
          </p:nvGrpSpPr>
          <p:grpSpPr>
            <a:xfrm>
              <a:off x="3507879" y="4041714"/>
              <a:ext cx="1195269" cy="1369708"/>
              <a:chOff x="4947305" y="2722221"/>
              <a:chExt cx="1195269" cy="1369708"/>
            </a:xfrm>
          </p:grpSpPr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A12D9695-56D1-BFE9-6076-CCC788956C47}"/>
                  </a:ext>
                </a:extLst>
              </p:cNvPr>
              <p:cNvSpPr/>
              <p:nvPr/>
            </p:nvSpPr>
            <p:spPr>
              <a:xfrm>
                <a:off x="4947305" y="2896660"/>
                <a:ext cx="1195269" cy="1195269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id="{9AFEE079-455D-35BF-FC69-0B9EBC62D19C}"/>
                  </a:ext>
                </a:extLst>
              </p:cNvPr>
              <p:cNvGrpSpPr/>
              <p:nvPr/>
            </p:nvGrpSpPr>
            <p:grpSpPr>
              <a:xfrm>
                <a:off x="5145630" y="2722221"/>
                <a:ext cx="969056" cy="1253939"/>
                <a:chOff x="5421260" y="3105648"/>
                <a:chExt cx="508592" cy="658108"/>
              </a:xfrm>
            </p:grpSpPr>
            <p:sp>
              <p:nvSpPr>
                <p:cNvPr id="90" name="Free-form: Shape 89">
                  <a:extLst>
                    <a:ext uri="{FF2B5EF4-FFF2-40B4-BE49-F238E27FC236}">
                      <a16:creationId xmlns:a16="http://schemas.microsoft.com/office/drawing/2014/main" id="{ABE24B42-E882-EEEE-9199-5A057D3253BB}"/>
                    </a:ext>
                  </a:extLst>
                </p:cNvPr>
                <p:cNvSpPr/>
                <p:nvPr/>
              </p:nvSpPr>
              <p:spPr>
                <a:xfrm>
                  <a:off x="5421260" y="3295664"/>
                  <a:ext cx="387801" cy="462912"/>
                </a:xfrm>
                <a:custGeom>
                  <a:avLst/>
                  <a:gdLst>
                    <a:gd name="connsiteX0" fmla="*/ 320224 w 387801"/>
                    <a:gd name="connsiteY0" fmla="*/ 417469 h 462912"/>
                    <a:gd name="connsiteX1" fmla="*/ 194960 w 387801"/>
                    <a:gd name="connsiteY1" fmla="*/ 462912 h 462912"/>
                    <a:gd name="connsiteX2" fmla="*/ 0 w 387801"/>
                    <a:gd name="connsiteY2" fmla="*/ 267952 h 462912"/>
                    <a:gd name="connsiteX3" fmla="*/ 194960 w 387801"/>
                    <a:gd name="connsiteY3" fmla="*/ 0 h 462912"/>
                    <a:gd name="connsiteX4" fmla="*/ 387801 w 387801"/>
                    <a:gd name="connsiteY4" fmla="*/ 236165 h 4629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7801" h="462912">
                      <a:moveTo>
                        <a:pt x="320224" y="417469"/>
                      </a:moveTo>
                      <a:cubicBezTo>
                        <a:pt x="286318" y="445959"/>
                        <a:pt x="242758" y="462912"/>
                        <a:pt x="194960" y="462912"/>
                      </a:cubicBezTo>
                      <a:cubicBezTo>
                        <a:pt x="87120" y="462912"/>
                        <a:pt x="0" y="375557"/>
                        <a:pt x="0" y="267952"/>
                      </a:cubicBezTo>
                      <a:cubicBezTo>
                        <a:pt x="0" y="160348"/>
                        <a:pt x="87355" y="0"/>
                        <a:pt x="194960" y="0"/>
                      </a:cubicBezTo>
                      <a:cubicBezTo>
                        <a:pt x="292440" y="0"/>
                        <a:pt x="373438" y="131386"/>
                        <a:pt x="387801" y="236165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1" name="Free-form: Shape 90">
                  <a:extLst>
                    <a:ext uri="{FF2B5EF4-FFF2-40B4-BE49-F238E27FC236}">
                      <a16:creationId xmlns:a16="http://schemas.microsoft.com/office/drawing/2014/main" id="{4754E2A7-AD35-2E6E-7F69-C53FECB1FEA6}"/>
                    </a:ext>
                  </a:extLst>
                </p:cNvPr>
                <p:cNvSpPr/>
                <p:nvPr/>
              </p:nvSpPr>
              <p:spPr>
                <a:xfrm>
                  <a:off x="5543464" y="3247159"/>
                  <a:ext cx="145749" cy="48504"/>
                </a:xfrm>
                <a:custGeom>
                  <a:avLst/>
                  <a:gdLst>
                    <a:gd name="connsiteX0" fmla="*/ 24252 w 145749"/>
                    <a:gd name="connsiteY0" fmla="*/ 48505 h 48504"/>
                    <a:gd name="connsiteX1" fmla="*/ 121497 w 145749"/>
                    <a:gd name="connsiteY1" fmla="*/ 48505 h 48504"/>
                    <a:gd name="connsiteX2" fmla="*/ 145749 w 145749"/>
                    <a:gd name="connsiteY2" fmla="*/ 24252 h 48504"/>
                    <a:gd name="connsiteX3" fmla="*/ 121497 w 145749"/>
                    <a:gd name="connsiteY3" fmla="*/ 0 h 48504"/>
                    <a:gd name="connsiteX4" fmla="*/ 24252 w 145749"/>
                    <a:gd name="connsiteY4" fmla="*/ 0 h 48504"/>
                    <a:gd name="connsiteX5" fmla="*/ 0 w 145749"/>
                    <a:gd name="connsiteY5" fmla="*/ 24252 h 48504"/>
                    <a:gd name="connsiteX6" fmla="*/ 24252 w 145749"/>
                    <a:gd name="connsiteY6" fmla="*/ 48505 h 485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5749" h="48504">
                      <a:moveTo>
                        <a:pt x="24252" y="48505"/>
                      </a:moveTo>
                      <a:lnTo>
                        <a:pt x="121497" y="48505"/>
                      </a:lnTo>
                      <a:cubicBezTo>
                        <a:pt x="134918" y="48505"/>
                        <a:pt x="145749" y="37673"/>
                        <a:pt x="145749" y="24252"/>
                      </a:cubicBezTo>
                      <a:cubicBezTo>
                        <a:pt x="145749" y="10831"/>
                        <a:pt x="134918" y="0"/>
                        <a:pt x="121497" y="0"/>
                      </a:cubicBezTo>
                      <a:lnTo>
                        <a:pt x="24252" y="0"/>
                      </a:lnTo>
                      <a:cubicBezTo>
                        <a:pt x="10831" y="0"/>
                        <a:pt x="0" y="10831"/>
                        <a:pt x="0" y="24252"/>
                      </a:cubicBezTo>
                      <a:cubicBezTo>
                        <a:pt x="0" y="37673"/>
                        <a:pt x="10831" y="48505"/>
                        <a:pt x="24252" y="48505"/>
                      </a:cubicBez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2" name="Free-form: Shape 91">
                  <a:extLst>
                    <a:ext uri="{FF2B5EF4-FFF2-40B4-BE49-F238E27FC236}">
                      <a16:creationId xmlns:a16="http://schemas.microsoft.com/office/drawing/2014/main" id="{968275FB-024E-D836-20C6-3DA07D520B61}"/>
                    </a:ext>
                  </a:extLst>
                </p:cNvPr>
                <p:cNvSpPr/>
                <p:nvPr/>
              </p:nvSpPr>
              <p:spPr>
                <a:xfrm>
                  <a:off x="5471649" y="3105648"/>
                  <a:ext cx="289614" cy="57922"/>
                </a:xfrm>
                <a:custGeom>
                  <a:avLst/>
                  <a:gdLst>
                    <a:gd name="connsiteX0" fmla="*/ 8477 w 289614"/>
                    <a:gd name="connsiteY0" fmla="*/ 49446 h 57922"/>
                    <a:gd name="connsiteX1" fmla="*/ 0 w 289614"/>
                    <a:gd name="connsiteY1" fmla="*/ 28961 h 57922"/>
                    <a:gd name="connsiteX2" fmla="*/ 28961 w 289614"/>
                    <a:gd name="connsiteY2" fmla="*/ 0 h 57922"/>
                    <a:gd name="connsiteX3" fmla="*/ 57923 w 289614"/>
                    <a:gd name="connsiteY3" fmla="*/ 28961 h 57922"/>
                    <a:gd name="connsiteX4" fmla="*/ 86884 w 289614"/>
                    <a:gd name="connsiteY4" fmla="*/ 57923 h 57922"/>
                    <a:gd name="connsiteX5" fmla="*/ 115846 w 289614"/>
                    <a:gd name="connsiteY5" fmla="*/ 28961 h 57922"/>
                    <a:gd name="connsiteX6" fmla="*/ 144807 w 289614"/>
                    <a:gd name="connsiteY6" fmla="*/ 0 h 57922"/>
                    <a:gd name="connsiteX7" fmla="*/ 173769 w 289614"/>
                    <a:gd name="connsiteY7" fmla="*/ 28961 h 57922"/>
                    <a:gd name="connsiteX8" fmla="*/ 202730 w 289614"/>
                    <a:gd name="connsiteY8" fmla="*/ 57923 h 57922"/>
                    <a:gd name="connsiteX9" fmla="*/ 231692 w 289614"/>
                    <a:gd name="connsiteY9" fmla="*/ 28961 h 57922"/>
                    <a:gd name="connsiteX10" fmla="*/ 260653 w 289614"/>
                    <a:gd name="connsiteY10" fmla="*/ 0 h 57922"/>
                    <a:gd name="connsiteX11" fmla="*/ 289615 w 289614"/>
                    <a:gd name="connsiteY11" fmla="*/ 28961 h 57922"/>
                    <a:gd name="connsiteX12" fmla="*/ 281138 w 289614"/>
                    <a:gd name="connsiteY12" fmla="*/ 49446 h 57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89614" h="57922">
                      <a:moveTo>
                        <a:pt x="8477" y="49446"/>
                      </a:moveTo>
                      <a:cubicBezTo>
                        <a:pt x="3296" y="44266"/>
                        <a:pt x="0" y="36967"/>
                        <a:pt x="0" y="28961"/>
                      </a:cubicBezTo>
                      <a:cubicBezTo>
                        <a:pt x="0" y="12950"/>
                        <a:pt x="12950" y="0"/>
                        <a:pt x="28961" y="0"/>
                      </a:cubicBezTo>
                      <a:cubicBezTo>
                        <a:pt x="44973" y="0"/>
                        <a:pt x="57923" y="12950"/>
                        <a:pt x="57923" y="28961"/>
                      </a:cubicBezTo>
                      <a:cubicBezTo>
                        <a:pt x="57923" y="44973"/>
                        <a:pt x="70873" y="57923"/>
                        <a:pt x="86884" y="57923"/>
                      </a:cubicBezTo>
                      <a:cubicBezTo>
                        <a:pt x="102896" y="57923"/>
                        <a:pt x="115846" y="44973"/>
                        <a:pt x="115846" y="28961"/>
                      </a:cubicBezTo>
                      <a:cubicBezTo>
                        <a:pt x="115846" y="12950"/>
                        <a:pt x="128796" y="0"/>
                        <a:pt x="144807" y="0"/>
                      </a:cubicBezTo>
                      <a:cubicBezTo>
                        <a:pt x="160819" y="0"/>
                        <a:pt x="173769" y="12950"/>
                        <a:pt x="173769" y="28961"/>
                      </a:cubicBezTo>
                      <a:cubicBezTo>
                        <a:pt x="173769" y="44973"/>
                        <a:pt x="186719" y="57923"/>
                        <a:pt x="202730" y="57923"/>
                      </a:cubicBezTo>
                      <a:cubicBezTo>
                        <a:pt x="218742" y="57923"/>
                        <a:pt x="231692" y="44973"/>
                        <a:pt x="231692" y="28961"/>
                      </a:cubicBezTo>
                      <a:cubicBezTo>
                        <a:pt x="231692" y="12950"/>
                        <a:pt x="244642" y="0"/>
                        <a:pt x="260653" y="0"/>
                      </a:cubicBezTo>
                      <a:cubicBezTo>
                        <a:pt x="276664" y="0"/>
                        <a:pt x="289615" y="12950"/>
                        <a:pt x="289615" y="28961"/>
                      </a:cubicBezTo>
                      <a:cubicBezTo>
                        <a:pt x="289615" y="36967"/>
                        <a:pt x="286318" y="44266"/>
                        <a:pt x="281138" y="49446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3" name="Free-form: Shape 92">
                  <a:extLst>
                    <a:ext uri="{FF2B5EF4-FFF2-40B4-BE49-F238E27FC236}">
                      <a16:creationId xmlns:a16="http://schemas.microsoft.com/office/drawing/2014/main" id="{1EBB1B59-FA36-6DDF-9B0A-13ECE0603D3F}"/>
                    </a:ext>
                  </a:extLst>
                </p:cNvPr>
                <p:cNvSpPr/>
                <p:nvPr/>
              </p:nvSpPr>
              <p:spPr>
                <a:xfrm>
                  <a:off x="5480125" y="3155095"/>
                  <a:ext cx="92064" cy="92064"/>
                </a:xfrm>
                <a:custGeom>
                  <a:avLst/>
                  <a:gdLst>
                    <a:gd name="connsiteX0" fmla="*/ 0 w 92064"/>
                    <a:gd name="connsiteY0" fmla="*/ 0 h 92064"/>
                    <a:gd name="connsiteX1" fmla="*/ 92065 w 92064"/>
                    <a:gd name="connsiteY1" fmla="*/ 92064 h 92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2064" h="92064">
                      <a:moveTo>
                        <a:pt x="0" y="0"/>
                      </a:moveTo>
                      <a:lnTo>
                        <a:pt x="92065" y="9206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4" name="Free-form: Shape 93">
                  <a:extLst>
                    <a:ext uri="{FF2B5EF4-FFF2-40B4-BE49-F238E27FC236}">
                      <a16:creationId xmlns:a16="http://schemas.microsoft.com/office/drawing/2014/main" id="{D9465D15-49F8-0E86-ACB1-D7DD1E637122}"/>
                    </a:ext>
                  </a:extLst>
                </p:cNvPr>
                <p:cNvSpPr/>
                <p:nvPr/>
              </p:nvSpPr>
              <p:spPr>
                <a:xfrm>
                  <a:off x="5660487" y="3155095"/>
                  <a:ext cx="92064" cy="92064"/>
                </a:xfrm>
                <a:custGeom>
                  <a:avLst/>
                  <a:gdLst>
                    <a:gd name="connsiteX0" fmla="*/ 92065 w 92064"/>
                    <a:gd name="connsiteY0" fmla="*/ 0 h 92064"/>
                    <a:gd name="connsiteX1" fmla="*/ 0 w 92064"/>
                    <a:gd name="connsiteY1" fmla="*/ 92064 h 92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2064" h="92064">
                      <a:moveTo>
                        <a:pt x="92065" y="0"/>
                      </a:moveTo>
                      <a:lnTo>
                        <a:pt x="0" y="9206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5" name="Free-form: Shape 94">
                  <a:extLst>
                    <a:ext uri="{FF2B5EF4-FFF2-40B4-BE49-F238E27FC236}">
                      <a16:creationId xmlns:a16="http://schemas.microsoft.com/office/drawing/2014/main" id="{5B57F3C8-6D68-9779-CAA4-E8F8E25A57AA}"/>
                    </a:ext>
                  </a:extLst>
                </p:cNvPr>
                <p:cNvSpPr/>
                <p:nvPr/>
              </p:nvSpPr>
              <p:spPr>
                <a:xfrm>
                  <a:off x="5554059" y="3480028"/>
                  <a:ext cx="124322" cy="167175"/>
                </a:xfrm>
                <a:custGeom>
                  <a:avLst/>
                  <a:gdLst>
                    <a:gd name="connsiteX0" fmla="*/ 124322 w 124322"/>
                    <a:gd name="connsiteY0" fmla="*/ 149516 h 167175"/>
                    <a:gd name="connsiteX1" fmla="*/ 81704 w 124322"/>
                    <a:gd name="connsiteY1" fmla="*/ 167176 h 167175"/>
                    <a:gd name="connsiteX2" fmla="*/ 60278 w 124322"/>
                    <a:gd name="connsiteY2" fmla="*/ 167176 h 167175"/>
                    <a:gd name="connsiteX3" fmla="*/ 17659 w 124322"/>
                    <a:gd name="connsiteY3" fmla="*/ 149516 h 167175"/>
                    <a:gd name="connsiteX4" fmla="*/ 0 w 124322"/>
                    <a:gd name="connsiteY4" fmla="*/ 106898 h 167175"/>
                    <a:gd name="connsiteX5" fmla="*/ 0 w 124322"/>
                    <a:gd name="connsiteY5" fmla="*/ 60277 h 167175"/>
                    <a:gd name="connsiteX6" fmla="*/ 17659 w 124322"/>
                    <a:gd name="connsiteY6" fmla="*/ 17659 h 167175"/>
                    <a:gd name="connsiteX7" fmla="*/ 60278 w 124322"/>
                    <a:gd name="connsiteY7" fmla="*/ 0 h 167175"/>
                    <a:gd name="connsiteX8" fmla="*/ 78643 w 124322"/>
                    <a:gd name="connsiteY8" fmla="*/ 0 h 167175"/>
                    <a:gd name="connsiteX9" fmla="*/ 121261 w 124322"/>
                    <a:gd name="connsiteY9" fmla="*/ 17659 h 1671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24322" h="167175">
                      <a:moveTo>
                        <a:pt x="124322" y="149516"/>
                      </a:moveTo>
                      <a:cubicBezTo>
                        <a:pt x="113491" y="160348"/>
                        <a:pt x="98186" y="167176"/>
                        <a:pt x="81704" y="167176"/>
                      </a:cubicBezTo>
                      <a:lnTo>
                        <a:pt x="60278" y="167176"/>
                      </a:lnTo>
                      <a:cubicBezTo>
                        <a:pt x="43560" y="167176"/>
                        <a:pt x="28491" y="160348"/>
                        <a:pt x="17659" y="149516"/>
                      </a:cubicBezTo>
                      <a:cubicBezTo>
                        <a:pt x="6828" y="138685"/>
                        <a:pt x="0" y="123380"/>
                        <a:pt x="0" y="106898"/>
                      </a:cubicBezTo>
                      <a:lnTo>
                        <a:pt x="0" y="60277"/>
                      </a:lnTo>
                      <a:cubicBezTo>
                        <a:pt x="0" y="43560"/>
                        <a:pt x="6828" y="28491"/>
                        <a:pt x="17659" y="17659"/>
                      </a:cubicBezTo>
                      <a:cubicBezTo>
                        <a:pt x="28491" y="6828"/>
                        <a:pt x="43795" y="0"/>
                        <a:pt x="60278" y="0"/>
                      </a:cubicBezTo>
                      <a:lnTo>
                        <a:pt x="78643" y="0"/>
                      </a:lnTo>
                      <a:cubicBezTo>
                        <a:pt x="95361" y="0"/>
                        <a:pt x="110430" y="6828"/>
                        <a:pt x="121261" y="17659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6" name="Free-form: Shape 95">
                  <a:extLst>
                    <a:ext uri="{FF2B5EF4-FFF2-40B4-BE49-F238E27FC236}">
                      <a16:creationId xmlns:a16="http://schemas.microsoft.com/office/drawing/2014/main" id="{25B420DE-ADA0-122E-7ABA-181E6540C7DC}"/>
                    </a:ext>
                  </a:extLst>
                </p:cNvPr>
                <p:cNvSpPr/>
                <p:nvPr/>
              </p:nvSpPr>
              <p:spPr>
                <a:xfrm>
                  <a:off x="5675321" y="3480735"/>
                  <a:ext cx="23545" cy="33435"/>
                </a:xfrm>
                <a:custGeom>
                  <a:avLst/>
                  <a:gdLst>
                    <a:gd name="connsiteX0" fmla="*/ 0 w 23545"/>
                    <a:gd name="connsiteY0" fmla="*/ 0 h 33435"/>
                    <a:gd name="connsiteX1" fmla="*/ 0 w 23545"/>
                    <a:gd name="connsiteY1" fmla="*/ 33435 h 334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3545" h="33435">
                      <a:moveTo>
                        <a:pt x="0" y="0"/>
                      </a:moveTo>
                      <a:lnTo>
                        <a:pt x="0" y="3343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7" name="Free-form: Shape 96">
                  <a:extLst>
                    <a:ext uri="{FF2B5EF4-FFF2-40B4-BE49-F238E27FC236}">
                      <a16:creationId xmlns:a16="http://schemas.microsoft.com/office/drawing/2014/main" id="{99F28D32-1C85-F158-BFA1-897233AFE3BC}"/>
                    </a:ext>
                  </a:extLst>
                </p:cNvPr>
                <p:cNvSpPr/>
                <p:nvPr/>
              </p:nvSpPr>
              <p:spPr>
                <a:xfrm>
                  <a:off x="5534045" y="3540306"/>
                  <a:ext cx="109488" cy="23545"/>
                </a:xfrm>
                <a:custGeom>
                  <a:avLst/>
                  <a:gdLst>
                    <a:gd name="connsiteX0" fmla="*/ 0 w 109488"/>
                    <a:gd name="connsiteY0" fmla="*/ 0 h 23545"/>
                    <a:gd name="connsiteX1" fmla="*/ 109488 w 109488"/>
                    <a:gd name="connsiteY1" fmla="*/ 0 h 235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9488" h="23545">
                      <a:moveTo>
                        <a:pt x="0" y="0"/>
                      </a:moveTo>
                      <a:lnTo>
                        <a:pt x="109488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8" name="Free-form: Shape 97">
                  <a:extLst>
                    <a:ext uri="{FF2B5EF4-FFF2-40B4-BE49-F238E27FC236}">
                      <a16:creationId xmlns:a16="http://schemas.microsoft.com/office/drawing/2014/main" id="{31F98654-8F7F-89A0-17AE-A72917ABAFB1}"/>
                    </a:ext>
                  </a:extLst>
                </p:cNvPr>
                <p:cNvSpPr/>
                <p:nvPr/>
              </p:nvSpPr>
              <p:spPr>
                <a:xfrm>
                  <a:off x="5534045" y="3586691"/>
                  <a:ext cx="102895" cy="23545"/>
                </a:xfrm>
                <a:custGeom>
                  <a:avLst/>
                  <a:gdLst>
                    <a:gd name="connsiteX0" fmla="*/ 0 w 102895"/>
                    <a:gd name="connsiteY0" fmla="*/ 0 h 23545"/>
                    <a:gd name="connsiteX1" fmla="*/ 102896 w 102895"/>
                    <a:gd name="connsiteY1" fmla="*/ 0 h 235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2895" h="23545">
                      <a:moveTo>
                        <a:pt x="0" y="0"/>
                      </a:moveTo>
                      <a:lnTo>
                        <a:pt x="102896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9" name="Free-form: Shape 98">
                  <a:extLst>
                    <a:ext uri="{FF2B5EF4-FFF2-40B4-BE49-F238E27FC236}">
                      <a16:creationId xmlns:a16="http://schemas.microsoft.com/office/drawing/2014/main" id="{B9A60D53-8170-88B2-526F-3E387FB77978}"/>
                    </a:ext>
                  </a:extLst>
                </p:cNvPr>
                <p:cNvSpPr/>
                <p:nvPr/>
              </p:nvSpPr>
              <p:spPr>
                <a:xfrm>
                  <a:off x="5741485" y="3530416"/>
                  <a:ext cx="188367" cy="60277"/>
                </a:xfrm>
                <a:custGeom>
                  <a:avLst/>
                  <a:gdLst>
                    <a:gd name="connsiteX0" fmla="*/ 188367 w 188367"/>
                    <a:gd name="connsiteY0" fmla="*/ 30139 h 60277"/>
                    <a:gd name="connsiteX1" fmla="*/ 94184 w 188367"/>
                    <a:gd name="connsiteY1" fmla="*/ 60278 h 60277"/>
                    <a:gd name="connsiteX2" fmla="*/ 0 w 188367"/>
                    <a:gd name="connsiteY2" fmla="*/ 30139 h 60277"/>
                    <a:gd name="connsiteX3" fmla="*/ 94184 w 188367"/>
                    <a:gd name="connsiteY3" fmla="*/ 0 h 60277"/>
                    <a:gd name="connsiteX4" fmla="*/ 188367 w 188367"/>
                    <a:gd name="connsiteY4" fmla="*/ 30139 h 60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7" h="60277">
                      <a:moveTo>
                        <a:pt x="188367" y="30139"/>
                      </a:moveTo>
                      <a:cubicBezTo>
                        <a:pt x="188367" y="46784"/>
                        <a:pt x="146200" y="60278"/>
                        <a:pt x="94184" y="60278"/>
                      </a:cubicBezTo>
                      <a:cubicBezTo>
                        <a:pt x="42167" y="60278"/>
                        <a:pt x="0" y="46784"/>
                        <a:pt x="0" y="30139"/>
                      </a:cubicBezTo>
                      <a:cubicBezTo>
                        <a:pt x="0" y="13494"/>
                        <a:pt x="42167" y="0"/>
                        <a:pt x="94184" y="0"/>
                      </a:cubicBezTo>
                      <a:cubicBezTo>
                        <a:pt x="146200" y="0"/>
                        <a:pt x="188367" y="13494"/>
                        <a:pt x="188367" y="30139"/>
                      </a:cubicBez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00" name="Free-form: Shape 99">
                  <a:extLst>
                    <a:ext uri="{FF2B5EF4-FFF2-40B4-BE49-F238E27FC236}">
                      <a16:creationId xmlns:a16="http://schemas.microsoft.com/office/drawing/2014/main" id="{CBE094C1-3FBF-2F7B-847C-BA27686633EF}"/>
                    </a:ext>
                  </a:extLst>
                </p:cNvPr>
                <p:cNvSpPr/>
                <p:nvPr/>
              </p:nvSpPr>
              <p:spPr>
                <a:xfrm>
                  <a:off x="5741249" y="3560555"/>
                  <a:ext cx="188367" cy="87826"/>
                </a:xfrm>
                <a:custGeom>
                  <a:avLst/>
                  <a:gdLst>
                    <a:gd name="connsiteX0" fmla="*/ 188367 w 188367"/>
                    <a:gd name="connsiteY0" fmla="*/ 0 h 87826"/>
                    <a:gd name="connsiteX1" fmla="*/ 188367 w 188367"/>
                    <a:gd name="connsiteY1" fmla="*/ 57687 h 87826"/>
                    <a:gd name="connsiteX2" fmla="*/ 94184 w 188367"/>
                    <a:gd name="connsiteY2" fmla="*/ 87826 h 87826"/>
                    <a:gd name="connsiteX3" fmla="*/ 0 w 188367"/>
                    <a:gd name="connsiteY3" fmla="*/ 57687 h 87826"/>
                    <a:gd name="connsiteX4" fmla="*/ 0 w 188367"/>
                    <a:gd name="connsiteY4" fmla="*/ 0 h 87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7" h="87826">
                      <a:moveTo>
                        <a:pt x="188367" y="0"/>
                      </a:moveTo>
                      <a:lnTo>
                        <a:pt x="188367" y="57687"/>
                      </a:lnTo>
                      <a:cubicBezTo>
                        <a:pt x="188367" y="74405"/>
                        <a:pt x="146220" y="87826"/>
                        <a:pt x="94184" y="87826"/>
                      </a:cubicBezTo>
                      <a:cubicBezTo>
                        <a:pt x="42147" y="87826"/>
                        <a:pt x="0" y="74405"/>
                        <a:pt x="0" y="57687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01" name="Free-form: Shape 100">
                  <a:extLst>
                    <a:ext uri="{FF2B5EF4-FFF2-40B4-BE49-F238E27FC236}">
                      <a16:creationId xmlns:a16="http://schemas.microsoft.com/office/drawing/2014/main" id="{D565BA06-72C6-12EA-21F5-DE0B957D41E0}"/>
                    </a:ext>
                  </a:extLst>
                </p:cNvPr>
                <p:cNvSpPr/>
                <p:nvPr/>
              </p:nvSpPr>
              <p:spPr>
                <a:xfrm>
                  <a:off x="5741249" y="3618243"/>
                  <a:ext cx="188367" cy="87826"/>
                </a:xfrm>
                <a:custGeom>
                  <a:avLst/>
                  <a:gdLst>
                    <a:gd name="connsiteX0" fmla="*/ 188367 w 188367"/>
                    <a:gd name="connsiteY0" fmla="*/ 0 h 87826"/>
                    <a:gd name="connsiteX1" fmla="*/ 188367 w 188367"/>
                    <a:gd name="connsiteY1" fmla="*/ 57687 h 87826"/>
                    <a:gd name="connsiteX2" fmla="*/ 94184 w 188367"/>
                    <a:gd name="connsiteY2" fmla="*/ 87826 h 87826"/>
                    <a:gd name="connsiteX3" fmla="*/ 0 w 188367"/>
                    <a:gd name="connsiteY3" fmla="*/ 57687 h 87826"/>
                    <a:gd name="connsiteX4" fmla="*/ 0 w 188367"/>
                    <a:gd name="connsiteY4" fmla="*/ 0 h 87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7" h="87826">
                      <a:moveTo>
                        <a:pt x="188367" y="0"/>
                      </a:moveTo>
                      <a:lnTo>
                        <a:pt x="188367" y="57687"/>
                      </a:lnTo>
                      <a:cubicBezTo>
                        <a:pt x="188367" y="74405"/>
                        <a:pt x="146220" y="87826"/>
                        <a:pt x="94184" y="87826"/>
                      </a:cubicBezTo>
                      <a:cubicBezTo>
                        <a:pt x="42147" y="87826"/>
                        <a:pt x="0" y="74405"/>
                        <a:pt x="0" y="57687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02" name="Free-form: Shape 101">
                  <a:extLst>
                    <a:ext uri="{FF2B5EF4-FFF2-40B4-BE49-F238E27FC236}">
                      <a16:creationId xmlns:a16="http://schemas.microsoft.com/office/drawing/2014/main" id="{23D548B1-990F-7D32-361C-533AA0162BA5}"/>
                    </a:ext>
                  </a:extLst>
                </p:cNvPr>
                <p:cNvSpPr/>
                <p:nvPr/>
              </p:nvSpPr>
              <p:spPr>
                <a:xfrm>
                  <a:off x="5741249" y="3675930"/>
                  <a:ext cx="188367" cy="87826"/>
                </a:xfrm>
                <a:custGeom>
                  <a:avLst/>
                  <a:gdLst>
                    <a:gd name="connsiteX0" fmla="*/ 188367 w 188367"/>
                    <a:gd name="connsiteY0" fmla="*/ 0 h 87826"/>
                    <a:gd name="connsiteX1" fmla="*/ 188367 w 188367"/>
                    <a:gd name="connsiteY1" fmla="*/ 57687 h 87826"/>
                    <a:gd name="connsiteX2" fmla="*/ 94184 w 188367"/>
                    <a:gd name="connsiteY2" fmla="*/ 87826 h 87826"/>
                    <a:gd name="connsiteX3" fmla="*/ 0 w 188367"/>
                    <a:gd name="connsiteY3" fmla="*/ 57687 h 87826"/>
                    <a:gd name="connsiteX4" fmla="*/ 0 w 188367"/>
                    <a:gd name="connsiteY4" fmla="*/ 0 h 87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7" h="87826">
                      <a:moveTo>
                        <a:pt x="188367" y="0"/>
                      </a:moveTo>
                      <a:lnTo>
                        <a:pt x="188367" y="57687"/>
                      </a:lnTo>
                      <a:cubicBezTo>
                        <a:pt x="188367" y="74405"/>
                        <a:pt x="146220" y="87826"/>
                        <a:pt x="94184" y="87826"/>
                      </a:cubicBezTo>
                      <a:cubicBezTo>
                        <a:pt x="42147" y="87826"/>
                        <a:pt x="0" y="74405"/>
                        <a:pt x="0" y="57687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</p:grpSp>
        </p:grp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849B822D-45C4-D169-7B37-382FA931A9FF}"/>
              </a:ext>
            </a:extLst>
          </p:cNvPr>
          <p:cNvGrpSpPr/>
          <p:nvPr/>
        </p:nvGrpSpPr>
        <p:grpSpPr>
          <a:xfrm>
            <a:off x="8045115" y="4325997"/>
            <a:ext cx="1384822" cy="1680117"/>
            <a:chOff x="5984235" y="3519564"/>
            <a:chExt cx="1384822" cy="1680117"/>
          </a:xfrm>
        </p:grpSpPr>
        <p:sp>
          <p:nvSpPr>
            <p:cNvPr id="6" name="Content Placeholder 2">
              <a:extLst>
                <a:ext uri="{FF2B5EF4-FFF2-40B4-BE49-F238E27FC236}">
                  <a16:creationId xmlns:a16="http://schemas.microsoft.com/office/drawing/2014/main" id="{3569FF27-76F7-104D-F89B-7192EC5161A3}"/>
                </a:ext>
              </a:extLst>
            </p:cNvPr>
            <p:cNvSpPr txBox="1">
              <a:spLocks/>
            </p:cNvSpPr>
            <p:nvPr/>
          </p:nvSpPr>
          <p:spPr>
            <a:xfrm>
              <a:off x="6074822" y="4950382"/>
              <a:ext cx="1203648" cy="2492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ga" sz="1800" b="1" cap="all">
                  <a:solidFill>
                    <a:schemeClr val="accent1"/>
                  </a:solidFill>
                </a:rPr>
                <a:t>Seirbhísí</a:t>
              </a: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9681736A-5B5F-164B-706B-8AF299EAAF6A}"/>
                </a:ext>
              </a:extLst>
            </p:cNvPr>
            <p:cNvSpPr/>
            <p:nvPr/>
          </p:nvSpPr>
          <p:spPr>
            <a:xfrm>
              <a:off x="6090782" y="3632224"/>
              <a:ext cx="1195268" cy="1195268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FD9FE5BE-BC25-F77E-07B7-A9281FA4B19C}"/>
                </a:ext>
              </a:extLst>
            </p:cNvPr>
            <p:cNvGrpSpPr/>
            <p:nvPr/>
          </p:nvGrpSpPr>
          <p:grpSpPr>
            <a:xfrm>
              <a:off x="5984235" y="3519564"/>
              <a:ext cx="1384822" cy="1320142"/>
              <a:chOff x="5935979" y="3276599"/>
              <a:chExt cx="318034" cy="303180"/>
            </a:xfrm>
          </p:grpSpPr>
          <p:sp>
            <p:nvSpPr>
              <p:cNvPr id="107" name="Free-form: Shape 106">
                <a:extLst>
                  <a:ext uri="{FF2B5EF4-FFF2-40B4-BE49-F238E27FC236}">
                    <a16:creationId xmlns:a16="http://schemas.microsoft.com/office/drawing/2014/main" id="{9BE1F945-D7F2-298E-318B-783274CB132D}"/>
                  </a:ext>
                </a:extLst>
              </p:cNvPr>
              <p:cNvSpPr/>
              <p:nvPr/>
            </p:nvSpPr>
            <p:spPr>
              <a:xfrm>
                <a:off x="5976746" y="3431761"/>
                <a:ext cx="182975" cy="57816"/>
              </a:xfrm>
              <a:custGeom>
                <a:avLst/>
                <a:gdLst>
                  <a:gd name="connsiteX0" fmla="*/ 114681 w 182975"/>
                  <a:gd name="connsiteY0" fmla="*/ 57817 h 57816"/>
                  <a:gd name="connsiteX1" fmla="*/ 162878 w 182975"/>
                  <a:gd name="connsiteY1" fmla="*/ 57817 h 57816"/>
                  <a:gd name="connsiteX2" fmla="*/ 182975 w 182975"/>
                  <a:gd name="connsiteY2" fmla="*/ 37719 h 57816"/>
                  <a:gd name="connsiteX3" fmla="*/ 162878 w 182975"/>
                  <a:gd name="connsiteY3" fmla="*/ 17621 h 57816"/>
                  <a:gd name="connsiteX4" fmla="*/ 114681 w 182975"/>
                  <a:gd name="connsiteY4" fmla="*/ 17621 h 57816"/>
                  <a:gd name="connsiteX5" fmla="*/ 72200 w 182975"/>
                  <a:gd name="connsiteY5" fmla="*/ 0 h 57816"/>
                  <a:gd name="connsiteX6" fmla="*/ 29718 w 182975"/>
                  <a:gd name="connsiteY6" fmla="*/ 17621 h 57816"/>
                  <a:gd name="connsiteX7" fmla="*/ 0 w 182975"/>
                  <a:gd name="connsiteY7" fmla="*/ 47339 h 57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2975" h="57816">
                    <a:moveTo>
                      <a:pt x="114681" y="57817"/>
                    </a:moveTo>
                    <a:lnTo>
                      <a:pt x="162878" y="57817"/>
                    </a:lnTo>
                    <a:cubicBezTo>
                      <a:pt x="174022" y="57817"/>
                      <a:pt x="182975" y="48768"/>
                      <a:pt x="182975" y="37719"/>
                    </a:cubicBezTo>
                    <a:cubicBezTo>
                      <a:pt x="182975" y="26670"/>
                      <a:pt x="173927" y="17621"/>
                      <a:pt x="162878" y="17621"/>
                    </a:cubicBezTo>
                    <a:lnTo>
                      <a:pt x="114681" y="17621"/>
                    </a:lnTo>
                    <a:cubicBezTo>
                      <a:pt x="103823" y="6763"/>
                      <a:pt x="88773" y="0"/>
                      <a:pt x="72200" y="0"/>
                    </a:cubicBezTo>
                    <a:cubicBezTo>
                      <a:pt x="55626" y="0"/>
                      <a:pt x="40576" y="6763"/>
                      <a:pt x="29718" y="17621"/>
                    </a:cubicBezTo>
                    <a:lnTo>
                      <a:pt x="0" y="47339"/>
                    </a:lnTo>
                  </a:path>
                </a:pathLst>
              </a:custGeom>
              <a:noFill/>
              <a:ln w="3175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8" name="Free-form: Shape 107">
                <a:extLst>
                  <a:ext uri="{FF2B5EF4-FFF2-40B4-BE49-F238E27FC236}">
                    <a16:creationId xmlns:a16="http://schemas.microsoft.com/office/drawing/2014/main" id="{86E9FC87-CD0B-5B83-802C-F2BE5EFC6CAE}"/>
                  </a:ext>
                </a:extLst>
              </p:cNvPr>
              <p:cNvSpPr/>
              <p:nvPr/>
            </p:nvSpPr>
            <p:spPr>
              <a:xfrm>
                <a:off x="6034658" y="3426518"/>
                <a:ext cx="219355" cy="112399"/>
              </a:xfrm>
              <a:custGeom>
                <a:avLst/>
                <a:gdLst>
                  <a:gd name="connsiteX0" fmla="*/ 125063 w 219355"/>
                  <a:gd name="connsiteY0" fmla="*/ 37248 h 112399"/>
                  <a:gd name="connsiteX1" fmla="*/ 162878 w 219355"/>
                  <a:gd name="connsiteY1" fmla="*/ 18388 h 112399"/>
                  <a:gd name="connsiteX2" fmla="*/ 190119 w 219355"/>
                  <a:gd name="connsiteY2" fmla="*/ 2005 h 112399"/>
                  <a:gd name="connsiteX3" fmla="*/ 217741 w 219355"/>
                  <a:gd name="connsiteY3" fmla="*/ 10768 h 112399"/>
                  <a:gd name="connsiteX4" fmla="*/ 215265 w 219355"/>
                  <a:gd name="connsiteY4" fmla="*/ 18579 h 112399"/>
                  <a:gd name="connsiteX5" fmla="*/ 131445 w 219355"/>
                  <a:gd name="connsiteY5" fmla="*/ 94969 h 112399"/>
                  <a:gd name="connsiteX6" fmla="*/ 104965 w 219355"/>
                  <a:gd name="connsiteY6" fmla="*/ 103351 h 112399"/>
                  <a:gd name="connsiteX7" fmla="*/ 9049 w 219355"/>
                  <a:gd name="connsiteY7" fmla="*/ 103351 h 112399"/>
                  <a:gd name="connsiteX8" fmla="*/ 0 w 219355"/>
                  <a:gd name="connsiteY8" fmla="*/ 112400 h 112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9355" h="112399">
                    <a:moveTo>
                      <a:pt x="125063" y="37248"/>
                    </a:moveTo>
                    <a:lnTo>
                      <a:pt x="162878" y="18388"/>
                    </a:lnTo>
                    <a:cubicBezTo>
                      <a:pt x="162878" y="18388"/>
                      <a:pt x="185071" y="4577"/>
                      <a:pt x="190119" y="2005"/>
                    </a:cubicBezTo>
                    <a:cubicBezTo>
                      <a:pt x="195167" y="-567"/>
                      <a:pt x="201168" y="-3043"/>
                      <a:pt x="217741" y="10768"/>
                    </a:cubicBezTo>
                    <a:cubicBezTo>
                      <a:pt x="221552" y="13911"/>
                      <a:pt x="217741" y="16293"/>
                      <a:pt x="215265" y="18579"/>
                    </a:cubicBezTo>
                    <a:cubicBezTo>
                      <a:pt x="212789" y="20865"/>
                      <a:pt x="137350" y="90207"/>
                      <a:pt x="131445" y="94969"/>
                    </a:cubicBezTo>
                    <a:cubicBezTo>
                      <a:pt x="125539" y="99732"/>
                      <a:pt x="113919" y="103351"/>
                      <a:pt x="104965" y="103351"/>
                    </a:cubicBezTo>
                    <a:lnTo>
                      <a:pt x="9049" y="103351"/>
                    </a:lnTo>
                    <a:lnTo>
                      <a:pt x="0" y="112400"/>
                    </a:lnTo>
                  </a:path>
                </a:pathLst>
              </a:custGeom>
              <a:noFill/>
              <a:ln w="3175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9" name="Free-form: Shape 108">
                <a:extLst>
                  <a:ext uri="{FF2B5EF4-FFF2-40B4-BE49-F238E27FC236}">
                    <a16:creationId xmlns:a16="http://schemas.microsoft.com/office/drawing/2014/main" id="{5A68E73C-50B5-7C27-7A50-311DD6F8897D}"/>
                  </a:ext>
                </a:extLst>
              </p:cNvPr>
              <p:cNvSpPr/>
              <p:nvPr/>
            </p:nvSpPr>
            <p:spPr>
              <a:xfrm>
                <a:off x="5935979" y="3462622"/>
                <a:ext cx="115061" cy="117157"/>
              </a:xfrm>
              <a:custGeom>
                <a:avLst/>
                <a:gdLst>
                  <a:gd name="connsiteX0" fmla="*/ 115062 w 115061"/>
                  <a:gd name="connsiteY0" fmla="*/ 92869 h 117157"/>
                  <a:gd name="connsiteX1" fmla="*/ 24289 w 115061"/>
                  <a:gd name="connsiteY1" fmla="*/ 0 h 117157"/>
                  <a:gd name="connsiteX2" fmla="*/ 0 w 115061"/>
                  <a:gd name="connsiteY2" fmla="*/ 24289 h 117157"/>
                  <a:gd name="connsiteX3" fmla="*/ 90773 w 115061"/>
                  <a:gd name="connsiteY3" fmla="*/ 117158 h 117157"/>
                  <a:gd name="connsiteX4" fmla="*/ 115062 w 115061"/>
                  <a:gd name="connsiteY4" fmla="*/ 92869 h 117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061" h="117157">
                    <a:moveTo>
                      <a:pt x="115062" y="92869"/>
                    </a:moveTo>
                    <a:lnTo>
                      <a:pt x="24289" y="0"/>
                    </a:lnTo>
                    <a:lnTo>
                      <a:pt x="0" y="24289"/>
                    </a:lnTo>
                    <a:lnTo>
                      <a:pt x="90773" y="117158"/>
                    </a:lnTo>
                    <a:lnTo>
                      <a:pt x="115062" y="92869"/>
                    </a:lnTo>
                    <a:close/>
                  </a:path>
                </a:pathLst>
              </a:custGeom>
              <a:noFill/>
              <a:ln w="3175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0" name="Free-form: Shape 109">
                <a:extLst>
                  <a:ext uri="{FF2B5EF4-FFF2-40B4-BE49-F238E27FC236}">
                    <a16:creationId xmlns:a16="http://schemas.microsoft.com/office/drawing/2014/main" id="{F491C378-0CB7-DA47-4008-72E48136E24A}"/>
                  </a:ext>
                </a:extLst>
              </p:cNvPr>
              <p:cNvSpPr/>
              <p:nvPr/>
            </p:nvSpPr>
            <p:spPr>
              <a:xfrm>
                <a:off x="6065614" y="3276599"/>
                <a:ext cx="142398" cy="146589"/>
              </a:xfrm>
              <a:custGeom>
                <a:avLst/>
                <a:gdLst>
                  <a:gd name="connsiteX0" fmla="*/ 128587 w 142398"/>
                  <a:gd name="connsiteY0" fmla="*/ 73343 h 146589"/>
                  <a:gd name="connsiteX1" fmla="*/ 126492 w 142398"/>
                  <a:gd name="connsiteY1" fmla="*/ 58865 h 146589"/>
                  <a:gd name="connsiteX2" fmla="*/ 142208 w 142398"/>
                  <a:gd name="connsiteY2" fmla="*/ 49720 h 146589"/>
                  <a:gd name="connsiteX3" fmla="*/ 126968 w 142398"/>
                  <a:gd name="connsiteY3" fmla="*/ 23432 h 146589"/>
                  <a:gd name="connsiteX4" fmla="*/ 111347 w 142398"/>
                  <a:gd name="connsiteY4" fmla="*/ 32480 h 146589"/>
                  <a:gd name="connsiteX5" fmla="*/ 86297 w 142398"/>
                  <a:gd name="connsiteY5" fmla="*/ 18193 h 146589"/>
                  <a:gd name="connsiteX6" fmla="*/ 86297 w 142398"/>
                  <a:gd name="connsiteY6" fmla="*/ 0 h 146589"/>
                  <a:gd name="connsiteX7" fmla="*/ 55912 w 142398"/>
                  <a:gd name="connsiteY7" fmla="*/ 0 h 146589"/>
                  <a:gd name="connsiteX8" fmla="*/ 55912 w 142398"/>
                  <a:gd name="connsiteY8" fmla="*/ 18288 h 146589"/>
                  <a:gd name="connsiteX9" fmla="*/ 30861 w 142398"/>
                  <a:gd name="connsiteY9" fmla="*/ 32576 h 146589"/>
                  <a:gd name="connsiteX10" fmla="*/ 15240 w 142398"/>
                  <a:gd name="connsiteY10" fmla="*/ 23527 h 146589"/>
                  <a:gd name="connsiteX11" fmla="*/ 0 w 142398"/>
                  <a:gd name="connsiteY11" fmla="*/ 49816 h 146589"/>
                  <a:gd name="connsiteX12" fmla="*/ 15811 w 142398"/>
                  <a:gd name="connsiteY12" fmla="*/ 58960 h 146589"/>
                  <a:gd name="connsiteX13" fmla="*/ 13716 w 142398"/>
                  <a:gd name="connsiteY13" fmla="*/ 73343 h 146589"/>
                  <a:gd name="connsiteX14" fmla="*/ 15811 w 142398"/>
                  <a:gd name="connsiteY14" fmla="*/ 87725 h 146589"/>
                  <a:gd name="connsiteX15" fmla="*/ 0 w 142398"/>
                  <a:gd name="connsiteY15" fmla="*/ 96869 h 146589"/>
                  <a:gd name="connsiteX16" fmla="*/ 15240 w 142398"/>
                  <a:gd name="connsiteY16" fmla="*/ 123158 h 146589"/>
                  <a:gd name="connsiteX17" fmla="*/ 30861 w 142398"/>
                  <a:gd name="connsiteY17" fmla="*/ 114109 h 146589"/>
                  <a:gd name="connsiteX18" fmla="*/ 56007 w 142398"/>
                  <a:gd name="connsiteY18" fmla="*/ 128397 h 146589"/>
                  <a:gd name="connsiteX19" fmla="*/ 56007 w 142398"/>
                  <a:gd name="connsiteY19" fmla="*/ 146590 h 146589"/>
                  <a:gd name="connsiteX20" fmla="*/ 86392 w 142398"/>
                  <a:gd name="connsiteY20" fmla="*/ 146590 h 146589"/>
                  <a:gd name="connsiteX21" fmla="*/ 86392 w 142398"/>
                  <a:gd name="connsiteY21" fmla="*/ 128397 h 146589"/>
                  <a:gd name="connsiteX22" fmla="*/ 111538 w 142398"/>
                  <a:gd name="connsiteY22" fmla="*/ 114109 h 146589"/>
                  <a:gd name="connsiteX23" fmla="*/ 127159 w 142398"/>
                  <a:gd name="connsiteY23" fmla="*/ 123158 h 146589"/>
                  <a:gd name="connsiteX24" fmla="*/ 142399 w 142398"/>
                  <a:gd name="connsiteY24" fmla="*/ 96869 h 146589"/>
                  <a:gd name="connsiteX25" fmla="*/ 126683 w 142398"/>
                  <a:gd name="connsiteY25" fmla="*/ 87725 h 146589"/>
                  <a:gd name="connsiteX26" fmla="*/ 128778 w 142398"/>
                  <a:gd name="connsiteY26" fmla="*/ 73343 h 146589"/>
                  <a:gd name="connsiteX27" fmla="*/ 90297 w 142398"/>
                  <a:gd name="connsiteY27" fmla="*/ 92488 h 146589"/>
                  <a:gd name="connsiteX28" fmla="*/ 90297 w 142398"/>
                  <a:gd name="connsiteY28" fmla="*/ 54293 h 146589"/>
                  <a:gd name="connsiteX29" fmla="*/ 52102 w 142398"/>
                  <a:gd name="connsiteY29" fmla="*/ 54293 h 146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42398" h="146589">
                    <a:moveTo>
                      <a:pt x="128587" y="73343"/>
                    </a:moveTo>
                    <a:cubicBezTo>
                      <a:pt x="128587" y="68294"/>
                      <a:pt x="127730" y="63532"/>
                      <a:pt x="126492" y="58865"/>
                    </a:cubicBezTo>
                    <a:lnTo>
                      <a:pt x="142208" y="49720"/>
                    </a:lnTo>
                    <a:lnTo>
                      <a:pt x="126968" y="23432"/>
                    </a:lnTo>
                    <a:lnTo>
                      <a:pt x="111347" y="32480"/>
                    </a:lnTo>
                    <a:cubicBezTo>
                      <a:pt x="104489" y="25718"/>
                      <a:pt x="95822" y="20860"/>
                      <a:pt x="86297" y="18193"/>
                    </a:cubicBezTo>
                    <a:lnTo>
                      <a:pt x="86297" y="0"/>
                    </a:lnTo>
                    <a:lnTo>
                      <a:pt x="55912" y="0"/>
                    </a:lnTo>
                    <a:lnTo>
                      <a:pt x="55912" y="18288"/>
                    </a:lnTo>
                    <a:cubicBezTo>
                      <a:pt x="46387" y="20955"/>
                      <a:pt x="37719" y="25813"/>
                      <a:pt x="30861" y="32576"/>
                    </a:cubicBezTo>
                    <a:lnTo>
                      <a:pt x="15240" y="23527"/>
                    </a:lnTo>
                    <a:lnTo>
                      <a:pt x="0" y="49816"/>
                    </a:lnTo>
                    <a:lnTo>
                      <a:pt x="15811" y="58960"/>
                    </a:lnTo>
                    <a:cubicBezTo>
                      <a:pt x="14573" y="63627"/>
                      <a:pt x="13716" y="68390"/>
                      <a:pt x="13716" y="73343"/>
                    </a:cubicBezTo>
                    <a:cubicBezTo>
                      <a:pt x="13716" y="78296"/>
                      <a:pt x="14573" y="83153"/>
                      <a:pt x="15811" y="87725"/>
                    </a:cubicBezTo>
                    <a:lnTo>
                      <a:pt x="0" y="96869"/>
                    </a:lnTo>
                    <a:lnTo>
                      <a:pt x="15240" y="123158"/>
                    </a:lnTo>
                    <a:lnTo>
                      <a:pt x="30861" y="114109"/>
                    </a:lnTo>
                    <a:cubicBezTo>
                      <a:pt x="37719" y="120872"/>
                      <a:pt x="46387" y="125730"/>
                      <a:pt x="56007" y="128397"/>
                    </a:cubicBezTo>
                    <a:lnTo>
                      <a:pt x="56007" y="146590"/>
                    </a:lnTo>
                    <a:lnTo>
                      <a:pt x="86392" y="146590"/>
                    </a:lnTo>
                    <a:lnTo>
                      <a:pt x="86392" y="128397"/>
                    </a:lnTo>
                    <a:cubicBezTo>
                      <a:pt x="96012" y="125730"/>
                      <a:pt x="104585" y="120872"/>
                      <a:pt x="111538" y="114109"/>
                    </a:cubicBezTo>
                    <a:lnTo>
                      <a:pt x="127159" y="123158"/>
                    </a:lnTo>
                    <a:lnTo>
                      <a:pt x="142399" y="96869"/>
                    </a:lnTo>
                    <a:lnTo>
                      <a:pt x="126683" y="87725"/>
                    </a:lnTo>
                    <a:cubicBezTo>
                      <a:pt x="127921" y="83058"/>
                      <a:pt x="128778" y="78296"/>
                      <a:pt x="128778" y="73343"/>
                    </a:cubicBezTo>
                    <a:close/>
                    <a:moveTo>
                      <a:pt x="90297" y="92488"/>
                    </a:moveTo>
                    <a:cubicBezTo>
                      <a:pt x="100870" y="81915"/>
                      <a:pt x="100870" y="64865"/>
                      <a:pt x="90297" y="54293"/>
                    </a:cubicBezTo>
                    <a:cubicBezTo>
                      <a:pt x="79724" y="43720"/>
                      <a:pt x="62674" y="43720"/>
                      <a:pt x="52102" y="54293"/>
                    </a:cubicBezTo>
                  </a:path>
                </a:pathLst>
              </a:custGeom>
              <a:noFill/>
              <a:ln w="31750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4FF0C5A6-94D9-A0E8-27F0-E721D7D6E6DE}"/>
              </a:ext>
            </a:extLst>
          </p:cNvPr>
          <p:cNvGrpSpPr/>
          <p:nvPr/>
        </p:nvGrpSpPr>
        <p:grpSpPr>
          <a:xfrm>
            <a:off x="2291674" y="4385935"/>
            <a:ext cx="1539079" cy="1620179"/>
            <a:chOff x="8220929" y="4040542"/>
            <a:chExt cx="1539079" cy="1620179"/>
          </a:xfrm>
        </p:grpSpPr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3D8BCA68-1E83-A3A2-286C-847AEB747F21}"/>
                </a:ext>
              </a:extLst>
            </p:cNvPr>
            <p:cNvSpPr txBox="1">
              <a:spLocks/>
            </p:cNvSpPr>
            <p:nvPr/>
          </p:nvSpPr>
          <p:spPr>
            <a:xfrm>
              <a:off x="8432131" y="5411422"/>
              <a:ext cx="1116674" cy="2492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ga" sz="1800" b="1" cap="all">
                  <a:solidFill>
                    <a:schemeClr val="accent1"/>
                  </a:solidFill>
                </a:rPr>
                <a:t>Daoine</a:t>
              </a:r>
            </a:p>
          </p:txBody>
        </p:sp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EC8FFE94-DDEF-5A13-1D64-7CFC1652F046}"/>
                </a:ext>
              </a:extLst>
            </p:cNvPr>
            <p:cNvGrpSpPr/>
            <p:nvPr/>
          </p:nvGrpSpPr>
          <p:grpSpPr>
            <a:xfrm>
              <a:off x="8220929" y="4040542"/>
              <a:ext cx="1539079" cy="1270124"/>
              <a:chOff x="7362030" y="4778717"/>
              <a:chExt cx="1539079" cy="1270124"/>
            </a:xfrm>
          </p:grpSpPr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3A990F6F-93FD-3769-3811-E2E08807F25B}"/>
                  </a:ext>
                </a:extLst>
              </p:cNvPr>
              <p:cNvSpPr/>
              <p:nvPr/>
            </p:nvSpPr>
            <p:spPr>
              <a:xfrm>
                <a:off x="7572273" y="4853573"/>
                <a:ext cx="1195268" cy="1195268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166" name="Group 165">
                <a:extLst>
                  <a:ext uri="{FF2B5EF4-FFF2-40B4-BE49-F238E27FC236}">
                    <a16:creationId xmlns:a16="http://schemas.microsoft.com/office/drawing/2014/main" id="{68DD69E8-94AF-DC8D-C6A9-A00C4B26BD6A}"/>
                  </a:ext>
                </a:extLst>
              </p:cNvPr>
              <p:cNvGrpSpPr/>
              <p:nvPr/>
            </p:nvGrpSpPr>
            <p:grpSpPr>
              <a:xfrm>
                <a:off x="7362030" y="4778717"/>
                <a:ext cx="1539079" cy="1170927"/>
                <a:chOff x="6919456" y="4776821"/>
                <a:chExt cx="971056" cy="738776"/>
              </a:xfrm>
            </p:grpSpPr>
            <p:sp>
              <p:nvSpPr>
                <p:cNvPr id="122" name="Free-form: Shape 121">
                  <a:extLst>
                    <a:ext uri="{FF2B5EF4-FFF2-40B4-BE49-F238E27FC236}">
                      <a16:creationId xmlns:a16="http://schemas.microsoft.com/office/drawing/2014/main" id="{9D8CD66F-C4FB-89E8-80A6-1CF98D2D06D6}"/>
                    </a:ext>
                  </a:extLst>
                </p:cNvPr>
                <p:cNvSpPr/>
                <p:nvPr/>
              </p:nvSpPr>
              <p:spPr>
                <a:xfrm>
                  <a:off x="7422008" y="4776821"/>
                  <a:ext cx="126879" cy="161928"/>
                </a:xfrm>
                <a:custGeom>
                  <a:avLst/>
                  <a:gdLst>
                    <a:gd name="connsiteX0" fmla="*/ 608 w 126879"/>
                    <a:gd name="connsiteY0" fmla="*/ 92932 h 161928"/>
                    <a:gd name="connsiteX1" fmla="*/ 52113 w 126879"/>
                    <a:gd name="connsiteY1" fmla="*/ 161321 h 161928"/>
                    <a:gd name="connsiteX2" fmla="*/ 120501 w 126879"/>
                    <a:gd name="connsiteY2" fmla="*/ 109816 h 161928"/>
                    <a:gd name="connsiteX3" fmla="*/ 126272 w 126879"/>
                    <a:gd name="connsiteY3" fmla="*/ 68996 h 161928"/>
                    <a:gd name="connsiteX4" fmla="*/ 74767 w 126879"/>
                    <a:gd name="connsiteY4" fmla="*/ 608 h 161928"/>
                    <a:gd name="connsiteX5" fmla="*/ 6378 w 126879"/>
                    <a:gd name="connsiteY5" fmla="*/ 52113 h 161928"/>
                    <a:gd name="connsiteX6" fmla="*/ 608 w 126879"/>
                    <a:gd name="connsiteY6" fmla="*/ 92932 h 1619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6879" h="161928">
                      <a:moveTo>
                        <a:pt x="608" y="92932"/>
                      </a:moveTo>
                      <a:cubicBezTo>
                        <a:pt x="-4094" y="126058"/>
                        <a:pt x="18987" y="156619"/>
                        <a:pt x="52113" y="161321"/>
                      </a:cubicBezTo>
                      <a:cubicBezTo>
                        <a:pt x="85239" y="166023"/>
                        <a:pt x="115800" y="142941"/>
                        <a:pt x="120501" y="109816"/>
                      </a:cubicBezTo>
                      <a:lnTo>
                        <a:pt x="126272" y="68996"/>
                      </a:lnTo>
                      <a:cubicBezTo>
                        <a:pt x="130973" y="35871"/>
                        <a:pt x="107892" y="5310"/>
                        <a:pt x="74767" y="608"/>
                      </a:cubicBezTo>
                      <a:cubicBezTo>
                        <a:pt x="41641" y="-4094"/>
                        <a:pt x="11080" y="18987"/>
                        <a:pt x="6378" y="52113"/>
                      </a:cubicBezTo>
                      <a:lnTo>
                        <a:pt x="608" y="92932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3" name="Free-form: Shape 122">
                  <a:extLst>
                    <a:ext uri="{FF2B5EF4-FFF2-40B4-BE49-F238E27FC236}">
                      <a16:creationId xmlns:a16="http://schemas.microsoft.com/office/drawing/2014/main" id="{033F467B-8BEB-45A0-C395-76137728FAA2}"/>
                    </a:ext>
                  </a:extLst>
                </p:cNvPr>
                <p:cNvSpPr/>
                <p:nvPr/>
              </p:nvSpPr>
              <p:spPr>
                <a:xfrm>
                  <a:off x="7265750" y="4963385"/>
                  <a:ext cx="194052" cy="107473"/>
                </a:xfrm>
                <a:custGeom>
                  <a:avLst/>
                  <a:gdLst>
                    <a:gd name="connsiteX0" fmla="*/ 194052 w 194052"/>
                    <a:gd name="connsiteY0" fmla="*/ 2326 h 107473"/>
                    <a:gd name="connsiteX1" fmla="*/ 148959 w 194052"/>
                    <a:gd name="connsiteY1" fmla="*/ 4464 h 107473"/>
                    <a:gd name="connsiteX2" fmla="*/ 131648 w 194052"/>
                    <a:gd name="connsiteY2" fmla="*/ 14722 h 107473"/>
                    <a:gd name="connsiteX3" fmla="*/ 0 w 194052"/>
                    <a:gd name="connsiteY3" fmla="*/ 107474 h 1074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4052" h="107473">
                      <a:moveTo>
                        <a:pt x="194052" y="2326"/>
                      </a:moveTo>
                      <a:cubicBezTo>
                        <a:pt x="178451" y="-1520"/>
                        <a:pt x="163064" y="-452"/>
                        <a:pt x="148959" y="4464"/>
                      </a:cubicBezTo>
                      <a:cubicBezTo>
                        <a:pt x="148959" y="4464"/>
                        <a:pt x="140410" y="8524"/>
                        <a:pt x="131648" y="14722"/>
                      </a:cubicBezTo>
                      <a:lnTo>
                        <a:pt x="0" y="107474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4" name="Free-form: Shape 123">
                  <a:extLst>
                    <a:ext uri="{FF2B5EF4-FFF2-40B4-BE49-F238E27FC236}">
                      <a16:creationId xmlns:a16="http://schemas.microsoft.com/office/drawing/2014/main" id="{F6F0B87A-8394-F4AF-7900-8ED576E4AE99}"/>
                    </a:ext>
                  </a:extLst>
                </p:cNvPr>
                <p:cNvSpPr/>
                <p:nvPr/>
              </p:nvSpPr>
              <p:spPr>
                <a:xfrm>
                  <a:off x="7494637" y="5043289"/>
                  <a:ext cx="29706" cy="175459"/>
                </a:xfrm>
                <a:custGeom>
                  <a:avLst/>
                  <a:gdLst>
                    <a:gd name="connsiteX0" fmla="*/ 0 w 29706"/>
                    <a:gd name="connsiteY0" fmla="*/ 175459 h 175459"/>
                    <a:gd name="connsiteX1" fmla="*/ 29706 w 29706"/>
                    <a:gd name="connsiteY1" fmla="*/ 0 h 175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9706" h="175459">
                      <a:moveTo>
                        <a:pt x="0" y="175459"/>
                      </a:moveTo>
                      <a:lnTo>
                        <a:pt x="29706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5" name="Free-form: Shape 124">
                  <a:extLst>
                    <a:ext uri="{FF2B5EF4-FFF2-40B4-BE49-F238E27FC236}">
                      <a16:creationId xmlns:a16="http://schemas.microsoft.com/office/drawing/2014/main" id="{FE59472D-8A42-4E34-4E5D-ECEC78BC22C1}"/>
                    </a:ext>
                  </a:extLst>
                </p:cNvPr>
                <p:cNvSpPr/>
                <p:nvPr/>
              </p:nvSpPr>
              <p:spPr>
                <a:xfrm>
                  <a:off x="7362776" y="5083681"/>
                  <a:ext cx="4915" cy="124808"/>
                </a:xfrm>
                <a:custGeom>
                  <a:avLst/>
                  <a:gdLst>
                    <a:gd name="connsiteX0" fmla="*/ 0 w 4915"/>
                    <a:gd name="connsiteY0" fmla="*/ 124809 h 124808"/>
                    <a:gd name="connsiteX1" fmla="*/ 4915 w 4915"/>
                    <a:gd name="connsiteY1" fmla="*/ 0 h 124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915" h="124808">
                      <a:moveTo>
                        <a:pt x="0" y="124809"/>
                      </a:moveTo>
                      <a:lnTo>
                        <a:pt x="491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6" name="Free-form: Shape 125">
                  <a:extLst>
                    <a:ext uri="{FF2B5EF4-FFF2-40B4-BE49-F238E27FC236}">
                      <a16:creationId xmlns:a16="http://schemas.microsoft.com/office/drawing/2014/main" id="{A05F284E-91CB-AD63-8ECD-72AC3943B9D6}"/>
                    </a:ext>
                  </a:extLst>
                </p:cNvPr>
                <p:cNvSpPr/>
                <p:nvPr/>
              </p:nvSpPr>
              <p:spPr>
                <a:xfrm>
                  <a:off x="7577345" y="5101847"/>
                  <a:ext cx="97721" cy="87463"/>
                </a:xfrm>
                <a:custGeom>
                  <a:avLst/>
                  <a:gdLst>
                    <a:gd name="connsiteX0" fmla="*/ 67106 w 97721"/>
                    <a:gd name="connsiteY0" fmla="*/ 86340 h 87463"/>
                    <a:gd name="connsiteX1" fmla="*/ 76082 w 97721"/>
                    <a:gd name="connsiteY1" fmla="*/ 87409 h 87463"/>
                    <a:gd name="connsiteX2" fmla="*/ 85058 w 97721"/>
                    <a:gd name="connsiteY2" fmla="*/ 84844 h 87463"/>
                    <a:gd name="connsiteX3" fmla="*/ 92324 w 97721"/>
                    <a:gd name="connsiteY3" fmla="*/ 79074 h 87463"/>
                    <a:gd name="connsiteX4" fmla="*/ 96599 w 97721"/>
                    <a:gd name="connsiteY4" fmla="*/ 71167 h 87463"/>
                    <a:gd name="connsiteX5" fmla="*/ 97667 w 97721"/>
                    <a:gd name="connsiteY5" fmla="*/ 62191 h 87463"/>
                    <a:gd name="connsiteX6" fmla="*/ 95103 w 97721"/>
                    <a:gd name="connsiteY6" fmla="*/ 53215 h 87463"/>
                    <a:gd name="connsiteX7" fmla="*/ 89332 w 97721"/>
                    <a:gd name="connsiteY7" fmla="*/ 45949 h 87463"/>
                    <a:gd name="connsiteX8" fmla="*/ 0 w 97721"/>
                    <a:gd name="connsiteY8" fmla="*/ 0 h 874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721" h="87463">
                      <a:moveTo>
                        <a:pt x="67106" y="86340"/>
                      </a:moveTo>
                      <a:cubicBezTo>
                        <a:pt x="69884" y="87195"/>
                        <a:pt x="73090" y="87623"/>
                        <a:pt x="76082" y="87409"/>
                      </a:cubicBezTo>
                      <a:cubicBezTo>
                        <a:pt x="79074" y="87195"/>
                        <a:pt x="82280" y="86340"/>
                        <a:pt x="85058" y="84844"/>
                      </a:cubicBezTo>
                      <a:cubicBezTo>
                        <a:pt x="87836" y="83348"/>
                        <a:pt x="90401" y="81425"/>
                        <a:pt x="92324" y="79074"/>
                      </a:cubicBezTo>
                      <a:cubicBezTo>
                        <a:pt x="94248" y="76723"/>
                        <a:pt x="95744" y="73945"/>
                        <a:pt x="96599" y="71167"/>
                      </a:cubicBezTo>
                      <a:cubicBezTo>
                        <a:pt x="97454" y="68388"/>
                        <a:pt x="97881" y="65183"/>
                        <a:pt x="97667" y="62191"/>
                      </a:cubicBezTo>
                      <a:cubicBezTo>
                        <a:pt x="97454" y="59199"/>
                        <a:pt x="96599" y="55993"/>
                        <a:pt x="95103" y="53215"/>
                      </a:cubicBezTo>
                      <a:cubicBezTo>
                        <a:pt x="93607" y="50436"/>
                        <a:pt x="91683" y="47872"/>
                        <a:pt x="89332" y="45949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7" name="Free-form: Shape 126">
                  <a:extLst>
                    <a:ext uri="{FF2B5EF4-FFF2-40B4-BE49-F238E27FC236}">
                      <a16:creationId xmlns:a16="http://schemas.microsoft.com/office/drawing/2014/main" id="{31C606B6-0A61-E68C-41C6-6AAB5C81EB6A}"/>
                    </a:ext>
                  </a:extLst>
                </p:cNvPr>
                <p:cNvSpPr/>
                <p:nvPr/>
              </p:nvSpPr>
              <p:spPr>
                <a:xfrm>
                  <a:off x="7539731" y="4994563"/>
                  <a:ext cx="37613" cy="107070"/>
                </a:xfrm>
                <a:custGeom>
                  <a:avLst/>
                  <a:gdLst>
                    <a:gd name="connsiteX0" fmla="*/ 0 w 37613"/>
                    <a:gd name="connsiteY0" fmla="*/ 0 h 107070"/>
                    <a:gd name="connsiteX1" fmla="*/ 37614 w 37613"/>
                    <a:gd name="connsiteY1" fmla="*/ 107071 h 107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7613" h="107070">
                      <a:moveTo>
                        <a:pt x="0" y="0"/>
                      </a:moveTo>
                      <a:lnTo>
                        <a:pt x="37614" y="107071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8" name="Free-form: Shape 127">
                  <a:extLst>
                    <a:ext uri="{FF2B5EF4-FFF2-40B4-BE49-F238E27FC236}">
                      <a16:creationId xmlns:a16="http://schemas.microsoft.com/office/drawing/2014/main" id="{BC3F6ECE-A1B9-BEC3-C841-06FEF1E188B9}"/>
                    </a:ext>
                  </a:extLst>
                </p:cNvPr>
                <p:cNvSpPr/>
                <p:nvPr/>
              </p:nvSpPr>
              <p:spPr>
                <a:xfrm>
                  <a:off x="7459802" y="4965711"/>
                  <a:ext cx="79929" cy="28851"/>
                </a:xfrm>
                <a:custGeom>
                  <a:avLst/>
                  <a:gdLst>
                    <a:gd name="connsiteX0" fmla="*/ 0 w 79929"/>
                    <a:gd name="connsiteY0" fmla="*/ 0 h 28851"/>
                    <a:gd name="connsiteX1" fmla="*/ 79929 w 79929"/>
                    <a:gd name="connsiteY1" fmla="*/ 28851 h 28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9929" h="28851">
                      <a:moveTo>
                        <a:pt x="0" y="0"/>
                      </a:moveTo>
                      <a:lnTo>
                        <a:pt x="79929" y="28851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9" name="Free-form: Shape 128">
                  <a:extLst>
                    <a:ext uri="{FF2B5EF4-FFF2-40B4-BE49-F238E27FC236}">
                      <a16:creationId xmlns:a16="http://schemas.microsoft.com/office/drawing/2014/main" id="{76634D60-C1F1-3339-B702-46C207469C03}"/>
                    </a:ext>
                  </a:extLst>
                </p:cNvPr>
                <p:cNvSpPr/>
                <p:nvPr/>
              </p:nvSpPr>
              <p:spPr>
                <a:xfrm>
                  <a:off x="7257842" y="5095222"/>
                  <a:ext cx="62831" cy="131861"/>
                </a:xfrm>
                <a:custGeom>
                  <a:avLst/>
                  <a:gdLst>
                    <a:gd name="connsiteX0" fmla="*/ 1069 w 62831"/>
                    <a:gd name="connsiteY0" fmla="*/ 0 h 131861"/>
                    <a:gd name="connsiteX1" fmla="*/ 0 w 62831"/>
                    <a:gd name="connsiteY1" fmla="*/ 111131 h 131861"/>
                    <a:gd name="connsiteX2" fmla="*/ 2778 w 62831"/>
                    <a:gd name="connsiteY2" fmla="*/ 119680 h 131861"/>
                    <a:gd name="connsiteX3" fmla="*/ 8762 w 62831"/>
                    <a:gd name="connsiteY3" fmla="*/ 126732 h 131861"/>
                    <a:gd name="connsiteX4" fmla="*/ 17097 w 62831"/>
                    <a:gd name="connsiteY4" fmla="*/ 131007 h 131861"/>
                    <a:gd name="connsiteX5" fmla="*/ 26073 w 62831"/>
                    <a:gd name="connsiteY5" fmla="*/ 131648 h 131861"/>
                    <a:gd name="connsiteX6" fmla="*/ 34622 w 62831"/>
                    <a:gd name="connsiteY6" fmla="*/ 128869 h 131861"/>
                    <a:gd name="connsiteX7" fmla="*/ 41674 w 62831"/>
                    <a:gd name="connsiteY7" fmla="*/ 122885 h 131861"/>
                    <a:gd name="connsiteX8" fmla="*/ 45948 w 62831"/>
                    <a:gd name="connsiteY8" fmla="*/ 114551 h 131861"/>
                    <a:gd name="connsiteX9" fmla="*/ 62832 w 62831"/>
                    <a:gd name="connsiteY9" fmla="*/ 15174 h 131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2831" h="131861">
                      <a:moveTo>
                        <a:pt x="1069" y="0"/>
                      </a:moveTo>
                      <a:lnTo>
                        <a:pt x="0" y="111131"/>
                      </a:lnTo>
                      <a:cubicBezTo>
                        <a:pt x="427" y="114123"/>
                        <a:pt x="1282" y="117115"/>
                        <a:pt x="2778" y="119680"/>
                      </a:cubicBezTo>
                      <a:cubicBezTo>
                        <a:pt x="4274" y="122244"/>
                        <a:pt x="6198" y="124809"/>
                        <a:pt x="8762" y="126732"/>
                      </a:cubicBezTo>
                      <a:cubicBezTo>
                        <a:pt x="11327" y="128656"/>
                        <a:pt x="14105" y="130152"/>
                        <a:pt x="17097" y="131007"/>
                      </a:cubicBezTo>
                      <a:cubicBezTo>
                        <a:pt x="20089" y="131861"/>
                        <a:pt x="23081" y="132075"/>
                        <a:pt x="26073" y="131648"/>
                      </a:cubicBezTo>
                      <a:cubicBezTo>
                        <a:pt x="29065" y="131220"/>
                        <a:pt x="32057" y="130365"/>
                        <a:pt x="34622" y="128869"/>
                      </a:cubicBezTo>
                      <a:cubicBezTo>
                        <a:pt x="37186" y="127374"/>
                        <a:pt x="39751" y="125450"/>
                        <a:pt x="41674" y="122885"/>
                      </a:cubicBezTo>
                      <a:cubicBezTo>
                        <a:pt x="43598" y="120321"/>
                        <a:pt x="45094" y="117543"/>
                        <a:pt x="45948" y="114551"/>
                      </a:cubicBezTo>
                      <a:lnTo>
                        <a:pt x="62832" y="15174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0" name="Free-form: Shape 129">
                  <a:extLst>
                    <a:ext uri="{FF2B5EF4-FFF2-40B4-BE49-F238E27FC236}">
                      <a16:creationId xmlns:a16="http://schemas.microsoft.com/office/drawing/2014/main" id="{7F5A1ED4-BD5F-B07E-4F98-C5AE7D1061D9}"/>
                    </a:ext>
                  </a:extLst>
                </p:cNvPr>
                <p:cNvSpPr/>
                <p:nvPr/>
              </p:nvSpPr>
              <p:spPr>
                <a:xfrm>
                  <a:off x="7258471" y="5070859"/>
                  <a:ext cx="7278" cy="24363"/>
                </a:xfrm>
                <a:custGeom>
                  <a:avLst/>
                  <a:gdLst>
                    <a:gd name="connsiteX0" fmla="*/ 7279 w 7278"/>
                    <a:gd name="connsiteY0" fmla="*/ 0 h 24363"/>
                    <a:gd name="connsiteX1" fmla="*/ 226 w 7278"/>
                    <a:gd name="connsiteY1" fmla="*/ 24363 h 243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278" h="24363">
                      <a:moveTo>
                        <a:pt x="7279" y="0"/>
                      </a:moveTo>
                      <a:cubicBezTo>
                        <a:pt x="1936" y="6625"/>
                        <a:pt x="-842" y="15387"/>
                        <a:pt x="226" y="24363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1" name="Free-form: Shape 130">
                  <a:extLst>
                    <a:ext uri="{FF2B5EF4-FFF2-40B4-BE49-F238E27FC236}">
                      <a16:creationId xmlns:a16="http://schemas.microsoft.com/office/drawing/2014/main" id="{FBAAF5B9-16EF-B2AC-DFE7-12858C248757}"/>
                    </a:ext>
                  </a:extLst>
                </p:cNvPr>
                <p:cNvSpPr/>
                <p:nvPr/>
              </p:nvSpPr>
              <p:spPr>
                <a:xfrm>
                  <a:off x="7320674" y="5061455"/>
                  <a:ext cx="85699" cy="49154"/>
                </a:xfrm>
                <a:custGeom>
                  <a:avLst/>
                  <a:gdLst>
                    <a:gd name="connsiteX0" fmla="*/ 85699 w 85699"/>
                    <a:gd name="connsiteY0" fmla="*/ 0 h 49154"/>
                    <a:gd name="connsiteX1" fmla="*/ 0 w 85699"/>
                    <a:gd name="connsiteY1" fmla="*/ 49154 h 491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699" h="49154">
                      <a:moveTo>
                        <a:pt x="85699" y="0"/>
                      </a:moveTo>
                      <a:lnTo>
                        <a:pt x="0" y="4915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2" name="Free-form: Shape 131">
                  <a:extLst>
                    <a:ext uri="{FF2B5EF4-FFF2-40B4-BE49-F238E27FC236}">
                      <a16:creationId xmlns:a16="http://schemas.microsoft.com/office/drawing/2014/main" id="{6D018166-192D-C086-01EE-5F96D70D419F}"/>
                    </a:ext>
                  </a:extLst>
                </p:cNvPr>
                <p:cNvSpPr/>
                <p:nvPr/>
              </p:nvSpPr>
              <p:spPr>
                <a:xfrm>
                  <a:off x="7494637" y="5218749"/>
                  <a:ext cx="128655" cy="268638"/>
                </a:xfrm>
                <a:custGeom>
                  <a:avLst/>
                  <a:gdLst>
                    <a:gd name="connsiteX0" fmla="*/ 0 w 128655"/>
                    <a:gd name="connsiteY0" fmla="*/ 0 h 268638"/>
                    <a:gd name="connsiteX1" fmla="*/ 128656 w 128655"/>
                    <a:gd name="connsiteY1" fmla="*/ 268638 h 26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655" h="268638">
                      <a:moveTo>
                        <a:pt x="0" y="0"/>
                      </a:moveTo>
                      <a:lnTo>
                        <a:pt x="128656" y="268638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3" name="Free-form: Shape 132">
                  <a:extLst>
                    <a:ext uri="{FF2B5EF4-FFF2-40B4-BE49-F238E27FC236}">
                      <a16:creationId xmlns:a16="http://schemas.microsoft.com/office/drawing/2014/main" id="{08BF224C-FC5C-644F-BC66-FE5D94367A0D}"/>
                    </a:ext>
                  </a:extLst>
                </p:cNvPr>
                <p:cNvSpPr/>
                <p:nvPr/>
              </p:nvSpPr>
              <p:spPr>
                <a:xfrm>
                  <a:off x="7362776" y="5208490"/>
                  <a:ext cx="200463" cy="307106"/>
                </a:xfrm>
                <a:custGeom>
                  <a:avLst/>
                  <a:gdLst>
                    <a:gd name="connsiteX0" fmla="*/ 0 w 200463"/>
                    <a:gd name="connsiteY0" fmla="*/ 0 h 307106"/>
                    <a:gd name="connsiteX1" fmla="*/ 200464 w 200463"/>
                    <a:gd name="connsiteY1" fmla="*/ 307107 h 3071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463" h="307106">
                      <a:moveTo>
                        <a:pt x="0" y="0"/>
                      </a:moveTo>
                      <a:lnTo>
                        <a:pt x="200464" y="307107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4" name="Free-form: Shape 133">
                  <a:extLst>
                    <a:ext uri="{FF2B5EF4-FFF2-40B4-BE49-F238E27FC236}">
                      <a16:creationId xmlns:a16="http://schemas.microsoft.com/office/drawing/2014/main" id="{E14F2007-18B3-196F-9C33-ED2ECE64CB38}"/>
                    </a:ext>
                  </a:extLst>
                </p:cNvPr>
                <p:cNvSpPr/>
                <p:nvPr/>
              </p:nvSpPr>
              <p:spPr>
                <a:xfrm>
                  <a:off x="7327940" y="5407885"/>
                  <a:ext cx="90828" cy="107711"/>
                </a:xfrm>
                <a:custGeom>
                  <a:avLst/>
                  <a:gdLst>
                    <a:gd name="connsiteX0" fmla="*/ 0 w 90828"/>
                    <a:gd name="connsiteY0" fmla="*/ 107712 h 107711"/>
                    <a:gd name="connsiteX1" fmla="*/ 90828 w 90828"/>
                    <a:gd name="connsiteY1" fmla="*/ 0 h 1077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0828" h="107711">
                      <a:moveTo>
                        <a:pt x="0" y="107712"/>
                      </a:moveTo>
                      <a:lnTo>
                        <a:pt x="90828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5" name="Free-form: Shape 134">
                  <a:extLst>
                    <a:ext uri="{FF2B5EF4-FFF2-40B4-BE49-F238E27FC236}">
                      <a16:creationId xmlns:a16="http://schemas.microsoft.com/office/drawing/2014/main" id="{E683EBC5-B8A4-8F5B-0E11-EC524AA90521}"/>
                    </a:ext>
                  </a:extLst>
                </p:cNvPr>
                <p:cNvSpPr/>
                <p:nvPr/>
              </p:nvSpPr>
              <p:spPr>
                <a:xfrm>
                  <a:off x="7276863" y="5357663"/>
                  <a:ext cx="72021" cy="129510"/>
                </a:xfrm>
                <a:custGeom>
                  <a:avLst/>
                  <a:gdLst>
                    <a:gd name="connsiteX0" fmla="*/ 0 w 72021"/>
                    <a:gd name="connsiteY0" fmla="*/ 129511 h 129510"/>
                    <a:gd name="connsiteX1" fmla="*/ 72022 w 72021"/>
                    <a:gd name="connsiteY1" fmla="*/ 0 h 1295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2021" h="129510">
                      <a:moveTo>
                        <a:pt x="0" y="129511"/>
                      </a:moveTo>
                      <a:lnTo>
                        <a:pt x="72022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6" name="Free-form: Shape 135">
                  <a:extLst>
                    <a:ext uri="{FF2B5EF4-FFF2-40B4-BE49-F238E27FC236}">
                      <a16:creationId xmlns:a16="http://schemas.microsoft.com/office/drawing/2014/main" id="{B4813CF7-5A70-4BE9-FABF-A47269123046}"/>
                    </a:ext>
                  </a:extLst>
                </p:cNvPr>
                <p:cNvSpPr/>
                <p:nvPr/>
              </p:nvSpPr>
              <p:spPr>
                <a:xfrm>
                  <a:off x="7418769" y="5335864"/>
                  <a:ext cx="27141" cy="72021"/>
                </a:xfrm>
                <a:custGeom>
                  <a:avLst/>
                  <a:gdLst>
                    <a:gd name="connsiteX0" fmla="*/ 27142 w 27141"/>
                    <a:gd name="connsiteY0" fmla="*/ 0 h 72021"/>
                    <a:gd name="connsiteX1" fmla="*/ 0 w 27141"/>
                    <a:gd name="connsiteY1" fmla="*/ 72022 h 720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7141" h="72021">
                      <a:moveTo>
                        <a:pt x="27142" y="0"/>
                      </a:moveTo>
                      <a:lnTo>
                        <a:pt x="0" y="7202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7" name="Free-form: Shape 136">
                  <a:extLst>
                    <a:ext uri="{FF2B5EF4-FFF2-40B4-BE49-F238E27FC236}">
                      <a16:creationId xmlns:a16="http://schemas.microsoft.com/office/drawing/2014/main" id="{884C7EFA-1FBE-70D8-5FBC-51A6C26BA648}"/>
                    </a:ext>
                  </a:extLst>
                </p:cNvPr>
                <p:cNvSpPr/>
                <p:nvPr/>
              </p:nvSpPr>
              <p:spPr>
                <a:xfrm>
                  <a:off x="7348884" y="5208490"/>
                  <a:ext cx="13891" cy="149172"/>
                </a:xfrm>
                <a:custGeom>
                  <a:avLst/>
                  <a:gdLst>
                    <a:gd name="connsiteX0" fmla="*/ 13891 w 13891"/>
                    <a:gd name="connsiteY0" fmla="*/ 0 h 149172"/>
                    <a:gd name="connsiteX1" fmla="*/ 0 w 13891"/>
                    <a:gd name="connsiteY1" fmla="*/ 149172 h 149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891" h="149172">
                      <a:moveTo>
                        <a:pt x="13891" y="0"/>
                      </a:moveTo>
                      <a:lnTo>
                        <a:pt x="0" y="14917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8" name="Free-form: Shape 137">
                  <a:extLst>
                    <a:ext uri="{FF2B5EF4-FFF2-40B4-BE49-F238E27FC236}">
                      <a16:creationId xmlns:a16="http://schemas.microsoft.com/office/drawing/2014/main" id="{2BA59D97-E613-04BD-FA5C-B54C890097B0}"/>
                    </a:ext>
                  </a:extLst>
                </p:cNvPr>
                <p:cNvSpPr/>
                <p:nvPr/>
              </p:nvSpPr>
              <p:spPr>
                <a:xfrm>
                  <a:off x="7542082" y="5156558"/>
                  <a:ext cx="102368" cy="31629"/>
                </a:xfrm>
                <a:custGeom>
                  <a:avLst/>
                  <a:gdLst>
                    <a:gd name="connsiteX0" fmla="*/ 102369 w 102368"/>
                    <a:gd name="connsiteY0" fmla="*/ 31630 h 31629"/>
                    <a:gd name="connsiteX1" fmla="*/ 0 w 102368"/>
                    <a:gd name="connsiteY1" fmla="*/ 0 h 316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2368" h="31629">
                      <a:moveTo>
                        <a:pt x="102369" y="3163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9" name="Free-form: Shape 138">
                  <a:extLst>
                    <a:ext uri="{FF2B5EF4-FFF2-40B4-BE49-F238E27FC236}">
                      <a16:creationId xmlns:a16="http://schemas.microsoft.com/office/drawing/2014/main" id="{6D58DA8C-724B-B1CE-D987-920E466EFCC3}"/>
                    </a:ext>
                  </a:extLst>
                </p:cNvPr>
                <p:cNvSpPr/>
                <p:nvPr/>
              </p:nvSpPr>
              <p:spPr>
                <a:xfrm>
                  <a:off x="7513230" y="5109113"/>
                  <a:ext cx="28851" cy="47444"/>
                </a:xfrm>
                <a:custGeom>
                  <a:avLst/>
                  <a:gdLst>
                    <a:gd name="connsiteX0" fmla="*/ 28851 w 28851"/>
                    <a:gd name="connsiteY0" fmla="*/ 47444 h 47444"/>
                    <a:gd name="connsiteX1" fmla="*/ 0 w 28851"/>
                    <a:gd name="connsiteY1" fmla="*/ 0 h 47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851" h="47444">
                      <a:moveTo>
                        <a:pt x="28851" y="47444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0" name="Free-form: Shape 139">
                  <a:extLst>
                    <a:ext uri="{FF2B5EF4-FFF2-40B4-BE49-F238E27FC236}">
                      <a16:creationId xmlns:a16="http://schemas.microsoft.com/office/drawing/2014/main" id="{0FA39B7C-DEAE-16C7-80ED-507724CF9539}"/>
                    </a:ext>
                  </a:extLst>
                </p:cNvPr>
                <p:cNvSpPr/>
                <p:nvPr/>
              </p:nvSpPr>
              <p:spPr>
                <a:xfrm>
                  <a:off x="7022685" y="4912684"/>
                  <a:ext cx="103580" cy="132126"/>
                </a:xfrm>
                <a:custGeom>
                  <a:avLst/>
                  <a:gdLst>
                    <a:gd name="connsiteX0" fmla="*/ 103082 w 103580"/>
                    <a:gd name="connsiteY0" fmla="*/ 75894 h 132126"/>
                    <a:gd name="connsiteX1" fmla="*/ 60980 w 103580"/>
                    <a:gd name="connsiteY1" fmla="*/ 131674 h 132126"/>
                    <a:gd name="connsiteX2" fmla="*/ 5201 w 103580"/>
                    <a:gd name="connsiteY2" fmla="*/ 89572 h 132126"/>
                    <a:gd name="connsiteX3" fmla="*/ 499 w 103580"/>
                    <a:gd name="connsiteY3" fmla="*/ 56232 h 132126"/>
                    <a:gd name="connsiteX4" fmla="*/ 42601 w 103580"/>
                    <a:gd name="connsiteY4" fmla="*/ 453 h 132126"/>
                    <a:gd name="connsiteX5" fmla="*/ 98380 w 103580"/>
                    <a:gd name="connsiteY5" fmla="*/ 42555 h 132126"/>
                    <a:gd name="connsiteX6" fmla="*/ 103082 w 103580"/>
                    <a:gd name="connsiteY6" fmla="*/ 75894 h 1321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3580" h="132126">
                      <a:moveTo>
                        <a:pt x="103082" y="75894"/>
                      </a:moveTo>
                      <a:cubicBezTo>
                        <a:pt x="106929" y="103036"/>
                        <a:pt x="88122" y="128040"/>
                        <a:pt x="60980" y="131674"/>
                      </a:cubicBezTo>
                      <a:cubicBezTo>
                        <a:pt x="33838" y="135307"/>
                        <a:pt x="8834" y="116714"/>
                        <a:pt x="5201" y="89572"/>
                      </a:cubicBezTo>
                      <a:lnTo>
                        <a:pt x="499" y="56232"/>
                      </a:lnTo>
                      <a:cubicBezTo>
                        <a:pt x="-3348" y="29091"/>
                        <a:pt x="15459" y="4086"/>
                        <a:pt x="42601" y="453"/>
                      </a:cubicBezTo>
                      <a:cubicBezTo>
                        <a:pt x="69742" y="-3180"/>
                        <a:pt x="94747" y="15413"/>
                        <a:pt x="98380" y="42555"/>
                      </a:cubicBezTo>
                      <a:lnTo>
                        <a:pt x="103082" y="75894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1" name="Free-form: Shape 140">
                  <a:extLst>
                    <a:ext uri="{FF2B5EF4-FFF2-40B4-BE49-F238E27FC236}">
                      <a16:creationId xmlns:a16="http://schemas.microsoft.com/office/drawing/2014/main" id="{4C6BB703-DDC6-B6EE-6FE9-AAD9B4812323}"/>
                    </a:ext>
                  </a:extLst>
                </p:cNvPr>
                <p:cNvSpPr/>
                <p:nvPr/>
              </p:nvSpPr>
              <p:spPr>
                <a:xfrm>
                  <a:off x="7095206" y="5064999"/>
                  <a:ext cx="113482" cy="55868"/>
                </a:xfrm>
                <a:custGeom>
                  <a:avLst/>
                  <a:gdLst>
                    <a:gd name="connsiteX0" fmla="*/ 0 w 113482"/>
                    <a:gd name="connsiteY0" fmla="*/ 1799 h 55868"/>
                    <a:gd name="connsiteX1" fmla="*/ 36759 w 113482"/>
                    <a:gd name="connsiteY1" fmla="*/ 3509 h 55868"/>
                    <a:gd name="connsiteX2" fmla="*/ 50864 w 113482"/>
                    <a:gd name="connsiteY2" fmla="*/ 11844 h 55868"/>
                    <a:gd name="connsiteX3" fmla="*/ 113482 w 113482"/>
                    <a:gd name="connsiteY3" fmla="*/ 55869 h 55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3482" h="55868">
                      <a:moveTo>
                        <a:pt x="0" y="1799"/>
                      </a:moveTo>
                      <a:cubicBezTo>
                        <a:pt x="12609" y="-1193"/>
                        <a:pt x="25432" y="-338"/>
                        <a:pt x="36759" y="3509"/>
                      </a:cubicBezTo>
                      <a:cubicBezTo>
                        <a:pt x="36759" y="3509"/>
                        <a:pt x="43598" y="6715"/>
                        <a:pt x="50864" y="11844"/>
                      </a:cubicBezTo>
                      <a:lnTo>
                        <a:pt x="113482" y="55869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2" name="Free-form: Shape 141">
                  <a:extLst>
                    <a:ext uri="{FF2B5EF4-FFF2-40B4-BE49-F238E27FC236}">
                      <a16:creationId xmlns:a16="http://schemas.microsoft.com/office/drawing/2014/main" id="{679E0440-BC5A-9786-DDBA-880E04101CB0}"/>
                    </a:ext>
                  </a:extLst>
                </p:cNvPr>
                <p:cNvSpPr/>
                <p:nvPr/>
              </p:nvSpPr>
              <p:spPr>
                <a:xfrm>
                  <a:off x="7042632" y="5130057"/>
                  <a:ext cx="24149" cy="143188"/>
                </a:xfrm>
                <a:custGeom>
                  <a:avLst/>
                  <a:gdLst>
                    <a:gd name="connsiteX0" fmla="*/ 24150 w 24149"/>
                    <a:gd name="connsiteY0" fmla="*/ 143188 h 143188"/>
                    <a:gd name="connsiteX1" fmla="*/ 0 w 24149"/>
                    <a:gd name="connsiteY1" fmla="*/ 0 h 143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4149" h="143188">
                      <a:moveTo>
                        <a:pt x="24150" y="143188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3" name="Free-form: Shape 142">
                  <a:extLst>
                    <a:ext uri="{FF2B5EF4-FFF2-40B4-BE49-F238E27FC236}">
                      <a16:creationId xmlns:a16="http://schemas.microsoft.com/office/drawing/2014/main" id="{07D61FAD-66DE-909C-9616-8F7A3DF2F88D}"/>
                    </a:ext>
                  </a:extLst>
                </p:cNvPr>
                <p:cNvSpPr/>
                <p:nvPr/>
              </p:nvSpPr>
              <p:spPr>
                <a:xfrm>
                  <a:off x="7170433" y="5162969"/>
                  <a:ext cx="4060" cy="102155"/>
                </a:xfrm>
                <a:custGeom>
                  <a:avLst/>
                  <a:gdLst>
                    <a:gd name="connsiteX0" fmla="*/ 4061 w 4060"/>
                    <a:gd name="connsiteY0" fmla="*/ 102155 h 102155"/>
                    <a:gd name="connsiteX1" fmla="*/ 0 w 4060"/>
                    <a:gd name="connsiteY1" fmla="*/ 0 h 102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060" h="102155">
                      <a:moveTo>
                        <a:pt x="4061" y="102155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4" name="Free-form: Shape 143">
                  <a:extLst>
                    <a:ext uri="{FF2B5EF4-FFF2-40B4-BE49-F238E27FC236}">
                      <a16:creationId xmlns:a16="http://schemas.microsoft.com/office/drawing/2014/main" id="{3FBBB965-F440-014B-53B1-23D3B36CAB0F}"/>
                    </a:ext>
                  </a:extLst>
                </p:cNvPr>
                <p:cNvSpPr/>
                <p:nvPr/>
              </p:nvSpPr>
              <p:spPr>
                <a:xfrm>
                  <a:off x="6919456" y="5178143"/>
                  <a:ext cx="79792" cy="71243"/>
                </a:xfrm>
                <a:custGeom>
                  <a:avLst/>
                  <a:gdLst>
                    <a:gd name="connsiteX0" fmla="*/ 25082 w 79792"/>
                    <a:gd name="connsiteY0" fmla="*/ 70312 h 71243"/>
                    <a:gd name="connsiteX1" fmla="*/ 17815 w 79792"/>
                    <a:gd name="connsiteY1" fmla="*/ 71167 h 71243"/>
                    <a:gd name="connsiteX2" fmla="*/ 10549 w 79792"/>
                    <a:gd name="connsiteY2" fmla="*/ 69030 h 71243"/>
                    <a:gd name="connsiteX3" fmla="*/ 4565 w 79792"/>
                    <a:gd name="connsiteY3" fmla="*/ 64328 h 71243"/>
                    <a:gd name="connsiteX4" fmla="*/ 932 w 79792"/>
                    <a:gd name="connsiteY4" fmla="*/ 57916 h 71243"/>
                    <a:gd name="connsiteX5" fmla="*/ 77 w 79792"/>
                    <a:gd name="connsiteY5" fmla="*/ 50650 h 71243"/>
                    <a:gd name="connsiteX6" fmla="*/ 2214 w 79792"/>
                    <a:gd name="connsiteY6" fmla="*/ 43384 h 71243"/>
                    <a:gd name="connsiteX7" fmla="*/ 6916 w 79792"/>
                    <a:gd name="connsiteY7" fmla="*/ 37400 h 71243"/>
                    <a:gd name="connsiteX8" fmla="*/ 79792 w 79792"/>
                    <a:gd name="connsiteY8" fmla="*/ 0 h 71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792" h="71243">
                      <a:moveTo>
                        <a:pt x="25082" y="70312"/>
                      </a:moveTo>
                      <a:cubicBezTo>
                        <a:pt x="22731" y="71167"/>
                        <a:pt x="20166" y="71380"/>
                        <a:pt x="17815" y="71167"/>
                      </a:cubicBezTo>
                      <a:cubicBezTo>
                        <a:pt x="15464" y="70953"/>
                        <a:pt x="12900" y="70312"/>
                        <a:pt x="10549" y="69030"/>
                      </a:cubicBezTo>
                      <a:cubicBezTo>
                        <a:pt x="8198" y="67747"/>
                        <a:pt x="6275" y="66251"/>
                        <a:pt x="4565" y="64328"/>
                      </a:cubicBezTo>
                      <a:cubicBezTo>
                        <a:pt x="2855" y="62404"/>
                        <a:pt x="1787" y="60267"/>
                        <a:pt x="932" y="57916"/>
                      </a:cubicBezTo>
                      <a:cubicBezTo>
                        <a:pt x="77" y="55566"/>
                        <a:pt x="-137" y="53001"/>
                        <a:pt x="77" y="50650"/>
                      </a:cubicBezTo>
                      <a:cubicBezTo>
                        <a:pt x="291" y="48299"/>
                        <a:pt x="932" y="45735"/>
                        <a:pt x="2214" y="43384"/>
                      </a:cubicBezTo>
                      <a:cubicBezTo>
                        <a:pt x="3497" y="41033"/>
                        <a:pt x="4993" y="39110"/>
                        <a:pt x="6916" y="37400"/>
                      </a:cubicBezTo>
                      <a:lnTo>
                        <a:pt x="79792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5" name="Free-form: Shape 144">
                  <a:extLst>
                    <a:ext uri="{FF2B5EF4-FFF2-40B4-BE49-F238E27FC236}">
                      <a16:creationId xmlns:a16="http://schemas.microsoft.com/office/drawing/2014/main" id="{CF68BC69-4DF8-F5C5-E647-D3BCC26888DB}"/>
                    </a:ext>
                  </a:extLst>
                </p:cNvPr>
                <p:cNvSpPr/>
                <p:nvPr/>
              </p:nvSpPr>
              <p:spPr>
                <a:xfrm>
                  <a:off x="6999462" y="5090520"/>
                  <a:ext cx="30561" cy="87195"/>
                </a:xfrm>
                <a:custGeom>
                  <a:avLst/>
                  <a:gdLst>
                    <a:gd name="connsiteX0" fmla="*/ 30561 w 30561"/>
                    <a:gd name="connsiteY0" fmla="*/ 0 h 87195"/>
                    <a:gd name="connsiteX1" fmla="*/ 0 w 30561"/>
                    <a:gd name="connsiteY1" fmla="*/ 87195 h 871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0561" h="87195">
                      <a:moveTo>
                        <a:pt x="30561" y="0"/>
                      </a:moveTo>
                      <a:lnTo>
                        <a:pt x="0" y="8719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6" name="Free-form: Shape 145">
                  <a:extLst>
                    <a:ext uri="{FF2B5EF4-FFF2-40B4-BE49-F238E27FC236}">
                      <a16:creationId xmlns:a16="http://schemas.microsoft.com/office/drawing/2014/main" id="{DA04B44A-EFA5-D182-E7FE-D1E7A71F84D4}"/>
                    </a:ext>
                  </a:extLst>
                </p:cNvPr>
                <p:cNvSpPr/>
                <p:nvPr/>
              </p:nvSpPr>
              <p:spPr>
                <a:xfrm>
                  <a:off x="7030023" y="5066798"/>
                  <a:ext cx="65182" cy="23722"/>
                </a:xfrm>
                <a:custGeom>
                  <a:avLst/>
                  <a:gdLst>
                    <a:gd name="connsiteX0" fmla="*/ 65183 w 65182"/>
                    <a:gd name="connsiteY0" fmla="*/ 0 h 23722"/>
                    <a:gd name="connsiteX1" fmla="*/ 0 w 65182"/>
                    <a:gd name="connsiteY1" fmla="*/ 23722 h 23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5182" h="23722">
                      <a:moveTo>
                        <a:pt x="65183" y="0"/>
                      </a:moveTo>
                      <a:lnTo>
                        <a:pt x="0" y="2372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7" name="Free-form: Shape 146">
                  <a:extLst>
                    <a:ext uri="{FF2B5EF4-FFF2-40B4-BE49-F238E27FC236}">
                      <a16:creationId xmlns:a16="http://schemas.microsoft.com/office/drawing/2014/main" id="{7BAF03F4-BEDD-66D6-79D0-FA2D7C7EBD0F}"/>
                    </a:ext>
                  </a:extLst>
                </p:cNvPr>
                <p:cNvSpPr/>
                <p:nvPr/>
              </p:nvSpPr>
              <p:spPr>
                <a:xfrm>
                  <a:off x="7139017" y="5145017"/>
                  <a:ext cx="69884" cy="40178"/>
                </a:xfrm>
                <a:custGeom>
                  <a:avLst/>
                  <a:gdLst>
                    <a:gd name="connsiteX0" fmla="*/ 0 w 69884"/>
                    <a:gd name="connsiteY0" fmla="*/ 0 h 40178"/>
                    <a:gd name="connsiteX1" fmla="*/ 69884 w 69884"/>
                    <a:gd name="connsiteY1" fmla="*/ 40178 h 401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9884" h="40178">
                      <a:moveTo>
                        <a:pt x="0" y="0"/>
                      </a:moveTo>
                      <a:lnTo>
                        <a:pt x="69884" y="40178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8" name="Free-form: Shape 147">
                  <a:extLst>
                    <a:ext uri="{FF2B5EF4-FFF2-40B4-BE49-F238E27FC236}">
                      <a16:creationId xmlns:a16="http://schemas.microsoft.com/office/drawing/2014/main" id="{46B2AC17-0592-7049-FB42-232EA61FDB30}"/>
                    </a:ext>
                  </a:extLst>
                </p:cNvPr>
                <p:cNvSpPr/>
                <p:nvPr/>
              </p:nvSpPr>
              <p:spPr>
                <a:xfrm>
                  <a:off x="6987281" y="5273246"/>
                  <a:ext cx="79501" cy="240000"/>
                </a:xfrm>
                <a:custGeom>
                  <a:avLst/>
                  <a:gdLst>
                    <a:gd name="connsiteX0" fmla="*/ 79502 w 79501"/>
                    <a:gd name="connsiteY0" fmla="*/ 0 h 240000"/>
                    <a:gd name="connsiteX1" fmla="*/ 0 w 79501"/>
                    <a:gd name="connsiteY1" fmla="*/ 240001 h 24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9501" h="240000">
                      <a:moveTo>
                        <a:pt x="79502" y="0"/>
                      </a:moveTo>
                      <a:lnTo>
                        <a:pt x="0" y="240001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9" name="Free-form: Shape 148">
                  <a:extLst>
                    <a:ext uri="{FF2B5EF4-FFF2-40B4-BE49-F238E27FC236}">
                      <a16:creationId xmlns:a16="http://schemas.microsoft.com/office/drawing/2014/main" id="{20A2A7D6-C581-B0EA-C4B7-B7D499B29520}"/>
                    </a:ext>
                  </a:extLst>
                </p:cNvPr>
                <p:cNvSpPr/>
                <p:nvPr/>
              </p:nvSpPr>
              <p:spPr>
                <a:xfrm>
                  <a:off x="7050540" y="5362151"/>
                  <a:ext cx="75654" cy="153446"/>
                </a:xfrm>
                <a:custGeom>
                  <a:avLst/>
                  <a:gdLst>
                    <a:gd name="connsiteX0" fmla="*/ 75655 w 75654"/>
                    <a:gd name="connsiteY0" fmla="*/ 0 h 153446"/>
                    <a:gd name="connsiteX1" fmla="*/ 0 w 75654"/>
                    <a:gd name="connsiteY1" fmla="*/ 153447 h 1534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5654" h="153446">
                      <a:moveTo>
                        <a:pt x="75655" y="0"/>
                      </a:moveTo>
                      <a:lnTo>
                        <a:pt x="0" y="153447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0" name="Free-form: Shape 149">
                  <a:extLst>
                    <a:ext uri="{FF2B5EF4-FFF2-40B4-BE49-F238E27FC236}">
                      <a16:creationId xmlns:a16="http://schemas.microsoft.com/office/drawing/2014/main" id="{7D20EF6D-C3E0-EDE0-AAA3-C42A110765E2}"/>
                    </a:ext>
                  </a:extLst>
                </p:cNvPr>
                <p:cNvSpPr/>
                <p:nvPr/>
              </p:nvSpPr>
              <p:spPr>
                <a:xfrm>
                  <a:off x="7200567" y="5326247"/>
                  <a:ext cx="41674" cy="82493"/>
                </a:xfrm>
                <a:custGeom>
                  <a:avLst/>
                  <a:gdLst>
                    <a:gd name="connsiteX0" fmla="*/ 41674 w 41674"/>
                    <a:gd name="connsiteY0" fmla="*/ 82494 h 82493"/>
                    <a:gd name="connsiteX1" fmla="*/ 0 w 41674"/>
                    <a:gd name="connsiteY1" fmla="*/ 0 h 8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1674" h="82493">
                      <a:moveTo>
                        <a:pt x="41674" y="82494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1" name="Free-form: Shape 150">
                  <a:extLst>
                    <a:ext uri="{FF2B5EF4-FFF2-40B4-BE49-F238E27FC236}">
                      <a16:creationId xmlns:a16="http://schemas.microsoft.com/office/drawing/2014/main" id="{51AF4101-08EA-5566-2089-9626B802AED3}"/>
                    </a:ext>
                  </a:extLst>
                </p:cNvPr>
                <p:cNvSpPr/>
                <p:nvPr/>
              </p:nvSpPr>
              <p:spPr>
                <a:xfrm>
                  <a:off x="7126195" y="5362151"/>
                  <a:ext cx="82920" cy="101727"/>
                </a:xfrm>
                <a:custGeom>
                  <a:avLst/>
                  <a:gdLst>
                    <a:gd name="connsiteX0" fmla="*/ 0 w 82920"/>
                    <a:gd name="connsiteY0" fmla="*/ 0 h 101727"/>
                    <a:gd name="connsiteX1" fmla="*/ 82921 w 82920"/>
                    <a:gd name="connsiteY1" fmla="*/ 101728 h 101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2920" h="101727">
                      <a:moveTo>
                        <a:pt x="0" y="0"/>
                      </a:moveTo>
                      <a:lnTo>
                        <a:pt x="82921" y="101728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2" name="Free-form: Shape 151">
                  <a:extLst>
                    <a:ext uri="{FF2B5EF4-FFF2-40B4-BE49-F238E27FC236}">
                      <a16:creationId xmlns:a16="http://schemas.microsoft.com/office/drawing/2014/main" id="{2C488B64-7B55-934B-E296-1E8903C6B428}"/>
                    </a:ext>
                  </a:extLst>
                </p:cNvPr>
                <p:cNvSpPr/>
                <p:nvPr/>
              </p:nvSpPr>
              <p:spPr>
                <a:xfrm>
                  <a:off x="7174494" y="5265124"/>
                  <a:ext cx="26073" cy="61122"/>
                </a:xfrm>
                <a:custGeom>
                  <a:avLst/>
                  <a:gdLst>
                    <a:gd name="connsiteX0" fmla="*/ 0 w 26073"/>
                    <a:gd name="connsiteY0" fmla="*/ 0 h 61122"/>
                    <a:gd name="connsiteX1" fmla="*/ 26073 w 26073"/>
                    <a:gd name="connsiteY1" fmla="*/ 61122 h 611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6073" h="61122">
                      <a:moveTo>
                        <a:pt x="0" y="0"/>
                      </a:moveTo>
                      <a:lnTo>
                        <a:pt x="26073" y="6112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3" name="Free-form: Shape 152">
                  <a:extLst>
                    <a:ext uri="{FF2B5EF4-FFF2-40B4-BE49-F238E27FC236}">
                      <a16:creationId xmlns:a16="http://schemas.microsoft.com/office/drawing/2014/main" id="{D9207045-05EF-2B96-F353-F7B3D603B638}"/>
                    </a:ext>
                  </a:extLst>
                </p:cNvPr>
                <p:cNvSpPr/>
                <p:nvPr/>
              </p:nvSpPr>
              <p:spPr>
                <a:xfrm>
                  <a:off x="6944538" y="5222595"/>
                  <a:ext cx="83775" cy="25859"/>
                </a:xfrm>
                <a:custGeom>
                  <a:avLst/>
                  <a:gdLst>
                    <a:gd name="connsiteX0" fmla="*/ 0 w 83775"/>
                    <a:gd name="connsiteY0" fmla="*/ 25859 h 25859"/>
                    <a:gd name="connsiteX1" fmla="*/ 83776 w 83775"/>
                    <a:gd name="connsiteY1" fmla="*/ 0 h 258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3775" h="25859">
                      <a:moveTo>
                        <a:pt x="0" y="25859"/>
                      </a:moveTo>
                      <a:lnTo>
                        <a:pt x="83776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4" name="Free-form: Shape 153">
                  <a:extLst>
                    <a:ext uri="{FF2B5EF4-FFF2-40B4-BE49-F238E27FC236}">
                      <a16:creationId xmlns:a16="http://schemas.microsoft.com/office/drawing/2014/main" id="{1F701043-7717-9FAB-6FB3-B1B2B142E8AD}"/>
                    </a:ext>
                  </a:extLst>
                </p:cNvPr>
                <p:cNvSpPr/>
                <p:nvPr/>
              </p:nvSpPr>
              <p:spPr>
                <a:xfrm>
                  <a:off x="7028314" y="5183699"/>
                  <a:ext cx="23294" cy="38895"/>
                </a:xfrm>
                <a:custGeom>
                  <a:avLst/>
                  <a:gdLst>
                    <a:gd name="connsiteX0" fmla="*/ 0 w 23294"/>
                    <a:gd name="connsiteY0" fmla="*/ 38896 h 38895"/>
                    <a:gd name="connsiteX1" fmla="*/ 23295 w 23294"/>
                    <a:gd name="connsiteY1" fmla="*/ 0 h 388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3294" h="38895">
                      <a:moveTo>
                        <a:pt x="0" y="38896"/>
                      </a:moveTo>
                      <a:lnTo>
                        <a:pt x="2329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5" name="Free-form: Shape 154">
                  <a:extLst>
                    <a:ext uri="{FF2B5EF4-FFF2-40B4-BE49-F238E27FC236}">
                      <a16:creationId xmlns:a16="http://schemas.microsoft.com/office/drawing/2014/main" id="{3333E70D-351F-C349-0ACC-644425790B8B}"/>
                    </a:ext>
                  </a:extLst>
                </p:cNvPr>
                <p:cNvSpPr/>
                <p:nvPr/>
              </p:nvSpPr>
              <p:spPr>
                <a:xfrm>
                  <a:off x="7684985" y="4916485"/>
                  <a:ext cx="103153" cy="131577"/>
                </a:xfrm>
                <a:custGeom>
                  <a:avLst/>
                  <a:gdLst>
                    <a:gd name="connsiteX0" fmla="*/ 499 w 103153"/>
                    <a:gd name="connsiteY0" fmla="*/ 75513 h 131577"/>
                    <a:gd name="connsiteX1" fmla="*/ 42387 w 103153"/>
                    <a:gd name="connsiteY1" fmla="*/ 131078 h 131577"/>
                    <a:gd name="connsiteX2" fmla="*/ 97953 w 103153"/>
                    <a:gd name="connsiteY2" fmla="*/ 89190 h 131577"/>
                    <a:gd name="connsiteX3" fmla="*/ 102654 w 103153"/>
                    <a:gd name="connsiteY3" fmla="*/ 56065 h 131577"/>
                    <a:gd name="connsiteX4" fmla="*/ 60767 w 103153"/>
                    <a:gd name="connsiteY4" fmla="*/ 499 h 131577"/>
                    <a:gd name="connsiteX5" fmla="*/ 5201 w 103153"/>
                    <a:gd name="connsiteY5" fmla="*/ 42387 h 131577"/>
                    <a:gd name="connsiteX6" fmla="*/ 499 w 103153"/>
                    <a:gd name="connsiteY6" fmla="*/ 75513 h 1315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3153" h="131577">
                      <a:moveTo>
                        <a:pt x="499" y="75513"/>
                      </a:moveTo>
                      <a:cubicBezTo>
                        <a:pt x="-3348" y="102441"/>
                        <a:pt x="15459" y="127232"/>
                        <a:pt x="42387" y="131078"/>
                      </a:cubicBezTo>
                      <a:cubicBezTo>
                        <a:pt x="69315" y="134925"/>
                        <a:pt x="94106" y="116118"/>
                        <a:pt x="97953" y="89190"/>
                      </a:cubicBezTo>
                      <a:lnTo>
                        <a:pt x="102654" y="56065"/>
                      </a:lnTo>
                      <a:cubicBezTo>
                        <a:pt x="106501" y="29137"/>
                        <a:pt x="87694" y="4346"/>
                        <a:pt x="60767" y="499"/>
                      </a:cubicBezTo>
                      <a:cubicBezTo>
                        <a:pt x="33839" y="-3348"/>
                        <a:pt x="9048" y="15459"/>
                        <a:pt x="5201" y="42387"/>
                      </a:cubicBezTo>
                      <a:lnTo>
                        <a:pt x="499" y="75513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6" name="Free-form: Shape 155">
                  <a:extLst>
                    <a:ext uri="{FF2B5EF4-FFF2-40B4-BE49-F238E27FC236}">
                      <a16:creationId xmlns:a16="http://schemas.microsoft.com/office/drawing/2014/main" id="{9E62A0F7-779C-8FC0-3242-2286512B45CD}"/>
                    </a:ext>
                  </a:extLst>
                </p:cNvPr>
                <p:cNvSpPr/>
                <p:nvPr/>
              </p:nvSpPr>
              <p:spPr>
                <a:xfrm>
                  <a:off x="7664967" y="5067991"/>
                  <a:ext cx="50650" cy="11843"/>
                </a:xfrm>
                <a:custGeom>
                  <a:avLst/>
                  <a:gdLst>
                    <a:gd name="connsiteX0" fmla="*/ 50650 w 50650"/>
                    <a:gd name="connsiteY0" fmla="*/ 1799 h 11843"/>
                    <a:gd name="connsiteX1" fmla="*/ 14105 w 50650"/>
                    <a:gd name="connsiteY1" fmla="*/ 3509 h 11843"/>
                    <a:gd name="connsiteX2" fmla="*/ 0 w 50650"/>
                    <a:gd name="connsiteY2" fmla="*/ 11844 h 118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0650" h="11843">
                      <a:moveTo>
                        <a:pt x="50650" y="1799"/>
                      </a:moveTo>
                      <a:cubicBezTo>
                        <a:pt x="38041" y="-1193"/>
                        <a:pt x="25432" y="-338"/>
                        <a:pt x="14105" y="3509"/>
                      </a:cubicBezTo>
                      <a:cubicBezTo>
                        <a:pt x="14105" y="3509"/>
                        <a:pt x="7266" y="6715"/>
                        <a:pt x="0" y="11844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7" name="Free-form: Shape 156">
                  <a:extLst>
                    <a:ext uri="{FF2B5EF4-FFF2-40B4-BE49-F238E27FC236}">
                      <a16:creationId xmlns:a16="http://schemas.microsoft.com/office/drawing/2014/main" id="{CEE374C0-8250-09F6-909F-F0A7C5043849}"/>
                    </a:ext>
                  </a:extLst>
                </p:cNvPr>
                <p:cNvSpPr/>
                <p:nvPr/>
              </p:nvSpPr>
              <p:spPr>
                <a:xfrm>
                  <a:off x="7744041" y="5185837"/>
                  <a:ext cx="14959" cy="88904"/>
                </a:xfrm>
                <a:custGeom>
                  <a:avLst/>
                  <a:gdLst>
                    <a:gd name="connsiteX0" fmla="*/ 0 w 14959"/>
                    <a:gd name="connsiteY0" fmla="*/ 88905 h 88904"/>
                    <a:gd name="connsiteX1" fmla="*/ 14960 w 14959"/>
                    <a:gd name="connsiteY1" fmla="*/ 0 h 889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59" h="88904">
                      <a:moveTo>
                        <a:pt x="0" y="88905"/>
                      </a:moveTo>
                      <a:lnTo>
                        <a:pt x="1496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8" name="Free-form: Shape 157">
                  <a:extLst>
                    <a:ext uri="{FF2B5EF4-FFF2-40B4-BE49-F238E27FC236}">
                      <a16:creationId xmlns:a16="http://schemas.microsoft.com/office/drawing/2014/main" id="{12A61101-5C6E-A17E-2504-97547DE3F3BF}"/>
                    </a:ext>
                  </a:extLst>
                </p:cNvPr>
                <p:cNvSpPr/>
                <p:nvPr/>
              </p:nvSpPr>
              <p:spPr>
                <a:xfrm>
                  <a:off x="7811148" y="5180066"/>
                  <a:ext cx="79364" cy="71008"/>
                </a:xfrm>
                <a:custGeom>
                  <a:avLst/>
                  <a:gdLst>
                    <a:gd name="connsiteX0" fmla="*/ 54283 w 79364"/>
                    <a:gd name="connsiteY0" fmla="*/ 70098 h 71008"/>
                    <a:gd name="connsiteX1" fmla="*/ 61550 w 79364"/>
                    <a:gd name="connsiteY1" fmla="*/ 70953 h 71008"/>
                    <a:gd name="connsiteX2" fmla="*/ 68816 w 79364"/>
                    <a:gd name="connsiteY2" fmla="*/ 68816 h 71008"/>
                    <a:gd name="connsiteX3" fmla="*/ 74800 w 79364"/>
                    <a:gd name="connsiteY3" fmla="*/ 64114 h 71008"/>
                    <a:gd name="connsiteX4" fmla="*/ 78433 w 79364"/>
                    <a:gd name="connsiteY4" fmla="*/ 57703 h 71008"/>
                    <a:gd name="connsiteX5" fmla="*/ 79288 w 79364"/>
                    <a:gd name="connsiteY5" fmla="*/ 50436 h 71008"/>
                    <a:gd name="connsiteX6" fmla="*/ 77151 w 79364"/>
                    <a:gd name="connsiteY6" fmla="*/ 43170 h 71008"/>
                    <a:gd name="connsiteX7" fmla="*/ 72449 w 79364"/>
                    <a:gd name="connsiteY7" fmla="*/ 37186 h 71008"/>
                    <a:gd name="connsiteX8" fmla="*/ 0 w 79364"/>
                    <a:gd name="connsiteY8" fmla="*/ 0 h 71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364" h="71008">
                      <a:moveTo>
                        <a:pt x="54283" y="70098"/>
                      </a:moveTo>
                      <a:cubicBezTo>
                        <a:pt x="56634" y="70739"/>
                        <a:pt x="58985" y="71167"/>
                        <a:pt x="61550" y="70953"/>
                      </a:cubicBezTo>
                      <a:cubicBezTo>
                        <a:pt x="64114" y="70739"/>
                        <a:pt x="66465" y="70098"/>
                        <a:pt x="68816" y="68816"/>
                      </a:cubicBezTo>
                      <a:cubicBezTo>
                        <a:pt x="71167" y="67534"/>
                        <a:pt x="73090" y="66038"/>
                        <a:pt x="74800" y="64114"/>
                      </a:cubicBezTo>
                      <a:cubicBezTo>
                        <a:pt x="76510" y="62191"/>
                        <a:pt x="77578" y="60054"/>
                        <a:pt x="78433" y="57703"/>
                      </a:cubicBezTo>
                      <a:cubicBezTo>
                        <a:pt x="79288" y="55352"/>
                        <a:pt x="79502" y="53001"/>
                        <a:pt x="79288" y="50436"/>
                      </a:cubicBezTo>
                      <a:cubicBezTo>
                        <a:pt x="79074" y="47872"/>
                        <a:pt x="78433" y="45521"/>
                        <a:pt x="77151" y="43170"/>
                      </a:cubicBezTo>
                      <a:cubicBezTo>
                        <a:pt x="75868" y="40819"/>
                        <a:pt x="74372" y="38896"/>
                        <a:pt x="72449" y="37186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9" name="Free-form: Shape 158">
                  <a:extLst>
                    <a:ext uri="{FF2B5EF4-FFF2-40B4-BE49-F238E27FC236}">
                      <a16:creationId xmlns:a16="http://schemas.microsoft.com/office/drawing/2014/main" id="{6794C68E-4D05-7B39-5F6B-3172FFF32C58}"/>
                    </a:ext>
                  </a:extLst>
                </p:cNvPr>
                <p:cNvSpPr/>
                <p:nvPr/>
              </p:nvSpPr>
              <p:spPr>
                <a:xfrm>
                  <a:off x="7780373" y="5093085"/>
                  <a:ext cx="30561" cy="86981"/>
                </a:xfrm>
                <a:custGeom>
                  <a:avLst/>
                  <a:gdLst>
                    <a:gd name="connsiteX0" fmla="*/ 0 w 30561"/>
                    <a:gd name="connsiteY0" fmla="*/ 0 h 86981"/>
                    <a:gd name="connsiteX1" fmla="*/ 30561 w 30561"/>
                    <a:gd name="connsiteY1" fmla="*/ 86982 h 86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0561" h="86981">
                      <a:moveTo>
                        <a:pt x="0" y="0"/>
                      </a:moveTo>
                      <a:lnTo>
                        <a:pt x="30561" y="8698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0" name="Free-form: Shape 159">
                  <a:extLst>
                    <a:ext uri="{FF2B5EF4-FFF2-40B4-BE49-F238E27FC236}">
                      <a16:creationId xmlns:a16="http://schemas.microsoft.com/office/drawing/2014/main" id="{A37D1847-2B23-ACCE-B6A1-C49BDC1CE1A1}"/>
                    </a:ext>
                  </a:extLst>
                </p:cNvPr>
                <p:cNvSpPr/>
                <p:nvPr/>
              </p:nvSpPr>
              <p:spPr>
                <a:xfrm>
                  <a:off x="7715618" y="5069790"/>
                  <a:ext cx="64755" cy="23294"/>
                </a:xfrm>
                <a:custGeom>
                  <a:avLst/>
                  <a:gdLst>
                    <a:gd name="connsiteX0" fmla="*/ 0 w 64755"/>
                    <a:gd name="connsiteY0" fmla="*/ 0 h 23294"/>
                    <a:gd name="connsiteX1" fmla="*/ 64755 w 64755"/>
                    <a:gd name="connsiteY1" fmla="*/ 23295 h 232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4755" h="23294">
                      <a:moveTo>
                        <a:pt x="0" y="0"/>
                      </a:moveTo>
                      <a:lnTo>
                        <a:pt x="64755" y="2329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1" name="Free-form: Shape 160">
                  <a:extLst>
                    <a:ext uri="{FF2B5EF4-FFF2-40B4-BE49-F238E27FC236}">
                      <a16:creationId xmlns:a16="http://schemas.microsoft.com/office/drawing/2014/main" id="{79DC2E0D-1CAB-0EEB-40C8-EDF68590A753}"/>
                    </a:ext>
                  </a:extLst>
                </p:cNvPr>
                <p:cNvSpPr/>
                <p:nvPr/>
              </p:nvSpPr>
              <p:spPr>
                <a:xfrm>
                  <a:off x="7744041" y="5274742"/>
                  <a:ext cx="104292" cy="217988"/>
                </a:xfrm>
                <a:custGeom>
                  <a:avLst/>
                  <a:gdLst>
                    <a:gd name="connsiteX0" fmla="*/ 0 w 104292"/>
                    <a:gd name="connsiteY0" fmla="*/ 0 h 217988"/>
                    <a:gd name="connsiteX1" fmla="*/ 104292 w 104292"/>
                    <a:gd name="connsiteY1" fmla="*/ 217988 h 2179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4292" h="217988">
                      <a:moveTo>
                        <a:pt x="0" y="0"/>
                      </a:moveTo>
                      <a:lnTo>
                        <a:pt x="104292" y="217988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2" name="Free-form: Shape 161">
                  <a:extLst>
                    <a:ext uri="{FF2B5EF4-FFF2-40B4-BE49-F238E27FC236}">
                      <a16:creationId xmlns:a16="http://schemas.microsoft.com/office/drawing/2014/main" id="{EB0FDE1C-75A7-F26E-3352-038C82BF3191}"/>
                    </a:ext>
                  </a:extLst>
                </p:cNvPr>
                <p:cNvSpPr/>
                <p:nvPr/>
              </p:nvSpPr>
              <p:spPr>
                <a:xfrm>
                  <a:off x="7704291" y="5369844"/>
                  <a:ext cx="95102" cy="145752"/>
                </a:xfrm>
                <a:custGeom>
                  <a:avLst/>
                  <a:gdLst>
                    <a:gd name="connsiteX0" fmla="*/ 0 w 95102"/>
                    <a:gd name="connsiteY0" fmla="*/ 0 h 145752"/>
                    <a:gd name="connsiteX1" fmla="*/ 95103 w 95102"/>
                    <a:gd name="connsiteY1" fmla="*/ 145753 h 1457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102" h="145752">
                      <a:moveTo>
                        <a:pt x="0" y="0"/>
                      </a:moveTo>
                      <a:lnTo>
                        <a:pt x="95103" y="145753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3" name="Free-form: Shape 162">
                  <a:extLst>
                    <a:ext uri="{FF2B5EF4-FFF2-40B4-BE49-F238E27FC236}">
                      <a16:creationId xmlns:a16="http://schemas.microsoft.com/office/drawing/2014/main" id="{2E14F7D7-2BB6-DB4B-86F2-1A43C16BB465}"/>
                    </a:ext>
                  </a:extLst>
                </p:cNvPr>
                <p:cNvSpPr/>
                <p:nvPr/>
              </p:nvSpPr>
              <p:spPr>
                <a:xfrm>
                  <a:off x="7682278" y="5369844"/>
                  <a:ext cx="22012" cy="58343"/>
                </a:xfrm>
                <a:custGeom>
                  <a:avLst/>
                  <a:gdLst>
                    <a:gd name="connsiteX0" fmla="*/ 22013 w 22012"/>
                    <a:gd name="connsiteY0" fmla="*/ 0 h 58343"/>
                    <a:gd name="connsiteX1" fmla="*/ 0 w 22012"/>
                    <a:gd name="connsiteY1" fmla="*/ 58344 h 58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012" h="58343">
                      <a:moveTo>
                        <a:pt x="22013" y="0"/>
                      </a:moveTo>
                      <a:lnTo>
                        <a:pt x="0" y="5834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4" name="Free-form: Shape 163">
                  <a:extLst>
                    <a:ext uri="{FF2B5EF4-FFF2-40B4-BE49-F238E27FC236}">
                      <a16:creationId xmlns:a16="http://schemas.microsoft.com/office/drawing/2014/main" id="{9B5A1C38-70B0-D3E2-C759-AEDD65A19E0E}"/>
                    </a:ext>
                  </a:extLst>
                </p:cNvPr>
                <p:cNvSpPr/>
                <p:nvPr/>
              </p:nvSpPr>
              <p:spPr>
                <a:xfrm>
                  <a:off x="7782296" y="5224519"/>
                  <a:ext cx="83134" cy="25645"/>
                </a:xfrm>
                <a:custGeom>
                  <a:avLst/>
                  <a:gdLst>
                    <a:gd name="connsiteX0" fmla="*/ 83135 w 83134"/>
                    <a:gd name="connsiteY0" fmla="*/ 25646 h 25645"/>
                    <a:gd name="connsiteX1" fmla="*/ 0 w 83134"/>
                    <a:gd name="connsiteY1" fmla="*/ 0 h 25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3134" h="25645">
                      <a:moveTo>
                        <a:pt x="83135" y="25646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5" name="Free-form: Shape 164">
                  <a:extLst>
                    <a:ext uri="{FF2B5EF4-FFF2-40B4-BE49-F238E27FC236}">
                      <a16:creationId xmlns:a16="http://schemas.microsoft.com/office/drawing/2014/main" id="{C8AFDAAD-D5F7-7BCB-AE2D-A8D8B0BC7326}"/>
                    </a:ext>
                  </a:extLst>
                </p:cNvPr>
                <p:cNvSpPr/>
                <p:nvPr/>
              </p:nvSpPr>
              <p:spPr>
                <a:xfrm>
                  <a:off x="7759001" y="5185837"/>
                  <a:ext cx="23294" cy="38682"/>
                </a:xfrm>
                <a:custGeom>
                  <a:avLst/>
                  <a:gdLst>
                    <a:gd name="connsiteX0" fmla="*/ 23295 w 23294"/>
                    <a:gd name="connsiteY0" fmla="*/ 38682 h 38682"/>
                    <a:gd name="connsiteX1" fmla="*/ 0 w 23294"/>
                    <a:gd name="connsiteY1" fmla="*/ 0 h 38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3294" h="38682">
                      <a:moveTo>
                        <a:pt x="23295" y="38682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86885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2EEC9-7F49-CA80-A134-8ADC834AB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ga"/>
              <a:t>Cad iad na hábhar ar féidir leis an Aontas dlíthe a dhéanamh ina leith? </a:t>
            </a:r>
          </a:p>
        </p:txBody>
      </p:sp>
      <p:sp>
        <p:nvSpPr>
          <p:cNvPr id="134" name="Free-form: Shape 133">
            <a:extLst>
              <a:ext uri="{FF2B5EF4-FFF2-40B4-BE49-F238E27FC236}">
                <a16:creationId xmlns:a16="http://schemas.microsoft.com/office/drawing/2014/main" id="{9CA29872-41DC-6874-D0C9-322B55A9A9F2}"/>
              </a:ext>
            </a:extLst>
          </p:cNvPr>
          <p:cNvSpPr/>
          <p:nvPr/>
        </p:nvSpPr>
        <p:spPr>
          <a:xfrm>
            <a:off x="4081664" y="1769045"/>
            <a:ext cx="6857800" cy="4799813"/>
          </a:xfrm>
          <a:custGeom>
            <a:avLst/>
            <a:gdLst>
              <a:gd name="connsiteX0" fmla="*/ 370707 w 7315749"/>
              <a:gd name="connsiteY0" fmla="*/ 0 h 5239657"/>
              <a:gd name="connsiteX1" fmla="*/ 6945042 w 7315749"/>
              <a:gd name="connsiteY1" fmla="*/ 0 h 5239657"/>
              <a:gd name="connsiteX2" fmla="*/ 7315749 w 7315749"/>
              <a:gd name="connsiteY2" fmla="*/ 370707 h 5239657"/>
              <a:gd name="connsiteX3" fmla="*/ 7315749 w 7315749"/>
              <a:gd name="connsiteY3" fmla="*/ 4179521 h 5239657"/>
              <a:gd name="connsiteX4" fmla="*/ 6945042 w 7315749"/>
              <a:gd name="connsiteY4" fmla="*/ 4550228 h 5239657"/>
              <a:gd name="connsiteX5" fmla="*/ 2613673 w 7315749"/>
              <a:gd name="connsiteY5" fmla="*/ 4550228 h 5239657"/>
              <a:gd name="connsiteX6" fmla="*/ 2613673 w 7315749"/>
              <a:gd name="connsiteY6" fmla="*/ 5026721 h 5239657"/>
              <a:gd name="connsiteX7" fmla="*/ 2400737 w 7315749"/>
              <a:gd name="connsiteY7" fmla="*/ 5239657 h 5239657"/>
              <a:gd name="connsiteX8" fmla="*/ 212936 w 7315749"/>
              <a:gd name="connsiteY8" fmla="*/ 5239657 h 5239657"/>
              <a:gd name="connsiteX9" fmla="*/ 0 w 7315749"/>
              <a:gd name="connsiteY9" fmla="*/ 5026721 h 5239657"/>
              <a:gd name="connsiteX10" fmla="*/ 0 w 7315749"/>
              <a:gd name="connsiteY10" fmla="*/ 4179521 h 5239657"/>
              <a:gd name="connsiteX11" fmla="*/ 0 w 7315749"/>
              <a:gd name="connsiteY11" fmla="*/ 902365 h 5239657"/>
              <a:gd name="connsiteX12" fmla="*/ 0 w 7315749"/>
              <a:gd name="connsiteY12" fmla="*/ 370707 h 5239657"/>
              <a:gd name="connsiteX13" fmla="*/ 370707 w 7315749"/>
              <a:gd name="connsiteY13" fmla="*/ 0 h 5239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315749" h="5239657">
                <a:moveTo>
                  <a:pt x="370707" y="0"/>
                </a:moveTo>
                <a:lnTo>
                  <a:pt x="6945042" y="0"/>
                </a:lnTo>
                <a:cubicBezTo>
                  <a:pt x="7149778" y="0"/>
                  <a:pt x="7315749" y="165971"/>
                  <a:pt x="7315749" y="370707"/>
                </a:cubicBezTo>
                <a:lnTo>
                  <a:pt x="7315749" y="4179521"/>
                </a:lnTo>
                <a:cubicBezTo>
                  <a:pt x="7315749" y="4384257"/>
                  <a:pt x="7149778" y="4550228"/>
                  <a:pt x="6945042" y="4550228"/>
                </a:cubicBezTo>
                <a:lnTo>
                  <a:pt x="2613673" y="4550228"/>
                </a:lnTo>
                <a:lnTo>
                  <a:pt x="2613673" y="5026721"/>
                </a:lnTo>
                <a:cubicBezTo>
                  <a:pt x="2613673" y="5144322"/>
                  <a:pt x="2518338" y="5239657"/>
                  <a:pt x="2400737" y="5239657"/>
                </a:cubicBezTo>
                <a:lnTo>
                  <a:pt x="212936" y="5239657"/>
                </a:lnTo>
                <a:cubicBezTo>
                  <a:pt x="95335" y="5239657"/>
                  <a:pt x="0" y="5144322"/>
                  <a:pt x="0" y="5026721"/>
                </a:cubicBezTo>
                <a:lnTo>
                  <a:pt x="0" y="4179521"/>
                </a:lnTo>
                <a:lnTo>
                  <a:pt x="0" y="902365"/>
                </a:lnTo>
                <a:lnTo>
                  <a:pt x="0" y="370707"/>
                </a:lnTo>
                <a:cubicBezTo>
                  <a:pt x="0" y="165971"/>
                  <a:pt x="165971" y="0"/>
                  <a:pt x="370707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98CC06C5-CB23-C025-EBDF-C454B873A514}"/>
              </a:ext>
            </a:extLst>
          </p:cNvPr>
          <p:cNvSpPr/>
          <p:nvPr/>
        </p:nvSpPr>
        <p:spPr>
          <a:xfrm>
            <a:off x="895350" y="1769606"/>
            <a:ext cx="2478524" cy="4065827"/>
          </a:xfrm>
          <a:prstGeom prst="roundRect">
            <a:avLst>
              <a:gd name="adj" fmla="val 8147"/>
            </a:avLst>
          </a:prstGeom>
          <a:solidFill>
            <a:schemeClr val="accent1">
              <a:lumMod val="20000"/>
              <a:lumOff val="8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sz="14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6C9B6AF-0B90-4B16-DB7C-1939D2210BE4}"/>
              </a:ext>
            </a:extLst>
          </p:cNvPr>
          <p:cNvSpPr txBox="1"/>
          <p:nvPr/>
        </p:nvSpPr>
        <p:spPr>
          <a:xfrm>
            <a:off x="1079557" y="2058844"/>
            <a:ext cx="2098530" cy="48561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ga" sz="14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Aontas Custam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622CDD-DC58-3556-1FF2-C4DC46547F57}"/>
              </a:ext>
            </a:extLst>
          </p:cNvPr>
          <p:cNvSpPr txBox="1"/>
          <p:nvPr/>
        </p:nvSpPr>
        <p:spPr>
          <a:xfrm>
            <a:off x="1079557" y="2680948"/>
            <a:ext cx="2098530" cy="648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ga" sz="14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Rialacha iomaíochta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377D7E-543F-A870-A06B-07A23CD13ECF}"/>
              </a:ext>
            </a:extLst>
          </p:cNvPr>
          <p:cNvSpPr txBox="1"/>
          <p:nvPr/>
        </p:nvSpPr>
        <p:spPr>
          <a:xfrm>
            <a:off x="1079557" y="3465436"/>
            <a:ext cx="2098530" cy="648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ga" sz="14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Beartas airgeadaíochta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06E00C-E8C4-8269-ED27-AFE1A730BD1C}"/>
              </a:ext>
            </a:extLst>
          </p:cNvPr>
          <p:cNvSpPr txBox="1"/>
          <p:nvPr/>
        </p:nvSpPr>
        <p:spPr>
          <a:xfrm>
            <a:off x="1079557" y="4249924"/>
            <a:ext cx="2098530" cy="48561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ga" sz="14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Trádáil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24A328-3A62-4970-BC0F-139A7D39D48F}"/>
              </a:ext>
            </a:extLst>
          </p:cNvPr>
          <p:cNvSpPr txBox="1"/>
          <p:nvPr/>
        </p:nvSpPr>
        <p:spPr>
          <a:xfrm>
            <a:off x="1079557" y="4872028"/>
            <a:ext cx="2098530" cy="76204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ga" sz="14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Plandaí agus ainmhithe mara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B260DCF7-0F1E-45C1-1545-2558F6BDB1E0}"/>
              </a:ext>
            </a:extLst>
          </p:cNvPr>
          <p:cNvGrpSpPr/>
          <p:nvPr/>
        </p:nvGrpSpPr>
        <p:grpSpPr>
          <a:xfrm>
            <a:off x="1842182" y="1248835"/>
            <a:ext cx="627644" cy="627640"/>
            <a:chOff x="861494" y="1267747"/>
            <a:chExt cx="421535" cy="421535"/>
          </a:xfrm>
        </p:grpSpPr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817FBADB-D063-DE22-1163-17612AE7DB2E}"/>
                </a:ext>
              </a:extLst>
            </p:cNvPr>
            <p:cNvSpPr/>
            <p:nvPr/>
          </p:nvSpPr>
          <p:spPr>
            <a:xfrm>
              <a:off x="861494" y="1267747"/>
              <a:ext cx="421535" cy="421535"/>
            </a:xfrm>
            <a:custGeom>
              <a:avLst/>
              <a:gdLst>
                <a:gd name="connsiteX0" fmla="*/ 210768 w 421535"/>
                <a:gd name="connsiteY0" fmla="*/ 421378 h 421535"/>
                <a:gd name="connsiteX1" fmla="*/ 421535 w 421535"/>
                <a:gd name="connsiteY1" fmla="*/ 210610 h 421535"/>
                <a:gd name="connsiteX2" fmla="*/ 210768 w 421535"/>
                <a:gd name="connsiteY2" fmla="*/ 0 h 421535"/>
                <a:gd name="connsiteX3" fmla="*/ 0 w 421535"/>
                <a:gd name="connsiteY3" fmla="*/ 210768 h 421535"/>
                <a:gd name="connsiteX4" fmla="*/ 210768 w 421535"/>
                <a:gd name="connsiteY4" fmla="*/ 421535 h 42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1535" h="421535">
                  <a:moveTo>
                    <a:pt x="210768" y="421378"/>
                  </a:moveTo>
                  <a:cubicBezTo>
                    <a:pt x="327108" y="421378"/>
                    <a:pt x="421535" y="327108"/>
                    <a:pt x="421535" y="210610"/>
                  </a:cubicBezTo>
                  <a:cubicBezTo>
                    <a:pt x="421378" y="94270"/>
                    <a:pt x="327108" y="0"/>
                    <a:pt x="210768" y="0"/>
                  </a:cubicBezTo>
                  <a:cubicBezTo>
                    <a:pt x="94270" y="0"/>
                    <a:pt x="0" y="94270"/>
                    <a:pt x="0" y="210768"/>
                  </a:cubicBezTo>
                  <a:cubicBezTo>
                    <a:pt x="0" y="327108"/>
                    <a:pt x="94270" y="421535"/>
                    <a:pt x="210768" y="421535"/>
                  </a:cubicBezTo>
                  <a:close/>
                </a:path>
              </a:pathLst>
            </a:custGeom>
            <a:solidFill>
              <a:srgbClr val="004494"/>
            </a:solidFill>
            <a:ln w="15522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sz="1400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6FF5940E-551C-DBFC-37A2-34D9D5C1ECCB}"/>
                </a:ext>
              </a:extLst>
            </p:cNvPr>
            <p:cNvSpPr/>
            <p:nvPr/>
          </p:nvSpPr>
          <p:spPr>
            <a:xfrm>
              <a:off x="942837" y="1349090"/>
              <a:ext cx="259794" cy="258848"/>
            </a:xfrm>
            <a:custGeom>
              <a:avLst/>
              <a:gdLst>
                <a:gd name="connsiteX0" fmla="*/ 123276 w 259794"/>
                <a:gd name="connsiteY0" fmla="*/ 19863 h 258848"/>
                <a:gd name="connsiteX1" fmla="*/ 113187 w 259794"/>
                <a:gd name="connsiteY1" fmla="*/ 12138 h 258848"/>
                <a:gd name="connsiteX2" fmla="*/ 125641 w 259794"/>
                <a:gd name="connsiteY2" fmla="*/ 12138 h 258848"/>
                <a:gd name="connsiteX3" fmla="*/ 129424 w 259794"/>
                <a:gd name="connsiteY3" fmla="*/ 0 h 258848"/>
                <a:gd name="connsiteX4" fmla="*/ 133050 w 259794"/>
                <a:gd name="connsiteY4" fmla="*/ 12138 h 258848"/>
                <a:gd name="connsiteX5" fmla="*/ 145504 w 259794"/>
                <a:gd name="connsiteY5" fmla="*/ 12138 h 258848"/>
                <a:gd name="connsiteX6" fmla="*/ 135572 w 259794"/>
                <a:gd name="connsiteY6" fmla="*/ 19863 h 258848"/>
                <a:gd name="connsiteX7" fmla="*/ 139513 w 259794"/>
                <a:gd name="connsiteY7" fmla="*/ 32159 h 258848"/>
                <a:gd name="connsiteX8" fmla="*/ 129582 w 259794"/>
                <a:gd name="connsiteY8" fmla="*/ 24592 h 258848"/>
                <a:gd name="connsiteX9" fmla="*/ 119650 w 259794"/>
                <a:gd name="connsiteY9" fmla="*/ 32159 h 258848"/>
                <a:gd name="connsiteX10" fmla="*/ 123592 w 259794"/>
                <a:gd name="connsiteY10" fmla="*/ 19863 h 258848"/>
                <a:gd name="connsiteX11" fmla="*/ 133681 w 259794"/>
                <a:gd name="connsiteY11" fmla="*/ 239459 h 258848"/>
                <a:gd name="connsiteX12" fmla="*/ 130055 w 259794"/>
                <a:gd name="connsiteY12" fmla="*/ 227793 h 258848"/>
                <a:gd name="connsiteX13" fmla="*/ 126271 w 259794"/>
                <a:gd name="connsiteY13" fmla="*/ 239459 h 258848"/>
                <a:gd name="connsiteX14" fmla="*/ 113818 w 259794"/>
                <a:gd name="connsiteY14" fmla="*/ 239459 h 258848"/>
                <a:gd name="connsiteX15" fmla="*/ 123907 w 259794"/>
                <a:gd name="connsiteY15" fmla="*/ 247025 h 258848"/>
                <a:gd name="connsiteX16" fmla="*/ 119966 w 259794"/>
                <a:gd name="connsiteY16" fmla="*/ 258849 h 258848"/>
                <a:gd name="connsiteX17" fmla="*/ 129897 w 259794"/>
                <a:gd name="connsiteY17" fmla="*/ 251597 h 258848"/>
                <a:gd name="connsiteX18" fmla="*/ 139829 w 259794"/>
                <a:gd name="connsiteY18" fmla="*/ 258849 h 258848"/>
                <a:gd name="connsiteX19" fmla="*/ 135888 w 259794"/>
                <a:gd name="connsiteY19" fmla="*/ 247025 h 258848"/>
                <a:gd name="connsiteX20" fmla="*/ 145819 w 259794"/>
                <a:gd name="connsiteY20" fmla="*/ 239459 h 258848"/>
                <a:gd name="connsiteX21" fmla="*/ 133365 w 259794"/>
                <a:gd name="connsiteY21" fmla="*/ 239459 h 258848"/>
                <a:gd name="connsiteX22" fmla="*/ 189959 w 259794"/>
                <a:gd name="connsiteY22" fmla="*/ 224325 h 258848"/>
                <a:gd name="connsiteX23" fmla="*/ 186333 w 259794"/>
                <a:gd name="connsiteY23" fmla="*/ 212659 h 258848"/>
                <a:gd name="connsiteX24" fmla="*/ 182550 w 259794"/>
                <a:gd name="connsiteY24" fmla="*/ 224325 h 258848"/>
                <a:gd name="connsiteX25" fmla="*/ 170096 w 259794"/>
                <a:gd name="connsiteY25" fmla="*/ 224325 h 258848"/>
                <a:gd name="connsiteX26" fmla="*/ 180185 w 259794"/>
                <a:gd name="connsiteY26" fmla="*/ 231892 h 258848"/>
                <a:gd name="connsiteX27" fmla="*/ 176244 w 259794"/>
                <a:gd name="connsiteY27" fmla="*/ 243873 h 258848"/>
                <a:gd name="connsiteX28" fmla="*/ 186175 w 259794"/>
                <a:gd name="connsiteY28" fmla="*/ 236463 h 258848"/>
                <a:gd name="connsiteX29" fmla="*/ 196107 w 259794"/>
                <a:gd name="connsiteY29" fmla="*/ 243873 h 258848"/>
                <a:gd name="connsiteX30" fmla="*/ 192166 w 259794"/>
                <a:gd name="connsiteY30" fmla="*/ 231892 h 258848"/>
                <a:gd name="connsiteX31" fmla="*/ 202255 w 259794"/>
                <a:gd name="connsiteY31" fmla="*/ 224325 h 258848"/>
                <a:gd name="connsiteX32" fmla="*/ 189801 w 259794"/>
                <a:gd name="connsiteY32" fmla="*/ 224325 h 258848"/>
                <a:gd name="connsiteX33" fmla="*/ 186333 w 259794"/>
                <a:gd name="connsiteY33" fmla="*/ 15449 h 258848"/>
                <a:gd name="connsiteX34" fmla="*/ 182550 w 259794"/>
                <a:gd name="connsiteY34" fmla="*/ 27114 h 258848"/>
                <a:gd name="connsiteX35" fmla="*/ 170096 w 259794"/>
                <a:gd name="connsiteY35" fmla="*/ 27114 h 258848"/>
                <a:gd name="connsiteX36" fmla="*/ 180185 w 259794"/>
                <a:gd name="connsiteY36" fmla="*/ 34681 h 258848"/>
                <a:gd name="connsiteX37" fmla="*/ 176244 w 259794"/>
                <a:gd name="connsiteY37" fmla="*/ 46662 h 258848"/>
                <a:gd name="connsiteX38" fmla="*/ 186175 w 259794"/>
                <a:gd name="connsiteY38" fmla="*/ 39253 h 258848"/>
                <a:gd name="connsiteX39" fmla="*/ 196107 w 259794"/>
                <a:gd name="connsiteY39" fmla="*/ 46662 h 258848"/>
                <a:gd name="connsiteX40" fmla="*/ 192166 w 259794"/>
                <a:gd name="connsiteY40" fmla="*/ 34681 h 258848"/>
                <a:gd name="connsiteX41" fmla="*/ 202255 w 259794"/>
                <a:gd name="connsiteY41" fmla="*/ 27114 h 258848"/>
                <a:gd name="connsiteX42" fmla="*/ 189801 w 259794"/>
                <a:gd name="connsiteY42" fmla="*/ 27114 h 258848"/>
                <a:gd name="connsiteX43" fmla="*/ 186175 w 259794"/>
                <a:gd name="connsiteY43" fmla="*/ 15449 h 258848"/>
                <a:gd name="connsiteX44" fmla="*/ 218177 w 259794"/>
                <a:gd name="connsiteY44" fmla="*/ 88280 h 258848"/>
                <a:gd name="connsiteX45" fmla="*/ 228108 w 259794"/>
                <a:gd name="connsiteY45" fmla="*/ 80870 h 258848"/>
                <a:gd name="connsiteX46" fmla="*/ 238040 w 259794"/>
                <a:gd name="connsiteY46" fmla="*/ 88280 h 258848"/>
                <a:gd name="connsiteX47" fmla="*/ 234099 w 259794"/>
                <a:gd name="connsiteY47" fmla="*/ 76299 h 258848"/>
                <a:gd name="connsiteX48" fmla="*/ 244030 w 259794"/>
                <a:gd name="connsiteY48" fmla="*/ 68732 h 258848"/>
                <a:gd name="connsiteX49" fmla="*/ 231576 w 259794"/>
                <a:gd name="connsiteY49" fmla="*/ 68732 h 258848"/>
                <a:gd name="connsiteX50" fmla="*/ 227951 w 259794"/>
                <a:gd name="connsiteY50" fmla="*/ 57066 h 258848"/>
                <a:gd name="connsiteX51" fmla="*/ 224167 w 259794"/>
                <a:gd name="connsiteY51" fmla="*/ 68732 h 258848"/>
                <a:gd name="connsiteX52" fmla="*/ 211714 w 259794"/>
                <a:gd name="connsiteY52" fmla="*/ 68732 h 258848"/>
                <a:gd name="connsiteX53" fmla="*/ 221803 w 259794"/>
                <a:gd name="connsiteY53" fmla="*/ 76299 h 258848"/>
                <a:gd name="connsiteX54" fmla="*/ 217862 w 259794"/>
                <a:gd name="connsiteY54" fmla="*/ 88280 h 258848"/>
                <a:gd name="connsiteX55" fmla="*/ 231734 w 259794"/>
                <a:gd name="connsiteY55" fmla="*/ 183180 h 258848"/>
                <a:gd name="connsiteX56" fmla="*/ 228108 w 259794"/>
                <a:gd name="connsiteY56" fmla="*/ 171515 h 258848"/>
                <a:gd name="connsiteX57" fmla="*/ 224325 w 259794"/>
                <a:gd name="connsiteY57" fmla="*/ 183180 h 258848"/>
                <a:gd name="connsiteX58" fmla="*/ 211871 w 259794"/>
                <a:gd name="connsiteY58" fmla="*/ 183180 h 258848"/>
                <a:gd name="connsiteX59" fmla="*/ 221960 w 259794"/>
                <a:gd name="connsiteY59" fmla="*/ 190747 h 258848"/>
                <a:gd name="connsiteX60" fmla="*/ 218019 w 259794"/>
                <a:gd name="connsiteY60" fmla="*/ 202728 h 258848"/>
                <a:gd name="connsiteX61" fmla="*/ 227951 w 259794"/>
                <a:gd name="connsiteY61" fmla="*/ 195319 h 258848"/>
                <a:gd name="connsiteX62" fmla="*/ 237882 w 259794"/>
                <a:gd name="connsiteY62" fmla="*/ 202728 h 258848"/>
                <a:gd name="connsiteX63" fmla="*/ 233941 w 259794"/>
                <a:gd name="connsiteY63" fmla="*/ 190747 h 258848"/>
                <a:gd name="connsiteX64" fmla="*/ 243873 w 259794"/>
                <a:gd name="connsiteY64" fmla="*/ 183180 h 258848"/>
                <a:gd name="connsiteX65" fmla="*/ 231419 w 259794"/>
                <a:gd name="connsiteY65" fmla="*/ 183180 h 258848"/>
                <a:gd name="connsiteX66" fmla="*/ 259794 w 259794"/>
                <a:gd name="connsiteY66" fmla="*/ 125168 h 258848"/>
                <a:gd name="connsiteX67" fmla="*/ 247341 w 259794"/>
                <a:gd name="connsiteY67" fmla="*/ 125168 h 258848"/>
                <a:gd name="connsiteX68" fmla="*/ 243715 w 259794"/>
                <a:gd name="connsiteY68" fmla="*/ 113502 h 258848"/>
                <a:gd name="connsiteX69" fmla="*/ 239931 w 259794"/>
                <a:gd name="connsiteY69" fmla="*/ 125168 h 258848"/>
                <a:gd name="connsiteX70" fmla="*/ 227478 w 259794"/>
                <a:gd name="connsiteY70" fmla="*/ 125168 h 258848"/>
                <a:gd name="connsiteX71" fmla="*/ 237567 w 259794"/>
                <a:gd name="connsiteY71" fmla="*/ 132735 h 258848"/>
                <a:gd name="connsiteX72" fmla="*/ 233626 w 259794"/>
                <a:gd name="connsiteY72" fmla="*/ 144716 h 258848"/>
                <a:gd name="connsiteX73" fmla="*/ 243557 w 259794"/>
                <a:gd name="connsiteY73" fmla="*/ 137306 h 258848"/>
                <a:gd name="connsiteX74" fmla="*/ 253489 w 259794"/>
                <a:gd name="connsiteY74" fmla="*/ 144716 h 258848"/>
                <a:gd name="connsiteX75" fmla="*/ 249548 w 259794"/>
                <a:gd name="connsiteY75" fmla="*/ 132735 h 258848"/>
                <a:gd name="connsiteX76" fmla="*/ 259637 w 259794"/>
                <a:gd name="connsiteY76" fmla="*/ 125168 h 258848"/>
                <a:gd name="connsiteX77" fmla="*/ 62111 w 259794"/>
                <a:gd name="connsiteY77" fmla="*/ 46662 h 258848"/>
                <a:gd name="connsiteX78" fmla="*/ 72042 w 259794"/>
                <a:gd name="connsiteY78" fmla="*/ 39253 h 258848"/>
                <a:gd name="connsiteX79" fmla="*/ 81974 w 259794"/>
                <a:gd name="connsiteY79" fmla="*/ 46662 h 258848"/>
                <a:gd name="connsiteX80" fmla="*/ 78033 w 259794"/>
                <a:gd name="connsiteY80" fmla="*/ 34681 h 258848"/>
                <a:gd name="connsiteX81" fmla="*/ 87964 w 259794"/>
                <a:gd name="connsiteY81" fmla="*/ 27114 h 258848"/>
                <a:gd name="connsiteX82" fmla="*/ 75511 w 259794"/>
                <a:gd name="connsiteY82" fmla="*/ 27114 h 258848"/>
                <a:gd name="connsiteX83" fmla="*/ 71885 w 259794"/>
                <a:gd name="connsiteY83" fmla="*/ 15449 h 258848"/>
                <a:gd name="connsiteX84" fmla="*/ 68101 w 259794"/>
                <a:gd name="connsiteY84" fmla="*/ 27114 h 258848"/>
                <a:gd name="connsiteX85" fmla="*/ 55648 w 259794"/>
                <a:gd name="connsiteY85" fmla="*/ 27114 h 258848"/>
                <a:gd name="connsiteX86" fmla="*/ 65737 w 259794"/>
                <a:gd name="connsiteY86" fmla="*/ 34681 h 258848"/>
                <a:gd name="connsiteX87" fmla="*/ 61796 w 259794"/>
                <a:gd name="connsiteY87" fmla="*/ 46662 h 258848"/>
                <a:gd name="connsiteX88" fmla="*/ 31528 w 259794"/>
                <a:gd name="connsiteY88" fmla="*/ 57382 h 258848"/>
                <a:gd name="connsiteX89" fmla="*/ 27745 w 259794"/>
                <a:gd name="connsiteY89" fmla="*/ 69047 h 258848"/>
                <a:gd name="connsiteX90" fmla="*/ 15291 w 259794"/>
                <a:gd name="connsiteY90" fmla="*/ 69047 h 258848"/>
                <a:gd name="connsiteX91" fmla="*/ 25380 w 259794"/>
                <a:gd name="connsiteY91" fmla="*/ 76614 h 258848"/>
                <a:gd name="connsiteX92" fmla="*/ 21439 w 259794"/>
                <a:gd name="connsiteY92" fmla="*/ 88595 h 258848"/>
                <a:gd name="connsiteX93" fmla="*/ 31371 w 259794"/>
                <a:gd name="connsiteY93" fmla="*/ 81186 h 258848"/>
                <a:gd name="connsiteX94" fmla="*/ 41302 w 259794"/>
                <a:gd name="connsiteY94" fmla="*/ 88595 h 258848"/>
                <a:gd name="connsiteX95" fmla="*/ 37361 w 259794"/>
                <a:gd name="connsiteY95" fmla="*/ 76614 h 258848"/>
                <a:gd name="connsiteX96" fmla="*/ 47293 w 259794"/>
                <a:gd name="connsiteY96" fmla="*/ 69047 h 258848"/>
                <a:gd name="connsiteX97" fmla="*/ 34839 w 259794"/>
                <a:gd name="connsiteY97" fmla="*/ 69047 h 258848"/>
                <a:gd name="connsiteX98" fmla="*/ 31213 w 259794"/>
                <a:gd name="connsiteY98" fmla="*/ 57382 h 258848"/>
                <a:gd name="connsiteX99" fmla="*/ 16395 w 259794"/>
                <a:gd name="connsiteY99" fmla="*/ 137306 h 258848"/>
                <a:gd name="connsiteX100" fmla="*/ 26326 w 259794"/>
                <a:gd name="connsiteY100" fmla="*/ 144558 h 258848"/>
                <a:gd name="connsiteX101" fmla="*/ 22385 w 259794"/>
                <a:gd name="connsiteY101" fmla="*/ 132577 h 258848"/>
                <a:gd name="connsiteX102" fmla="*/ 32317 w 259794"/>
                <a:gd name="connsiteY102" fmla="*/ 125010 h 258848"/>
                <a:gd name="connsiteX103" fmla="*/ 19863 w 259794"/>
                <a:gd name="connsiteY103" fmla="*/ 125010 h 258848"/>
                <a:gd name="connsiteX104" fmla="*/ 16237 w 259794"/>
                <a:gd name="connsiteY104" fmla="*/ 113345 h 258848"/>
                <a:gd name="connsiteX105" fmla="*/ 12454 w 259794"/>
                <a:gd name="connsiteY105" fmla="*/ 125010 h 258848"/>
                <a:gd name="connsiteX106" fmla="*/ 0 w 259794"/>
                <a:gd name="connsiteY106" fmla="*/ 125010 h 258848"/>
                <a:gd name="connsiteX107" fmla="*/ 10089 w 259794"/>
                <a:gd name="connsiteY107" fmla="*/ 132577 h 258848"/>
                <a:gd name="connsiteX108" fmla="*/ 6148 w 259794"/>
                <a:gd name="connsiteY108" fmla="*/ 144558 h 258848"/>
                <a:gd name="connsiteX109" fmla="*/ 16080 w 259794"/>
                <a:gd name="connsiteY109" fmla="*/ 137306 h 258848"/>
                <a:gd name="connsiteX110" fmla="*/ 35154 w 259794"/>
                <a:gd name="connsiteY110" fmla="*/ 183180 h 258848"/>
                <a:gd name="connsiteX111" fmla="*/ 31528 w 259794"/>
                <a:gd name="connsiteY111" fmla="*/ 171515 h 258848"/>
                <a:gd name="connsiteX112" fmla="*/ 27745 w 259794"/>
                <a:gd name="connsiteY112" fmla="*/ 183180 h 258848"/>
                <a:gd name="connsiteX113" fmla="*/ 15291 w 259794"/>
                <a:gd name="connsiteY113" fmla="*/ 183180 h 258848"/>
                <a:gd name="connsiteX114" fmla="*/ 25380 w 259794"/>
                <a:gd name="connsiteY114" fmla="*/ 190747 h 258848"/>
                <a:gd name="connsiteX115" fmla="*/ 21439 w 259794"/>
                <a:gd name="connsiteY115" fmla="*/ 202570 h 258848"/>
                <a:gd name="connsiteX116" fmla="*/ 31371 w 259794"/>
                <a:gd name="connsiteY116" fmla="*/ 195161 h 258848"/>
                <a:gd name="connsiteX117" fmla="*/ 41302 w 259794"/>
                <a:gd name="connsiteY117" fmla="*/ 202570 h 258848"/>
                <a:gd name="connsiteX118" fmla="*/ 37361 w 259794"/>
                <a:gd name="connsiteY118" fmla="*/ 190747 h 258848"/>
                <a:gd name="connsiteX119" fmla="*/ 47293 w 259794"/>
                <a:gd name="connsiteY119" fmla="*/ 183180 h 258848"/>
                <a:gd name="connsiteX120" fmla="*/ 34839 w 259794"/>
                <a:gd name="connsiteY120" fmla="*/ 183180 h 258848"/>
                <a:gd name="connsiteX121" fmla="*/ 76299 w 259794"/>
                <a:gd name="connsiteY121" fmla="*/ 224325 h 258848"/>
                <a:gd name="connsiteX122" fmla="*/ 72673 w 259794"/>
                <a:gd name="connsiteY122" fmla="*/ 212659 h 258848"/>
                <a:gd name="connsiteX123" fmla="*/ 68890 w 259794"/>
                <a:gd name="connsiteY123" fmla="*/ 224325 h 258848"/>
                <a:gd name="connsiteX124" fmla="*/ 56436 w 259794"/>
                <a:gd name="connsiteY124" fmla="*/ 224325 h 258848"/>
                <a:gd name="connsiteX125" fmla="*/ 66525 w 259794"/>
                <a:gd name="connsiteY125" fmla="*/ 231892 h 258848"/>
                <a:gd name="connsiteX126" fmla="*/ 62584 w 259794"/>
                <a:gd name="connsiteY126" fmla="*/ 243715 h 258848"/>
                <a:gd name="connsiteX127" fmla="*/ 72515 w 259794"/>
                <a:gd name="connsiteY127" fmla="*/ 236306 h 258848"/>
                <a:gd name="connsiteX128" fmla="*/ 82447 w 259794"/>
                <a:gd name="connsiteY128" fmla="*/ 243715 h 258848"/>
                <a:gd name="connsiteX129" fmla="*/ 78506 w 259794"/>
                <a:gd name="connsiteY129" fmla="*/ 231892 h 258848"/>
                <a:gd name="connsiteX130" fmla="*/ 88437 w 259794"/>
                <a:gd name="connsiteY130" fmla="*/ 224325 h 258848"/>
                <a:gd name="connsiteX131" fmla="*/ 75984 w 259794"/>
                <a:gd name="connsiteY131" fmla="*/ 224325 h 258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</a:cxnLst>
              <a:rect l="l" t="t" r="r" b="b"/>
              <a:pathLst>
                <a:path w="259794" h="258848">
                  <a:moveTo>
                    <a:pt x="123276" y="19863"/>
                  </a:moveTo>
                  <a:lnTo>
                    <a:pt x="113187" y="12138"/>
                  </a:lnTo>
                  <a:lnTo>
                    <a:pt x="125641" y="12138"/>
                  </a:lnTo>
                  <a:lnTo>
                    <a:pt x="129424" y="0"/>
                  </a:lnTo>
                  <a:lnTo>
                    <a:pt x="133050" y="12138"/>
                  </a:lnTo>
                  <a:lnTo>
                    <a:pt x="145504" y="12138"/>
                  </a:lnTo>
                  <a:lnTo>
                    <a:pt x="135572" y="19863"/>
                  </a:lnTo>
                  <a:lnTo>
                    <a:pt x="139513" y="32159"/>
                  </a:lnTo>
                  <a:lnTo>
                    <a:pt x="129582" y="24592"/>
                  </a:lnTo>
                  <a:lnTo>
                    <a:pt x="119650" y="32159"/>
                  </a:lnTo>
                  <a:lnTo>
                    <a:pt x="123592" y="19863"/>
                  </a:lnTo>
                  <a:close/>
                  <a:moveTo>
                    <a:pt x="133681" y="239459"/>
                  </a:moveTo>
                  <a:lnTo>
                    <a:pt x="130055" y="227793"/>
                  </a:lnTo>
                  <a:lnTo>
                    <a:pt x="126271" y="239459"/>
                  </a:lnTo>
                  <a:lnTo>
                    <a:pt x="113818" y="239459"/>
                  </a:lnTo>
                  <a:lnTo>
                    <a:pt x="123907" y="247025"/>
                  </a:lnTo>
                  <a:lnTo>
                    <a:pt x="119966" y="258849"/>
                  </a:lnTo>
                  <a:lnTo>
                    <a:pt x="129897" y="251597"/>
                  </a:lnTo>
                  <a:lnTo>
                    <a:pt x="139829" y="258849"/>
                  </a:lnTo>
                  <a:lnTo>
                    <a:pt x="135888" y="247025"/>
                  </a:lnTo>
                  <a:lnTo>
                    <a:pt x="145819" y="239459"/>
                  </a:lnTo>
                  <a:lnTo>
                    <a:pt x="133365" y="239459"/>
                  </a:lnTo>
                  <a:close/>
                  <a:moveTo>
                    <a:pt x="189959" y="224325"/>
                  </a:moveTo>
                  <a:lnTo>
                    <a:pt x="186333" y="212659"/>
                  </a:lnTo>
                  <a:lnTo>
                    <a:pt x="182550" y="224325"/>
                  </a:lnTo>
                  <a:lnTo>
                    <a:pt x="170096" y="224325"/>
                  </a:lnTo>
                  <a:lnTo>
                    <a:pt x="180185" y="231892"/>
                  </a:lnTo>
                  <a:lnTo>
                    <a:pt x="176244" y="243873"/>
                  </a:lnTo>
                  <a:lnTo>
                    <a:pt x="186175" y="236463"/>
                  </a:lnTo>
                  <a:lnTo>
                    <a:pt x="196107" y="243873"/>
                  </a:lnTo>
                  <a:lnTo>
                    <a:pt x="192166" y="231892"/>
                  </a:lnTo>
                  <a:lnTo>
                    <a:pt x="202255" y="224325"/>
                  </a:lnTo>
                  <a:lnTo>
                    <a:pt x="189801" y="224325"/>
                  </a:lnTo>
                  <a:close/>
                  <a:moveTo>
                    <a:pt x="186333" y="15449"/>
                  </a:moveTo>
                  <a:lnTo>
                    <a:pt x="182550" y="27114"/>
                  </a:lnTo>
                  <a:lnTo>
                    <a:pt x="170096" y="27114"/>
                  </a:lnTo>
                  <a:lnTo>
                    <a:pt x="180185" y="34681"/>
                  </a:lnTo>
                  <a:lnTo>
                    <a:pt x="176244" y="46662"/>
                  </a:lnTo>
                  <a:lnTo>
                    <a:pt x="186175" y="39253"/>
                  </a:lnTo>
                  <a:lnTo>
                    <a:pt x="196107" y="46662"/>
                  </a:lnTo>
                  <a:lnTo>
                    <a:pt x="192166" y="34681"/>
                  </a:lnTo>
                  <a:lnTo>
                    <a:pt x="202255" y="27114"/>
                  </a:lnTo>
                  <a:lnTo>
                    <a:pt x="189801" y="27114"/>
                  </a:lnTo>
                  <a:lnTo>
                    <a:pt x="186175" y="15449"/>
                  </a:lnTo>
                  <a:close/>
                  <a:moveTo>
                    <a:pt x="218177" y="88280"/>
                  </a:moveTo>
                  <a:lnTo>
                    <a:pt x="228108" y="80870"/>
                  </a:lnTo>
                  <a:lnTo>
                    <a:pt x="238040" y="88280"/>
                  </a:lnTo>
                  <a:lnTo>
                    <a:pt x="234099" y="76299"/>
                  </a:lnTo>
                  <a:lnTo>
                    <a:pt x="244030" y="68732"/>
                  </a:lnTo>
                  <a:lnTo>
                    <a:pt x="231576" y="68732"/>
                  </a:lnTo>
                  <a:lnTo>
                    <a:pt x="227951" y="57066"/>
                  </a:lnTo>
                  <a:lnTo>
                    <a:pt x="224167" y="68732"/>
                  </a:lnTo>
                  <a:lnTo>
                    <a:pt x="211714" y="68732"/>
                  </a:lnTo>
                  <a:lnTo>
                    <a:pt x="221803" y="76299"/>
                  </a:lnTo>
                  <a:lnTo>
                    <a:pt x="217862" y="88280"/>
                  </a:lnTo>
                  <a:close/>
                  <a:moveTo>
                    <a:pt x="231734" y="183180"/>
                  </a:moveTo>
                  <a:lnTo>
                    <a:pt x="228108" y="171515"/>
                  </a:lnTo>
                  <a:lnTo>
                    <a:pt x="224325" y="183180"/>
                  </a:lnTo>
                  <a:lnTo>
                    <a:pt x="211871" y="183180"/>
                  </a:lnTo>
                  <a:lnTo>
                    <a:pt x="221960" y="190747"/>
                  </a:lnTo>
                  <a:lnTo>
                    <a:pt x="218019" y="202728"/>
                  </a:lnTo>
                  <a:lnTo>
                    <a:pt x="227951" y="195319"/>
                  </a:lnTo>
                  <a:lnTo>
                    <a:pt x="237882" y="202728"/>
                  </a:lnTo>
                  <a:lnTo>
                    <a:pt x="233941" y="190747"/>
                  </a:lnTo>
                  <a:lnTo>
                    <a:pt x="243873" y="183180"/>
                  </a:lnTo>
                  <a:lnTo>
                    <a:pt x="231419" y="183180"/>
                  </a:lnTo>
                  <a:close/>
                  <a:moveTo>
                    <a:pt x="259794" y="125168"/>
                  </a:moveTo>
                  <a:lnTo>
                    <a:pt x="247341" y="125168"/>
                  </a:lnTo>
                  <a:lnTo>
                    <a:pt x="243715" y="113502"/>
                  </a:lnTo>
                  <a:lnTo>
                    <a:pt x="239931" y="125168"/>
                  </a:lnTo>
                  <a:lnTo>
                    <a:pt x="227478" y="125168"/>
                  </a:lnTo>
                  <a:lnTo>
                    <a:pt x="237567" y="132735"/>
                  </a:lnTo>
                  <a:lnTo>
                    <a:pt x="233626" y="144716"/>
                  </a:lnTo>
                  <a:lnTo>
                    <a:pt x="243557" y="137306"/>
                  </a:lnTo>
                  <a:lnTo>
                    <a:pt x="253489" y="144716"/>
                  </a:lnTo>
                  <a:lnTo>
                    <a:pt x="249548" y="132735"/>
                  </a:lnTo>
                  <a:lnTo>
                    <a:pt x="259637" y="125168"/>
                  </a:lnTo>
                  <a:close/>
                  <a:moveTo>
                    <a:pt x="62111" y="46662"/>
                  </a:moveTo>
                  <a:lnTo>
                    <a:pt x="72042" y="39253"/>
                  </a:lnTo>
                  <a:lnTo>
                    <a:pt x="81974" y="46662"/>
                  </a:lnTo>
                  <a:lnTo>
                    <a:pt x="78033" y="34681"/>
                  </a:lnTo>
                  <a:lnTo>
                    <a:pt x="87964" y="27114"/>
                  </a:lnTo>
                  <a:lnTo>
                    <a:pt x="75511" y="27114"/>
                  </a:lnTo>
                  <a:lnTo>
                    <a:pt x="71885" y="15449"/>
                  </a:lnTo>
                  <a:lnTo>
                    <a:pt x="68101" y="27114"/>
                  </a:lnTo>
                  <a:lnTo>
                    <a:pt x="55648" y="27114"/>
                  </a:lnTo>
                  <a:lnTo>
                    <a:pt x="65737" y="34681"/>
                  </a:lnTo>
                  <a:lnTo>
                    <a:pt x="61796" y="46662"/>
                  </a:lnTo>
                  <a:close/>
                  <a:moveTo>
                    <a:pt x="31528" y="57382"/>
                  </a:moveTo>
                  <a:lnTo>
                    <a:pt x="27745" y="69047"/>
                  </a:lnTo>
                  <a:lnTo>
                    <a:pt x="15291" y="69047"/>
                  </a:lnTo>
                  <a:lnTo>
                    <a:pt x="25380" y="76614"/>
                  </a:lnTo>
                  <a:lnTo>
                    <a:pt x="21439" y="88595"/>
                  </a:lnTo>
                  <a:lnTo>
                    <a:pt x="31371" y="81186"/>
                  </a:lnTo>
                  <a:lnTo>
                    <a:pt x="41302" y="88595"/>
                  </a:lnTo>
                  <a:lnTo>
                    <a:pt x="37361" y="76614"/>
                  </a:lnTo>
                  <a:lnTo>
                    <a:pt x="47293" y="69047"/>
                  </a:lnTo>
                  <a:lnTo>
                    <a:pt x="34839" y="69047"/>
                  </a:lnTo>
                  <a:lnTo>
                    <a:pt x="31213" y="57382"/>
                  </a:lnTo>
                  <a:close/>
                  <a:moveTo>
                    <a:pt x="16395" y="137306"/>
                  </a:moveTo>
                  <a:lnTo>
                    <a:pt x="26326" y="144558"/>
                  </a:lnTo>
                  <a:lnTo>
                    <a:pt x="22385" y="132577"/>
                  </a:lnTo>
                  <a:lnTo>
                    <a:pt x="32317" y="125010"/>
                  </a:lnTo>
                  <a:lnTo>
                    <a:pt x="19863" y="125010"/>
                  </a:lnTo>
                  <a:lnTo>
                    <a:pt x="16237" y="113345"/>
                  </a:lnTo>
                  <a:lnTo>
                    <a:pt x="12454" y="125010"/>
                  </a:lnTo>
                  <a:lnTo>
                    <a:pt x="0" y="125010"/>
                  </a:lnTo>
                  <a:lnTo>
                    <a:pt x="10089" y="132577"/>
                  </a:lnTo>
                  <a:lnTo>
                    <a:pt x="6148" y="144558"/>
                  </a:lnTo>
                  <a:lnTo>
                    <a:pt x="16080" y="137306"/>
                  </a:lnTo>
                  <a:close/>
                  <a:moveTo>
                    <a:pt x="35154" y="183180"/>
                  </a:moveTo>
                  <a:lnTo>
                    <a:pt x="31528" y="171515"/>
                  </a:lnTo>
                  <a:lnTo>
                    <a:pt x="27745" y="183180"/>
                  </a:lnTo>
                  <a:lnTo>
                    <a:pt x="15291" y="183180"/>
                  </a:lnTo>
                  <a:lnTo>
                    <a:pt x="25380" y="190747"/>
                  </a:lnTo>
                  <a:lnTo>
                    <a:pt x="21439" y="202570"/>
                  </a:lnTo>
                  <a:lnTo>
                    <a:pt x="31371" y="195161"/>
                  </a:lnTo>
                  <a:lnTo>
                    <a:pt x="41302" y="202570"/>
                  </a:lnTo>
                  <a:lnTo>
                    <a:pt x="37361" y="190747"/>
                  </a:lnTo>
                  <a:lnTo>
                    <a:pt x="47293" y="183180"/>
                  </a:lnTo>
                  <a:lnTo>
                    <a:pt x="34839" y="183180"/>
                  </a:lnTo>
                  <a:close/>
                  <a:moveTo>
                    <a:pt x="76299" y="224325"/>
                  </a:moveTo>
                  <a:lnTo>
                    <a:pt x="72673" y="212659"/>
                  </a:lnTo>
                  <a:lnTo>
                    <a:pt x="68890" y="224325"/>
                  </a:lnTo>
                  <a:lnTo>
                    <a:pt x="56436" y="224325"/>
                  </a:lnTo>
                  <a:lnTo>
                    <a:pt x="66525" y="231892"/>
                  </a:lnTo>
                  <a:lnTo>
                    <a:pt x="62584" y="243715"/>
                  </a:lnTo>
                  <a:lnTo>
                    <a:pt x="72515" y="236306"/>
                  </a:lnTo>
                  <a:lnTo>
                    <a:pt x="82447" y="243715"/>
                  </a:lnTo>
                  <a:lnTo>
                    <a:pt x="78506" y="231892"/>
                  </a:lnTo>
                  <a:lnTo>
                    <a:pt x="88437" y="224325"/>
                  </a:lnTo>
                  <a:lnTo>
                    <a:pt x="75984" y="224325"/>
                  </a:lnTo>
                  <a:close/>
                </a:path>
              </a:pathLst>
            </a:custGeom>
            <a:solidFill>
              <a:srgbClr val="FFED00"/>
            </a:solidFill>
            <a:ln w="155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sz="1400"/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FF2CDBE1-2158-78EB-5976-C6F82E62EE74}"/>
              </a:ext>
            </a:extLst>
          </p:cNvPr>
          <p:cNvGrpSpPr/>
          <p:nvPr/>
        </p:nvGrpSpPr>
        <p:grpSpPr>
          <a:xfrm>
            <a:off x="4301573" y="2057296"/>
            <a:ext cx="6420955" cy="4287604"/>
            <a:chOff x="4538107" y="1852781"/>
            <a:chExt cx="6771078" cy="4521399"/>
          </a:xfrm>
          <a:solidFill>
            <a:schemeClr val="bg1"/>
          </a:solidFill>
          <a:effectLst/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E61E6D6-3E39-15E6-9BA0-F8F0B9817C5D}"/>
                </a:ext>
              </a:extLst>
            </p:cNvPr>
            <p:cNvSpPr txBox="1"/>
            <p:nvPr/>
          </p:nvSpPr>
          <p:spPr>
            <a:xfrm>
              <a:off x="4538107" y="1852781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ga" sz="1400">
                  <a:solidFill>
                    <a:schemeClr val="bg1"/>
                  </a:solidFill>
                </a:rPr>
                <a:t>Margadh aonair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9FA5F16-DE13-553B-1AB6-409A3A0A6AB4}"/>
                </a:ext>
              </a:extLst>
            </p:cNvPr>
            <p:cNvSpPr txBox="1"/>
            <p:nvPr/>
          </p:nvSpPr>
          <p:spPr>
            <a:xfrm>
              <a:off x="4538107" y="2558970"/>
              <a:ext cx="2134397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ga" sz="1400">
                  <a:solidFill>
                    <a:schemeClr val="bg1"/>
                  </a:solidFill>
                </a:rPr>
                <a:t>Fostaíocht agus gnóthaí sóisialta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F2A7977-D314-E0A2-7EF1-6D051CA30E1F}"/>
                </a:ext>
              </a:extLst>
            </p:cNvPr>
            <p:cNvSpPr txBox="1"/>
            <p:nvPr/>
          </p:nvSpPr>
          <p:spPr>
            <a:xfrm>
              <a:off x="4538107" y="3503522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ga" sz="1400">
                  <a:solidFill>
                    <a:schemeClr val="bg1"/>
                  </a:solidFill>
                </a:rPr>
                <a:t>Talmhaíocht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725E3D3-447C-1B70-D81F-9675B85071AE}"/>
                </a:ext>
              </a:extLst>
            </p:cNvPr>
            <p:cNvSpPr txBox="1"/>
            <p:nvPr/>
          </p:nvSpPr>
          <p:spPr>
            <a:xfrm>
              <a:off x="4538107" y="4209711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ga" sz="1400">
                  <a:solidFill>
                    <a:schemeClr val="bg1"/>
                  </a:solidFill>
                </a:rPr>
                <a:t>Iascach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71B4567-E56A-1EE2-B715-E74F9F1213EF}"/>
                </a:ext>
              </a:extLst>
            </p:cNvPr>
            <p:cNvSpPr txBox="1"/>
            <p:nvPr/>
          </p:nvSpPr>
          <p:spPr>
            <a:xfrm>
              <a:off x="4538107" y="4915900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ga" sz="1400">
                  <a:solidFill>
                    <a:schemeClr val="bg1"/>
                  </a:solidFill>
                </a:rPr>
                <a:t>Comhshaol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04049B4-132D-B293-E137-D6FDB9935EC5}"/>
                </a:ext>
              </a:extLst>
            </p:cNvPr>
            <p:cNvSpPr txBox="1"/>
            <p:nvPr/>
          </p:nvSpPr>
          <p:spPr>
            <a:xfrm>
              <a:off x="4538718" y="5622089"/>
              <a:ext cx="2133173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ga" sz="1400">
                  <a:solidFill>
                    <a:schemeClr val="bg1"/>
                  </a:solidFill>
                </a:rPr>
                <a:t>Cosaint tomhaltóirí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2687598-E82C-201B-AB21-8087C781841B}"/>
                </a:ext>
              </a:extLst>
            </p:cNvPr>
            <p:cNvSpPr txBox="1"/>
            <p:nvPr/>
          </p:nvSpPr>
          <p:spPr>
            <a:xfrm>
              <a:off x="6863702" y="1852781"/>
              <a:ext cx="2133173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ga" sz="1400">
                  <a:solidFill>
                    <a:schemeClr val="bg1"/>
                  </a:solidFill>
                </a:rPr>
                <a:t>Iompar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89A8578-3D4D-20EA-22A7-57218E67610B}"/>
                </a:ext>
              </a:extLst>
            </p:cNvPr>
            <p:cNvSpPr txBox="1"/>
            <p:nvPr/>
          </p:nvSpPr>
          <p:spPr>
            <a:xfrm>
              <a:off x="6863702" y="2558970"/>
              <a:ext cx="2133173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ga" sz="1400">
                  <a:solidFill>
                    <a:schemeClr val="bg1"/>
                  </a:solidFill>
                </a:rPr>
                <a:t>Líonraí tras-Eorpacha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0C3EBA7-9A51-A12B-7373-63012580C537}"/>
                </a:ext>
              </a:extLst>
            </p:cNvPr>
            <p:cNvSpPr txBox="1"/>
            <p:nvPr/>
          </p:nvSpPr>
          <p:spPr>
            <a:xfrm>
              <a:off x="6863702" y="3503522"/>
              <a:ext cx="2133173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ga" sz="1400">
                  <a:solidFill>
                    <a:schemeClr val="bg1"/>
                  </a:solidFill>
                </a:rPr>
                <a:t>Fuinneamh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40488D1-B842-0361-9727-C1D43EDBA98B}"/>
                </a:ext>
              </a:extLst>
            </p:cNvPr>
            <p:cNvSpPr txBox="1"/>
            <p:nvPr/>
          </p:nvSpPr>
          <p:spPr>
            <a:xfrm>
              <a:off x="6863315" y="4915900"/>
              <a:ext cx="2134397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ga" sz="1400">
                  <a:solidFill>
                    <a:schemeClr val="bg1"/>
                  </a:solidFill>
                </a:rPr>
                <a:t>Cearta bunúsacha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8FC5B81-A198-3F25-2FBA-ACF66CD595F2}"/>
                </a:ext>
              </a:extLst>
            </p:cNvPr>
            <p:cNvSpPr txBox="1"/>
            <p:nvPr/>
          </p:nvSpPr>
          <p:spPr>
            <a:xfrm>
              <a:off x="9174788" y="1852781"/>
              <a:ext cx="2134397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ga" sz="1400">
                  <a:solidFill>
                    <a:schemeClr val="bg1"/>
                  </a:solidFill>
                </a:rPr>
                <a:t>Imirce agus gnóthaí baile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B4D215E-D6E7-D6FF-DD89-0C430DFA18D3}"/>
                </a:ext>
              </a:extLst>
            </p:cNvPr>
            <p:cNvSpPr txBox="1"/>
            <p:nvPr/>
          </p:nvSpPr>
          <p:spPr>
            <a:xfrm>
              <a:off x="9174788" y="2811761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ga" sz="1400">
                  <a:solidFill>
                    <a:schemeClr val="bg1"/>
                  </a:solidFill>
                </a:rPr>
                <a:t>Sláinte phoiblí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C8B439C-CB0E-40B0-346E-B4D930284831}"/>
                </a:ext>
              </a:extLst>
            </p:cNvPr>
            <p:cNvSpPr txBox="1"/>
            <p:nvPr/>
          </p:nvSpPr>
          <p:spPr>
            <a:xfrm>
              <a:off x="9174788" y="3532378"/>
              <a:ext cx="2134397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ga" sz="1400">
                  <a:solidFill>
                    <a:schemeClr val="bg1"/>
                  </a:solidFill>
                </a:rPr>
                <a:t>Taighde agus an spás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13BE369-3F7E-85FE-8D36-AB110A7432DF}"/>
                </a:ext>
              </a:extLst>
            </p:cNvPr>
            <p:cNvSpPr txBox="1"/>
            <p:nvPr/>
          </p:nvSpPr>
          <p:spPr>
            <a:xfrm>
              <a:off x="9174175" y="4491358"/>
              <a:ext cx="2133173" cy="1183443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noAutofit/>
            </a:bodyPr>
            <a:lstStyle/>
            <a:p>
              <a:pPr rtl="0"/>
              <a:r>
                <a:rPr lang="ga" sz="1400" spc="-10">
                  <a:solidFill>
                    <a:schemeClr val="bg1"/>
                  </a:solidFill>
                </a:rPr>
                <a:t>Comhar forbartha agus cabhair dhaonnúil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EFAA725E-F663-8F92-D398-4E75AE5220C6}"/>
                </a:ext>
              </a:extLst>
            </p:cNvPr>
            <p:cNvSpPr txBox="1"/>
            <p:nvPr/>
          </p:nvSpPr>
          <p:spPr>
            <a:xfrm>
              <a:off x="6863315" y="4209711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ga" sz="1400">
                  <a:solidFill>
                    <a:schemeClr val="bg1"/>
                  </a:solidFill>
                </a:rPr>
                <a:t>Ceartas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09CF9E76-E400-8DD3-4977-837D21D71077}"/>
              </a:ext>
            </a:extLst>
          </p:cNvPr>
          <p:cNvGrpSpPr/>
          <p:nvPr/>
        </p:nvGrpSpPr>
        <p:grpSpPr>
          <a:xfrm>
            <a:off x="7266143" y="1250075"/>
            <a:ext cx="626400" cy="626400"/>
            <a:chOff x="7266143" y="1250075"/>
            <a:chExt cx="626400" cy="626400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A6FCF96-48B5-42A3-C5C2-529FFCDECE79}"/>
                </a:ext>
              </a:extLst>
            </p:cNvPr>
            <p:cNvSpPr/>
            <p:nvPr/>
          </p:nvSpPr>
          <p:spPr>
            <a:xfrm>
              <a:off x="7266143" y="1250075"/>
              <a:ext cx="626400" cy="626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F20E7834-73C5-FA3D-DCF3-2E4CBCB14500}"/>
                </a:ext>
              </a:extLst>
            </p:cNvPr>
            <p:cNvGrpSpPr/>
            <p:nvPr/>
          </p:nvGrpSpPr>
          <p:grpSpPr>
            <a:xfrm>
              <a:off x="7321270" y="1413980"/>
              <a:ext cx="512657" cy="359317"/>
              <a:chOff x="9323385" y="1035950"/>
              <a:chExt cx="900173" cy="630926"/>
            </a:xfrm>
          </p:grpSpPr>
          <p:sp>
            <p:nvSpPr>
              <p:cNvPr id="26" name="Free-form: Shape 61">
                <a:extLst>
                  <a:ext uri="{FF2B5EF4-FFF2-40B4-BE49-F238E27FC236}">
                    <a16:creationId xmlns:a16="http://schemas.microsoft.com/office/drawing/2014/main" id="{700B3E58-6A23-0B93-D677-BB7335A5C231}"/>
                  </a:ext>
                </a:extLst>
              </p:cNvPr>
              <p:cNvSpPr/>
              <p:nvPr/>
            </p:nvSpPr>
            <p:spPr>
              <a:xfrm>
                <a:off x="9346325" y="1042113"/>
                <a:ext cx="389310" cy="69556"/>
              </a:xfrm>
              <a:custGeom>
                <a:avLst/>
                <a:gdLst>
                  <a:gd name="connsiteX0" fmla="*/ 0 w 389310"/>
                  <a:gd name="connsiteY0" fmla="*/ 10614 h 69556"/>
                  <a:gd name="connsiteX1" fmla="*/ 83683 w 389310"/>
                  <a:gd name="connsiteY1" fmla="*/ 56017 h 69556"/>
                  <a:gd name="connsiteX2" fmla="*/ 233929 w 389310"/>
                  <a:gd name="connsiteY2" fmla="*/ 56017 h 69556"/>
                  <a:gd name="connsiteX3" fmla="*/ 389311 w 389310"/>
                  <a:gd name="connsiteY3" fmla="*/ 0 h 69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9310" h="69556">
                    <a:moveTo>
                      <a:pt x="0" y="10614"/>
                    </a:moveTo>
                    <a:cubicBezTo>
                      <a:pt x="0" y="10614"/>
                      <a:pt x="53483" y="41362"/>
                      <a:pt x="83683" y="56017"/>
                    </a:cubicBezTo>
                    <a:cubicBezTo>
                      <a:pt x="113951" y="70672"/>
                      <a:pt x="185513" y="77177"/>
                      <a:pt x="233929" y="56017"/>
                    </a:cubicBezTo>
                    <a:lnTo>
                      <a:pt x="389311" y="0"/>
                    </a:ln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7" name="Free-form: Shape 62">
                <a:extLst>
                  <a:ext uri="{FF2B5EF4-FFF2-40B4-BE49-F238E27FC236}">
                    <a16:creationId xmlns:a16="http://schemas.microsoft.com/office/drawing/2014/main" id="{A784F3EF-F7DA-D197-E22F-95FC31B80C3A}"/>
                  </a:ext>
                </a:extLst>
              </p:cNvPr>
              <p:cNvSpPr/>
              <p:nvPr/>
            </p:nvSpPr>
            <p:spPr>
              <a:xfrm>
                <a:off x="9735636" y="1035950"/>
                <a:ext cx="61358" cy="6163"/>
              </a:xfrm>
              <a:custGeom>
                <a:avLst/>
                <a:gdLst>
                  <a:gd name="connsiteX0" fmla="*/ 0 w 61358"/>
                  <a:gd name="connsiteY0" fmla="*/ 6163 h 6163"/>
                  <a:gd name="connsiteX1" fmla="*/ 30679 w 61358"/>
                  <a:gd name="connsiteY1" fmla="*/ 0 h 6163"/>
                  <a:gd name="connsiteX2" fmla="*/ 61358 w 61358"/>
                  <a:gd name="connsiteY2" fmla="*/ 6163 h 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358" h="6163">
                    <a:moveTo>
                      <a:pt x="0" y="6163"/>
                    </a:moveTo>
                    <a:cubicBezTo>
                      <a:pt x="9450" y="2191"/>
                      <a:pt x="19791" y="0"/>
                      <a:pt x="30679" y="0"/>
                    </a:cubicBezTo>
                    <a:cubicBezTo>
                      <a:pt x="41568" y="0"/>
                      <a:pt x="51908" y="2191"/>
                      <a:pt x="61358" y="6163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8" name="Free-form: Shape 63">
                <a:extLst>
                  <a:ext uri="{FF2B5EF4-FFF2-40B4-BE49-F238E27FC236}">
                    <a16:creationId xmlns:a16="http://schemas.microsoft.com/office/drawing/2014/main" id="{95EB9582-F024-2038-9DB4-A45A77D06BCC}"/>
                  </a:ext>
                </a:extLst>
              </p:cNvPr>
              <p:cNvSpPr/>
              <p:nvPr/>
            </p:nvSpPr>
            <p:spPr>
              <a:xfrm>
                <a:off x="9968880" y="1113332"/>
                <a:ext cx="123127" cy="12394"/>
              </a:xfrm>
              <a:custGeom>
                <a:avLst/>
                <a:gdLst>
                  <a:gd name="connsiteX0" fmla="*/ 123128 w 123127"/>
                  <a:gd name="connsiteY0" fmla="*/ 0 h 12394"/>
                  <a:gd name="connsiteX1" fmla="*/ 61564 w 123127"/>
                  <a:gd name="connsiteY1" fmla="*/ 12395 h 12394"/>
                  <a:gd name="connsiteX2" fmla="*/ 0 w 123127"/>
                  <a:gd name="connsiteY2" fmla="*/ 0 h 1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3127" h="12394">
                    <a:moveTo>
                      <a:pt x="123128" y="0"/>
                    </a:moveTo>
                    <a:cubicBezTo>
                      <a:pt x="104227" y="8012"/>
                      <a:pt x="83409" y="12395"/>
                      <a:pt x="61564" y="12395"/>
                    </a:cubicBezTo>
                    <a:cubicBezTo>
                      <a:pt x="39719" y="12395"/>
                      <a:pt x="18901" y="7944"/>
                      <a:pt x="0" y="0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" name="Free-form: Shape 64">
                <a:extLst>
                  <a:ext uri="{FF2B5EF4-FFF2-40B4-BE49-F238E27FC236}">
                    <a16:creationId xmlns:a16="http://schemas.microsoft.com/office/drawing/2014/main" id="{A0D1FFA7-966B-67D7-2AE6-A61804EBAF87}"/>
                  </a:ext>
                </a:extLst>
              </p:cNvPr>
              <p:cNvSpPr/>
              <p:nvPr/>
            </p:nvSpPr>
            <p:spPr>
              <a:xfrm>
                <a:off x="9603811" y="1157502"/>
                <a:ext cx="8902" cy="21365"/>
              </a:xfrm>
              <a:custGeom>
                <a:avLst/>
                <a:gdLst>
                  <a:gd name="connsiteX0" fmla="*/ 0 w 8902"/>
                  <a:gd name="connsiteY0" fmla="*/ 21366 h 21365"/>
                  <a:gd name="connsiteX1" fmla="*/ 2397 w 8902"/>
                  <a:gd name="connsiteY1" fmla="*/ 9587 h 21365"/>
                  <a:gd name="connsiteX2" fmla="*/ 8902 w 8902"/>
                  <a:gd name="connsiteY2" fmla="*/ 0 h 21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902" h="21365">
                    <a:moveTo>
                      <a:pt x="0" y="21366"/>
                    </a:moveTo>
                    <a:cubicBezTo>
                      <a:pt x="0" y="17189"/>
                      <a:pt x="822" y="13217"/>
                      <a:pt x="2397" y="9587"/>
                    </a:cubicBezTo>
                    <a:cubicBezTo>
                      <a:pt x="3972" y="5958"/>
                      <a:pt x="6163" y="2739"/>
                      <a:pt x="8902" y="0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0" name="Free-form: Shape 65">
                <a:extLst>
                  <a:ext uri="{FF2B5EF4-FFF2-40B4-BE49-F238E27FC236}">
                    <a16:creationId xmlns:a16="http://schemas.microsoft.com/office/drawing/2014/main" id="{D93AE20A-EF3C-B06A-141B-667D1E7BA63D}"/>
                  </a:ext>
                </a:extLst>
              </p:cNvPr>
              <p:cNvSpPr/>
              <p:nvPr/>
            </p:nvSpPr>
            <p:spPr>
              <a:xfrm>
                <a:off x="9796994" y="1042113"/>
                <a:ext cx="171885" cy="71219"/>
              </a:xfrm>
              <a:custGeom>
                <a:avLst/>
                <a:gdLst>
                  <a:gd name="connsiteX0" fmla="*/ 0 w 171885"/>
                  <a:gd name="connsiteY0" fmla="*/ 0 h 71219"/>
                  <a:gd name="connsiteX1" fmla="*/ 171886 w 171885"/>
                  <a:gd name="connsiteY1" fmla="*/ 71219 h 71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85" h="71219">
                    <a:moveTo>
                      <a:pt x="0" y="0"/>
                    </a:moveTo>
                    <a:lnTo>
                      <a:pt x="171886" y="71219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1" name="Free-form: Shape 66">
                <a:extLst>
                  <a:ext uri="{FF2B5EF4-FFF2-40B4-BE49-F238E27FC236}">
                    <a16:creationId xmlns:a16="http://schemas.microsoft.com/office/drawing/2014/main" id="{34EB59B2-C65E-624D-FF66-42BB6DA407BD}"/>
                  </a:ext>
                </a:extLst>
              </p:cNvPr>
              <p:cNvSpPr/>
              <p:nvPr/>
            </p:nvSpPr>
            <p:spPr>
              <a:xfrm>
                <a:off x="10092007" y="1065191"/>
                <a:ext cx="116211" cy="48141"/>
              </a:xfrm>
              <a:custGeom>
                <a:avLst/>
                <a:gdLst>
                  <a:gd name="connsiteX0" fmla="*/ 116211 w 116211"/>
                  <a:gd name="connsiteY0" fmla="*/ 0 h 48141"/>
                  <a:gd name="connsiteX1" fmla="*/ 0 w 116211"/>
                  <a:gd name="connsiteY1" fmla="*/ 48142 h 48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6211" h="48141">
                    <a:moveTo>
                      <a:pt x="116211" y="0"/>
                    </a:moveTo>
                    <a:lnTo>
                      <a:pt x="0" y="4814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2" name="Free-form: Shape 67">
                <a:extLst>
                  <a:ext uri="{FF2B5EF4-FFF2-40B4-BE49-F238E27FC236}">
                    <a16:creationId xmlns:a16="http://schemas.microsoft.com/office/drawing/2014/main" id="{231DF34A-F795-795B-2231-EB2BB8F6FFCE}"/>
                  </a:ext>
                </a:extLst>
              </p:cNvPr>
              <p:cNvSpPr/>
              <p:nvPr/>
            </p:nvSpPr>
            <p:spPr>
              <a:xfrm>
                <a:off x="9612645" y="1046769"/>
                <a:ext cx="110664" cy="110664"/>
              </a:xfrm>
              <a:custGeom>
                <a:avLst/>
                <a:gdLst>
                  <a:gd name="connsiteX0" fmla="*/ 0 w 110664"/>
                  <a:gd name="connsiteY0" fmla="*/ 110664 h 110664"/>
                  <a:gd name="connsiteX1" fmla="*/ 110664 w 110664"/>
                  <a:gd name="connsiteY1" fmla="*/ 0 h 11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0664" h="110664">
                    <a:moveTo>
                      <a:pt x="0" y="110664"/>
                    </a:moveTo>
                    <a:lnTo>
                      <a:pt x="110664" y="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3" name="Free-form: Shape 68">
                <a:extLst>
                  <a:ext uri="{FF2B5EF4-FFF2-40B4-BE49-F238E27FC236}">
                    <a16:creationId xmlns:a16="http://schemas.microsoft.com/office/drawing/2014/main" id="{4D0864B2-03F7-D9F8-D6DE-AC86692F0456}"/>
                  </a:ext>
                </a:extLst>
              </p:cNvPr>
              <p:cNvSpPr/>
              <p:nvPr/>
            </p:nvSpPr>
            <p:spPr>
              <a:xfrm>
                <a:off x="9603811" y="1178868"/>
                <a:ext cx="59235" cy="158120"/>
              </a:xfrm>
              <a:custGeom>
                <a:avLst/>
                <a:gdLst>
                  <a:gd name="connsiteX0" fmla="*/ 0 w 59235"/>
                  <a:gd name="connsiteY0" fmla="*/ 0 h 158120"/>
                  <a:gd name="connsiteX1" fmla="*/ 0 w 59235"/>
                  <a:gd name="connsiteY1" fmla="*/ 158121 h 158120"/>
                  <a:gd name="connsiteX2" fmla="*/ 59235 w 59235"/>
                  <a:gd name="connsiteY2" fmla="*/ 158121 h 158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235" h="158120">
                    <a:moveTo>
                      <a:pt x="0" y="0"/>
                    </a:moveTo>
                    <a:lnTo>
                      <a:pt x="0" y="158121"/>
                    </a:lnTo>
                    <a:lnTo>
                      <a:pt x="59235" y="158121"/>
                    </a:ln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4" name="Free-form: Shape 69">
                <a:extLst>
                  <a:ext uri="{FF2B5EF4-FFF2-40B4-BE49-F238E27FC236}">
                    <a16:creationId xmlns:a16="http://schemas.microsoft.com/office/drawing/2014/main" id="{93BDEBB8-E239-F5C7-3273-53F7C4CF1493}"/>
                  </a:ext>
                </a:extLst>
              </p:cNvPr>
              <p:cNvSpPr/>
              <p:nvPr/>
            </p:nvSpPr>
            <p:spPr>
              <a:xfrm>
                <a:off x="9663047" y="1171746"/>
                <a:ext cx="94091" cy="165242"/>
              </a:xfrm>
              <a:custGeom>
                <a:avLst/>
                <a:gdLst>
                  <a:gd name="connsiteX0" fmla="*/ 0 w 94091"/>
                  <a:gd name="connsiteY0" fmla="*/ 165243 h 165242"/>
                  <a:gd name="connsiteX1" fmla="*/ 51292 w 94091"/>
                  <a:gd name="connsiteY1" fmla="*/ 113951 h 165242"/>
                  <a:gd name="connsiteX2" fmla="*/ 51292 w 94091"/>
                  <a:gd name="connsiteY2" fmla="*/ 42800 h 165242"/>
                  <a:gd name="connsiteX3" fmla="*/ 94092 w 94091"/>
                  <a:gd name="connsiteY3" fmla="*/ 0 h 16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091" h="165242">
                    <a:moveTo>
                      <a:pt x="0" y="165243"/>
                    </a:moveTo>
                    <a:cubicBezTo>
                      <a:pt x="28282" y="165243"/>
                      <a:pt x="51292" y="142302"/>
                      <a:pt x="51292" y="113951"/>
                    </a:cubicBezTo>
                    <a:lnTo>
                      <a:pt x="51292" y="42800"/>
                    </a:lnTo>
                    <a:lnTo>
                      <a:pt x="94092" y="0"/>
                    </a:ln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5" name="Free-form: Shape 70">
                <a:extLst>
                  <a:ext uri="{FF2B5EF4-FFF2-40B4-BE49-F238E27FC236}">
                    <a16:creationId xmlns:a16="http://schemas.microsoft.com/office/drawing/2014/main" id="{53D3E278-6F08-CC40-6F5D-1F3AB7C00E5D}"/>
                  </a:ext>
                </a:extLst>
              </p:cNvPr>
              <p:cNvSpPr/>
              <p:nvPr/>
            </p:nvSpPr>
            <p:spPr>
              <a:xfrm>
                <a:off x="9757070" y="1171814"/>
                <a:ext cx="357535" cy="222081"/>
              </a:xfrm>
              <a:custGeom>
                <a:avLst/>
                <a:gdLst>
                  <a:gd name="connsiteX0" fmla="*/ 0 w 357535"/>
                  <a:gd name="connsiteY0" fmla="*/ 0 h 222081"/>
                  <a:gd name="connsiteX1" fmla="*/ 357536 w 357535"/>
                  <a:gd name="connsiteY1" fmla="*/ 222081 h 22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7535" h="222081">
                    <a:moveTo>
                      <a:pt x="0" y="0"/>
                    </a:moveTo>
                    <a:lnTo>
                      <a:pt x="357536" y="222081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6" name="Free-form: Shape 71">
                <a:extLst>
                  <a:ext uri="{FF2B5EF4-FFF2-40B4-BE49-F238E27FC236}">
                    <a16:creationId xmlns:a16="http://schemas.microsoft.com/office/drawing/2014/main" id="{AC743CAE-954D-52FC-E50A-7E6C5BAE427A}"/>
                  </a:ext>
                </a:extLst>
              </p:cNvPr>
              <p:cNvSpPr/>
              <p:nvPr/>
            </p:nvSpPr>
            <p:spPr>
              <a:xfrm>
                <a:off x="9915054" y="1381775"/>
                <a:ext cx="152505" cy="94708"/>
              </a:xfrm>
              <a:custGeom>
                <a:avLst/>
                <a:gdLst>
                  <a:gd name="connsiteX0" fmla="*/ 0 w 152505"/>
                  <a:gd name="connsiteY0" fmla="*/ 0 h 94708"/>
                  <a:gd name="connsiteX1" fmla="*/ 152506 w 152505"/>
                  <a:gd name="connsiteY1" fmla="*/ 94708 h 94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2505" h="94708">
                    <a:moveTo>
                      <a:pt x="0" y="0"/>
                    </a:moveTo>
                    <a:lnTo>
                      <a:pt x="152506" y="94708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57" name="Free-form: Shape 72">
                <a:extLst>
                  <a:ext uri="{FF2B5EF4-FFF2-40B4-BE49-F238E27FC236}">
                    <a16:creationId xmlns:a16="http://schemas.microsoft.com/office/drawing/2014/main" id="{0D9F833C-EAE1-0CEB-B466-A64630EFC744}"/>
                  </a:ext>
                </a:extLst>
              </p:cNvPr>
              <p:cNvSpPr/>
              <p:nvPr/>
            </p:nvSpPr>
            <p:spPr>
              <a:xfrm>
                <a:off x="9868008" y="1464362"/>
                <a:ext cx="128126" cy="79574"/>
              </a:xfrm>
              <a:custGeom>
                <a:avLst/>
                <a:gdLst>
                  <a:gd name="connsiteX0" fmla="*/ 0 w 128126"/>
                  <a:gd name="connsiteY0" fmla="*/ 0 h 79574"/>
                  <a:gd name="connsiteX1" fmla="*/ 128127 w 128126"/>
                  <a:gd name="connsiteY1" fmla="*/ 79574 h 7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126" h="79574">
                    <a:moveTo>
                      <a:pt x="0" y="0"/>
                    </a:moveTo>
                    <a:lnTo>
                      <a:pt x="128127" y="79574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58" name="Free-form: Shape 73">
                <a:extLst>
                  <a:ext uri="{FF2B5EF4-FFF2-40B4-BE49-F238E27FC236}">
                    <a16:creationId xmlns:a16="http://schemas.microsoft.com/office/drawing/2014/main" id="{7803A7C1-7831-64CA-C189-4550F4BFA820}"/>
                  </a:ext>
                </a:extLst>
              </p:cNvPr>
              <p:cNvSpPr/>
              <p:nvPr/>
            </p:nvSpPr>
            <p:spPr>
              <a:xfrm>
                <a:off x="9821031" y="1547017"/>
                <a:ext cx="99912" cy="62111"/>
              </a:xfrm>
              <a:custGeom>
                <a:avLst/>
                <a:gdLst>
                  <a:gd name="connsiteX0" fmla="*/ 0 w 99912"/>
                  <a:gd name="connsiteY0" fmla="*/ 0 h 62111"/>
                  <a:gd name="connsiteX1" fmla="*/ 99913 w 99912"/>
                  <a:gd name="connsiteY1" fmla="*/ 62112 h 62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9912" h="62111">
                    <a:moveTo>
                      <a:pt x="0" y="0"/>
                    </a:moveTo>
                    <a:lnTo>
                      <a:pt x="99913" y="6211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59" name="Free-form: Shape 74">
                <a:extLst>
                  <a:ext uri="{FF2B5EF4-FFF2-40B4-BE49-F238E27FC236}">
                    <a16:creationId xmlns:a16="http://schemas.microsoft.com/office/drawing/2014/main" id="{6F657AED-BB25-57E0-8BAE-8320FE1D853B}"/>
                  </a:ext>
                </a:extLst>
              </p:cNvPr>
              <p:cNvSpPr/>
              <p:nvPr/>
            </p:nvSpPr>
            <p:spPr>
              <a:xfrm>
                <a:off x="9773985" y="1629604"/>
                <a:ext cx="49990" cy="31090"/>
              </a:xfrm>
              <a:custGeom>
                <a:avLst/>
                <a:gdLst>
                  <a:gd name="connsiteX0" fmla="*/ 0 w 49990"/>
                  <a:gd name="connsiteY0" fmla="*/ 0 h 31090"/>
                  <a:gd name="connsiteX1" fmla="*/ 49991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0" y="0"/>
                    </a:moveTo>
                    <a:lnTo>
                      <a:pt x="49991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0" name="Free-form: Shape 75">
                <a:extLst>
                  <a:ext uri="{FF2B5EF4-FFF2-40B4-BE49-F238E27FC236}">
                    <a16:creationId xmlns:a16="http://schemas.microsoft.com/office/drawing/2014/main" id="{FF1FC3C2-99EC-FAF8-41C2-4939F55D388A}"/>
                  </a:ext>
                </a:extLst>
              </p:cNvPr>
              <p:cNvSpPr/>
              <p:nvPr/>
            </p:nvSpPr>
            <p:spPr>
              <a:xfrm>
                <a:off x="10067902" y="1393896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1" name="Free-form: Shape 76">
                <a:extLst>
                  <a:ext uri="{FF2B5EF4-FFF2-40B4-BE49-F238E27FC236}">
                    <a16:creationId xmlns:a16="http://schemas.microsoft.com/office/drawing/2014/main" id="{5A7A090F-4DE3-B72A-5235-8847983AC5DC}"/>
                  </a:ext>
                </a:extLst>
              </p:cNvPr>
              <p:cNvSpPr/>
              <p:nvPr/>
            </p:nvSpPr>
            <p:spPr>
              <a:xfrm>
                <a:off x="9996135" y="146196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2" name="Free-form: Shape 77">
                <a:extLst>
                  <a:ext uri="{FF2B5EF4-FFF2-40B4-BE49-F238E27FC236}">
                    <a16:creationId xmlns:a16="http://schemas.microsoft.com/office/drawing/2014/main" id="{A06FBB65-29A9-6F50-9EE8-B5435D3E9583}"/>
                  </a:ext>
                </a:extLst>
              </p:cNvPr>
              <p:cNvSpPr/>
              <p:nvPr/>
            </p:nvSpPr>
            <p:spPr>
              <a:xfrm>
                <a:off x="9920944" y="1527090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3" name="Free-form: Shape 78">
                <a:extLst>
                  <a:ext uri="{FF2B5EF4-FFF2-40B4-BE49-F238E27FC236}">
                    <a16:creationId xmlns:a16="http://schemas.microsoft.com/office/drawing/2014/main" id="{97620CB1-4BCD-3CDE-4093-657C3F779300}"/>
                  </a:ext>
                </a:extLst>
              </p:cNvPr>
              <p:cNvSpPr/>
              <p:nvPr/>
            </p:nvSpPr>
            <p:spPr>
              <a:xfrm>
                <a:off x="9823907" y="157865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4" name="Free-form: Shape 79">
                <a:extLst>
                  <a:ext uri="{FF2B5EF4-FFF2-40B4-BE49-F238E27FC236}">
                    <a16:creationId xmlns:a16="http://schemas.microsoft.com/office/drawing/2014/main" id="{E023E1F5-7699-4C09-325F-64BF0C9BB3B1}"/>
                  </a:ext>
                </a:extLst>
              </p:cNvPr>
              <p:cNvSpPr/>
              <p:nvPr/>
            </p:nvSpPr>
            <p:spPr>
              <a:xfrm>
                <a:off x="9473630" y="1440325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5" name="Free-form: Shape 80">
                <a:extLst>
                  <a:ext uri="{FF2B5EF4-FFF2-40B4-BE49-F238E27FC236}">
                    <a16:creationId xmlns:a16="http://schemas.microsoft.com/office/drawing/2014/main" id="{77B8BB7C-EB70-7133-FD94-A9942FB58F0F}"/>
                  </a:ext>
                </a:extLst>
              </p:cNvPr>
              <p:cNvSpPr/>
              <p:nvPr/>
            </p:nvSpPr>
            <p:spPr>
              <a:xfrm>
                <a:off x="9426927" y="135835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6" name="Free-form: Shape 81">
                <a:extLst>
                  <a:ext uri="{FF2B5EF4-FFF2-40B4-BE49-F238E27FC236}">
                    <a16:creationId xmlns:a16="http://schemas.microsoft.com/office/drawing/2014/main" id="{A49DFC0F-7D5C-84AC-F455-48450E8D2D38}"/>
                  </a:ext>
                </a:extLst>
              </p:cNvPr>
              <p:cNvSpPr/>
              <p:nvPr/>
            </p:nvSpPr>
            <p:spPr>
              <a:xfrm>
                <a:off x="9403077" y="1389376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7" name="Free-form: Shape 82">
                <a:extLst>
                  <a:ext uri="{FF2B5EF4-FFF2-40B4-BE49-F238E27FC236}">
                    <a16:creationId xmlns:a16="http://schemas.microsoft.com/office/drawing/2014/main" id="{CA7C88AB-EF2D-E2F0-E551-966A083A1413}"/>
                  </a:ext>
                </a:extLst>
              </p:cNvPr>
              <p:cNvSpPr/>
              <p:nvPr/>
            </p:nvSpPr>
            <p:spPr>
              <a:xfrm>
                <a:off x="9476917" y="1352104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8" name="Free-form: Shape 83">
                <a:extLst>
                  <a:ext uri="{FF2B5EF4-FFF2-40B4-BE49-F238E27FC236}">
                    <a16:creationId xmlns:a16="http://schemas.microsoft.com/office/drawing/2014/main" id="{DBE8E8F8-10FE-6A55-944E-614CA56ECF2F}"/>
                  </a:ext>
                </a:extLst>
              </p:cNvPr>
              <p:cNvSpPr/>
              <p:nvPr/>
            </p:nvSpPr>
            <p:spPr>
              <a:xfrm>
                <a:off x="9555670" y="1500451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9" name="Free-form: Shape 84">
                <a:extLst>
                  <a:ext uri="{FF2B5EF4-FFF2-40B4-BE49-F238E27FC236}">
                    <a16:creationId xmlns:a16="http://schemas.microsoft.com/office/drawing/2014/main" id="{8A909BB2-2F43-DF42-1A8F-A0B24E71AAAF}"/>
                  </a:ext>
                </a:extLst>
              </p:cNvPr>
              <p:cNvSpPr/>
              <p:nvPr/>
            </p:nvSpPr>
            <p:spPr>
              <a:xfrm>
                <a:off x="9508966" y="1418412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0" name="Free-form: Shape 85">
                <a:extLst>
                  <a:ext uri="{FF2B5EF4-FFF2-40B4-BE49-F238E27FC236}">
                    <a16:creationId xmlns:a16="http://schemas.microsoft.com/office/drawing/2014/main" id="{656E93EE-6DD3-1E23-D77E-CE21143B6728}"/>
                  </a:ext>
                </a:extLst>
              </p:cNvPr>
              <p:cNvSpPr/>
              <p:nvPr/>
            </p:nvSpPr>
            <p:spPr>
              <a:xfrm>
                <a:off x="9485116" y="1449502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1" name="Free-form: Shape 86">
                <a:extLst>
                  <a:ext uri="{FF2B5EF4-FFF2-40B4-BE49-F238E27FC236}">
                    <a16:creationId xmlns:a16="http://schemas.microsoft.com/office/drawing/2014/main" id="{803B224F-D1F3-D1C2-1606-0A9E90B26D4E}"/>
                  </a:ext>
                </a:extLst>
              </p:cNvPr>
              <p:cNvSpPr/>
              <p:nvPr/>
            </p:nvSpPr>
            <p:spPr>
              <a:xfrm>
                <a:off x="9558957" y="1412230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2" name="Free-form: Shape 87">
                <a:extLst>
                  <a:ext uri="{FF2B5EF4-FFF2-40B4-BE49-F238E27FC236}">
                    <a16:creationId xmlns:a16="http://schemas.microsoft.com/office/drawing/2014/main" id="{8A257A4A-741F-41ED-18F5-3E9D1A87EFEC}"/>
                  </a:ext>
                </a:extLst>
              </p:cNvPr>
              <p:cNvSpPr/>
              <p:nvPr/>
            </p:nvSpPr>
            <p:spPr>
              <a:xfrm>
                <a:off x="9637641" y="1560508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3" name="Free-form: Shape 88">
                <a:extLst>
                  <a:ext uri="{FF2B5EF4-FFF2-40B4-BE49-F238E27FC236}">
                    <a16:creationId xmlns:a16="http://schemas.microsoft.com/office/drawing/2014/main" id="{918D51F4-5C0A-B309-43B7-F2D673818AF8}"/>
                  </a:ext>
                </a:extLst>
              </p:cNvPr>
              <p:cNvSpPr/>
              <p:nvPr/>
            </p:nvSpPr>
            <p:spPr>
              <a:xfrm>
                <a:off x="9590937" y="1478537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4" name="Free-form: Shape 89">
                <a:extLst>
                  <a:ext uri="{FF2B5EF4-FFF2-40B4-BE49-F238E27FC236}">
                    <a16:creationId xmlns:a16="http://schemas.microsoft.com/office/drawing/2014/main" id="{99D5C11B-B6DA-C767-46A5-D9211C03D15C}"/>
                  </a:ext>
                </a:extLst>
              </p:cNvPr>
              <p:cNvSpPr/>
              <p:nvPr/>
            </p:nvSpPr>
            <p:spPr>
              <a:xfrm>
                <a:off x="9567087" y="1509559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5" name="Free-form: Shape 90">
                <a:extLst>
                  <a:ext uri="{FF2B5EF4-FFF2-40B4-BE49-F238E27FC236}">
                    <a16:creationId xmlns:a16="http://schemas.microsoft.com/office/drawing/2014/main" id="{5BA79193-C2B8-EBA7-7392-4CAAC4955CF2}"/>
                  </a:ext>
                </a:extLst>
              </p:cNvPr>
              <p:cNvSpPr/>
              <p:nvPr/>
            </p:nvSpPr>
            <p:spPr>
              <a:xfrm>
                <a:off x="9640928" y="1472287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6" name="Free-form: Shape 91">
                <a:extLst>
                  <a:ext uri="{FF2B5EF4-FFF2-40B4-BE49-F238E27FC236}">
                    <a16:creationId xmlns:a16="http://schemas.microsoft.com/office/drawing/2014/main" id="{9EDC7FED-B87F-BE96-B906-523E06249A1A}"/>
                  </a:ext>
                </a:extLst>
              </p:cNvPr>
              <p:cNvSpPr/>
              <p:nvPr/>
            </p:nvSpPr>
            <p:spPr>
              <a:xfrm>
                <a:off x="9719612" y="162063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7" name="Free-form: Shape 92">
                <a:extLst>
                  <a:ext uri="{FF2B5EF4-FFF2-40B4-BE49-F238E27FC236}">
                    <a16:creationId xmlns:a16="http://schemas.microsoft.com/office/drawing/2014/main" id="{10E69C2D-1839-BF38-216B-510B062B6576}"/>
                  </a:ext>
                </a:extLst>
              </p:cNvPr>
              <p:cNvSpPr/>
              <p:nvPr/>
            </p:nvSpPr>
            <p:spPr>
              <a:xfrm>
                <a:off x="9672908" y="1538594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3" name="Free-form: Shape 93">
                <a:extLst>
                  <a:ext uri="{FF2B5EF4-FFF2-40B4-BE49-F238E27FC236}">
                    <a16:creationId xmlns:a16="http://schemas.microsoft.com/office/drawing/2014/main" id="{3DCFD6B8-BE6B-F968-3D54-93574ECB59BF}"/>
                  </a:ext>
                </a:extLst>
              </p:cNvPr>
              <p:cNvSpPr/>
              <p:nvPr/>
            </p:nvSpPr>
            <p:spPr>
              <a:xfrm>
                <a:off x="9649058" y="1569684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4" name="Free-form: Shape 94">
                <a:extLst>
                  <a:ext uri="{FF2B5EF4-FFF2-40B4-BE49-F238E27FC236}">
                    <a16:creationId xmlns:a16="http://schemas.microsoft.com/office/drawing/2014/main" id="{CFD06FAA-376C-A9E0-4B05-246F8A9BDB2A}"/>
                  </a:ext>
                </a:extLst>
              </p:cNvPr>
              <p:cNvSpPr/>
              <p:nvPr/>
            </p:nvSpPr>
            <p:spPr>
              <a:xfrm>
                <a:off x="9722899" y="1532412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6" name="Free-form: Shape 95">
                <a:extLst>
                  <a:ext uri="{FF2B5EF4-FFF2-40B4-BE49-F238E27FC236}">
                    <a16:creationId xmlns:a16="http://schemas.microsoft.com/office/drawing/2014/main" id="{4C0F9D25-861E-DECB-2827-8FB278E8B133}"/>
                  </a:ext>
                </a:extLst>
              </p:cNvPr>
              <p:cNvSpPr/>
              <p:nvPr/>
            </p:nvSpPr>
            <p:spPr>
              <a:xfrm>
                <a:off x="9323385" y="1372555"/>
                <a:ext cx="94434" cy="23668"/>
              </a:xfrm>
              <a:custGeom>
                <a:avLst/>
                <a:gdLst>
                  <a:gd name="connsiteX0" fmla="*/ 0 w 94434"/>
                  <a:gd name="connsiteY0" fmla="*/ 1275 h 23668"/>
                  <a:gd name="connsiteX1" fmla="*/ 94434 w 94434"/>
                  <a:gd name="connsiteY1" fmla="*/ 23668 h 23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4434" h="23668">
                    <a:moveTo>
                      <a:pt x="0" y="1275"/>
                    </a:moveTo>
                    <a:cubicBezTo>
                      <a:pt x="0" y="1275"/>
                      <a:pt x="53826" y="-8038"/>
                      <a:pt x="94434" y="23668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9" name="Free-form: Shape 96">
                <a:extLst>
                  <a:ext uri="{FF2B5EF4-FFF2-40B4-BE49-F238E27FC236}">
                    <a16:creationId xmlns:a16="http://schemas.microsoft.com/office/drawing/2014/main" id="{CD727F51-31CB-B6FF-3FC8-AB4B52512F77}"/>
                  </a:ext>
                </a:extLst>
              </p:cNvPr>
              <p:cNvSpPr/>
              <p:nvPr/>
            </p:nvSpPr>
            <p:spPr>
              <a:xfrm>
                <a:off x="10125974" y="1373831"/>
                <a:ext cx="97584" cy="29104"/>
              </a:xfrm>
              <a:custGeom>
                <a:avLst/>
                <a:gdLst>
                  <a:gd name="connsiteX0" fmla="*/ 0 w 97584"/>
                  <a:gd name="connsiteY0" fmla="*/ 29104 h 29104"/>
                  <a:gd name="connsiteX1" fmla="*/ 52935 w 97584"/>
                  <a:gd name="connsiteY1" fmla="*/ 0 h 29104"/>
                  <a:gd name="connsiteX2" fmla="*/ 97584 w 97584"/>
                  <a:gd name="connsiteY2" fmla="*/ 0 h 29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584" h="29104">
                    <a:moveTo>
                      <a:pt x="0" y="29104"/>
                    </a:moveTo>
                    <a:cubicBezTo>
                      <a:pt x="0" y="29104"/>
                      <a:pt x="25338" y="0"/>
                      <a:pt x="52935" y="0"/>
                    </a:cubicBezTo>
                    <a:lnTo>
                      <a:pt x="97584" y="0"/>
                    </a:ln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0" name="Free-form: Shape 97">
                <a:extLst>
                  <a:ext uri="{FF2B5EF4-FFF2-40B4-BE49-F238E27FC236}">
                    <a16:creationId xmlns:a16="http://schemas.microsoft.com/office/drawing/2014/main" id="{E1AB24AC-FAA0-6E85-E9A5-A8F7580A847B}"/>
                  </a:ext>
                </a:extLst>
              </p:cNvPr>
              <p:cNvSpPr/>
              <p:nvPr/>
            </p:nvSpPr>
            <p:spPr>
              <a:xfrm>
                <a:off x="9603811" y="1254401"/>
                <a:ext cx="45265" cy="6848"/>
              </a:xfrm>
              <a:custGeom>
                <a:avLst/>
                <a:gdLst>
                  <a:gd name="connsiteX0" fmla="*/ 0 w 45265"/>
                  <a:gd name="connsiteY0" fmla="*/ 0 h 6848"/>
                  <a:gd name="connsiteX1" fmla="*/ 45265 w 45265"/>
                  <a:gd name="connsiteY1" fmla="*/ 0 h 6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265" h="6848">
                    <a:moveTo>
                      <a:pt x="0" y="0"/>
                    </a:moveTo>
                    <a:lnTo>
                      <a:pt x="45265" y="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3265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eci_20230328">
      <a:dk1>
        <a:sysClr val="windowText" lastClr="000000"/>
      </a:dk1>
      <a:lt1>
        <a:sysClr val="window" lastClr="FFFFFF"/>
      </a:lt1>
      <a:dk2>
        <a:srgbClr val="1A2642"/>
      </a:dk2>
      <a:lt2>
        <a:srgbClr val="E7E6E6"/>
      </a:lt2>
      <a:accent1>
        <a:srgbClr val="164194"/>
      </a:accent1>
      <a:accent2>
        <a:srgbClr val="E5271B"/>
      </a:accent2>
      <a:accent3>
        <a:srgbClr val="A5A5A5"/>
      </a:accent3>
      <a:accent4>
        <a:srgbClr val="FFD700"/>
      </a:accent4>
      <a:accent5>
        <a:srgbClr val="3ABFF0"/>
      </a:accent5>
      <a:accent6>
        <a:srgbClr val="5AB145"/>
      </a:accent6>
      <a:hlink>
        <a:srgbClr val="0563C1"/>
      </a:hlink>
      <a:folHlink>
        <a:srgbClr val="954F72"/>
      </a:folHlink>
    </a:clrScheme>
    <a:fontScheme name="Open_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B99D0ECDE6B9479A897CB561E3B249" ma:contentTypeVersion="15" ma:contentTypeDescription="Create a new document." ma:contentTypeScope="" ma:versionID="cf7162add46ce87433bd8be290ab6515">
  <xsd:schema xmlns:xsd="http://www.w3.org/2001/XMLSchema" xmlns:xs="http://www.w3.org/2001/XMLSchema" xmlns:p="http://schemas.microsoft.com/office/2006/metadata/properties" xmlns:ns2="97c1ee2c-8d9f-4cc8-8bc1-0ef05972d65f" xmlns:ns3="629aca69-e568-4408-9ad2-aee324182a20" targetNamespace="http://schemas.microsoft.com/office/2006/metadata/properties" ma:root="true" ma:fieldsID="8067390b926bfceef621ddf2c65b4ad9" ns2:_="" ns3:_="">
    <xsd:import namespace="97c1ee2c-8d9f-4cc8-8bc1-0ef05972d65f"/>
    <xsd:import namespace="629aca69-e568-4408-9ad2-aee324182a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c1ee2c-8d9f-4cc8-8bc1-0ef05972d6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9aca69-e568-4408-9ad2-aee324182a2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A756863-8FE1-433D-88F6-7C24D9250FE7}"/>
</file>

<file path=customXml/itemProps2.xml><?xml version="1.0" encoding="utf-8"?>
<ds:datastoreItem xmlns:ds="http://schemas.openxmlformats.org/officeDocument/2006/customXml" ds:itemID="{4C56DC85-803F-4A8E-A677-DAFE3A52FA8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410</Words>
  <Application>Microsoft Office PowerPoint</Application>
  <PresentationFormat>Widescreen</PresentationFormat>
  <Paragraphs>107</Paragraphs>
  <Slides>10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Open Sans</vt:lpstr>
      <vt:lpstr>Arial</vt:lpstr>
      <vt:lpstr>Calibri</vt:lpstr>
      <vt:lpstr>Wingdings</vt:lpstr>
      <vt:lpstr>Office Theme</vt:lpstr>
      <vt:lpstr>DAONLATHAS AE I nGNÍOMH  Cuir do thuairim in iúl le huirlisí an Tionscnaimh Eorpaigh ó na Saoránaigh</vt:lpstr>
      <vt:lpstr>PowerPoint Presentation</vt:lpstr>
      <vt:lpstr>PowerPoint Presentation</vt:lpstr>
      <vt:lpstr>Luachanna AE</vt:lpstr>
      <vt:lpstr>Limistéar Schengen</vt:lpstr>
      <vt:lpstr>Baill  Reatha  Limistéar Schengen</vt:lpstr>
      <vt:lpstr>PowerPoint Presentation</vt:lpstr>
      <vt:lpstr>An Margadh Aonair agus an tAontas Custam</vt:lpstr>
      <vt:lpstr>Cad iad na hábhar ar féidir leis an Aontas dlíthe a dhéanamh ina leith? </vt:lpstr>
      <vt:lpstr>Réimsí inar féidir leis an aontas tacú le  gníomhaíocht náisiúnta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CUK Zoran</dc:creator>
  <cp:lastModifiedBy>LEVER Steven</cp:lastModifiedBy>
  <cp:revision>56</cp:revision>
  <dcterms:created xsi:type="dcterms:W3CDTF">2023-03-30T13:25:28Z</dcterms:created>
  <dcterms:modified xsi:type="dcterms:W3CDTF">2023-06-04T17:07:58Z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2023-04-13T08:50:59Z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e6487b10-6c38-4fab-a9e7-ae48dcbc3ee0</vt:lpwstr>
  </property>
  <property fmtid="{D5CDD505-2E9C-101B-9397-08002B2CF9AE}" pid="8" name="MSIP_Label_6bd9ddd1-4d20-43f6-abfa-fc3c07406f94_ContentBits">
    <vt:lpwstr>0</vt:lpwstr>
  </property>
</Properties>
</file>