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ga-I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5373D5-13D0-42FF-A852-C8D0916BD2F2}" v="19" dt="2023-06-04T17:23:13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181" autoAdjust="0"/>
  </p:normalViewPr>
  <p:slideViewPr>
    <p:cSldViewPr snapToGrid="0">
      <p:cViewPr varScale="1">
        <p:scale>
          <a:sx n="104" d="100"/>
          <a:sy n="104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145c1310-78e0-4db2-831e-c364d1d3267c" providerId="ADAL" clId="{195373D5-13D0-42FF-A852-C8D0916BD2F2}"/>
    <pc:docChg chg="undo custSel modSld modMainMaster">
      <pc:chgData name="LEVER Steven" userId="145c1310-78e0-4db2-831e-c364d1d3267c" providerId="ADAL" clId="{195373D5-13D0-42FF-A852-C8D0916BD2F2}" dt="2023-06-04T17:23:13.177" v="789" actId="478"/>
      <pc:docMkLst>
        <pc:docMk/>
      </pc:docMkLst>
      <pc:sldChg chg="addSp delSp modSp mod">
        <pc:chgData name="LEVER Steven" userId="145c1310-78e0-4db2-831e-c364d1d3267c" providerId="ADAL" clId="{195373D5-13D0-42FF-A852-C8D0916BD2F2}" dt="2023-06-04T17:09:30.368" v="5" actId="1076"/>
        <pc:sldMkLst>
          <pc:docMk/>
          <pc:sldMk cId="2378566686" sldId="257"/>
        </pc:sldMkLst>
        <pc:spChg chg="add del mod">
          <ac:chgData name="LEVER Steven" userId="145c1310-78e0-4db2-831e-c364d1d3267c" providerId="ADAL" clId="{195373D5-13D0-42FF-A852-C8D0916BD2F2}" dt="2023-06-04T17:09:02.332" v="1" actId="478"/>
          <ac:spMkLst>
            <pc:docMk/>
            <pc:sldMk cId="2378566686" sldId="257"/>
            <ac:spMk id="3" creationId="{C01F05BF-5035-53B2-BD4C-FB50A7195B3D}"/>
          </ac:spMkLst>
        </pc:spChg>
        <pc:spChg chg="del">
          <ac:chgData name="LEVER Steven" userId="145c1310-78e0-4db2-831e-c364d1d3267c" providerId="ADAL" clId="{195373D5-13D0-42FF-A852-C8D0916BD2F2}" dt="2023-06-04T17:09:00.988" v="0" actId="478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195373D5-13D0-42FF-A852-C8D0916BD2F2}" dt="2023-06-04T17:09:30.368" v="5" actId="1076"/>
          <ac:spMkLst>
            <pc:docMk/>
            <pc:sldMk cId="2378566686" sldId="257"/>
            <ac:spMk id="5" creationId="{7B4CD104-3926-BAE5-3738-57E073479D22}"/>
          </ac:spMkLst>
        </pc:spChg>
        <pc:spChg chg="add mod">
          <ac:chgData name="LEVER Steven" userId="145c1310-78e0-4db2-831e-c364d1d3267c" providerId="ADAL" clId="{195373D5-13D0-42FF-A852-C8D0916BD2F2}" dt="2023-06-04T17:09:03.481" v="2"/>
          <ac:spMkLst>
            <pc:docMk/>
            <pc:sldMk cId="2378566686" sldId="257"/>
            <ac:spMk id="6" creationId="{A435CA12-DAAC-35E4-C19B-8715B9BBEF07}"/>
          </ac:spMkLst>
        </pc:spChg>
      </pc:sldChg>
      <pc:sldChg chg="addSp delSp modSp mod">
        <pc:chgData name="LEVER Steven" userId="145c1310-78e0-4db2-831e-c364d1d3267c" providerId="ADAL" clId="{195373D5-13D0-42FF-A852-C8D0916BD2F2}" dt="2023-06-04T17:17:56.922" v="620" actId="1036"/>
        <pc:sldMkLst>
          <pc:docMk/>
          <pc:sldMk cId="4044883605" sldId="264"/>
        </pc:sldMkLst>
        <pc:picChg chg="del">
          <ac:chgData name="LEVER Steven" userId="145c1310-78e0-4db2-831e-c364d1d3267c" providerId="ADAL" clId="{195373D5-13D0-42FF-A852-C8D0916BD2F2}" dt="2023-06-04T17:14:34.516" v="310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195373D5-13D0-42FF-A852-C8D0916BD2F2}" dt="2023-06-04T17:12:43.608" v="146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195373D5-13D0-42FF-A852-C8D0916BD2F2}" dt="2023-06-04T17:12:46.261" v="173" actId="1035"/>
          <ac:picMkLst>
            <pc:docMk/>
            <pc:sldMk cId="4044883605" sldId="264"/>
            <ac:picMk id="12" creationId="{DE33122B-27E1-9B5B-3B4D-73363A2475E6}"/>
          </ac:picMkLst>
        </pc:picChg>
        <pc:picChg chg="del">
          <ac:chgData name="LEVER Steven" userId="145c1310-78e0-4db2-831e-c364d1d3267c" providerId="ADAL" clId="{195373D5-13D0-42FF-A852-C8D0916BD2F2}" dt="2023-06-04T17:17:52.554" v="586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195373D5-13D0-42FF-A852-C8D0916BD2F2}" dt="2023-06-04T17:14:40.001" v="372" actId="1037"/>
          <ac:picMkLst>
            <pc:docMk/>
            <pc:sldMk cId="4044883605" sldId="264"/>
            <ac:picMk id="15" creationId="{8BE2C3AA-20CD-8DA0-2317-945555BC9C6E}"/>
          </ac:picMkLst>
        </pc:picChg>
        <pc:picChg chg="add mod">
          <ac:chgData name="LEVER Steven" userId="145c1310-78e0-4db2-831e-c364d1d3267c" providerId="ADAL" clId="{195373D5-13D0-42FF-A852-C8D0916BD2F2}" dt="2023-06-04T17:17:56.922" v="620" actId="1036"/>
          <ac:picMkLst>
            <pc:docMk/>
            <pc:sldMk cId="4044883605" sldId="264"/>
            <ac:picMk id="17" creationId="{0B03755B-D798-7E0A-7C7B-989F10F3906C}"/>
          </ac:picMkLst>
        </pc:picChg>
      </pc:sldChg>
      <pc:sldChg chg="addSp delSp modSp mod">
        <pc:chgData name="LEVER Steven" userId="145c1310-78e0-4db2-831e-c364d1d3267c" providerId="ADAL" clId="{195373D5-13D0-42FF-A852-C8D0916BD2F2}" dt="2023-06-04T17:18:31.780" v="694" actId="1036"/>
        <pc:sldMkLst>
          <pc:docMk/>
          <pc:sldMk cId="1371733259" sldId="265"/>
        </pc:sldMkLst>
        <pc:spChg chg="mod">
          <ac:chgData name="LEVER Steven" userId="145c1310-78e0-4db2-831e-c364d1d3267c" providerId="ADAL" clId="{195373D5-13D0-42FF-A852-C8D0916BD2F2}" dt="2023-06-04T17:18:31.780" v="694" actId="1036"/>
          <ac:spMkLst>
            <pc:docMk/>
            <pc:sldMk cId="1371733259" sldId="265"/>
            <ac:spMk id="4" creationId="{4FAA031D-6DA7-B86A-6E5D-74876F35A77B}"/>
          </ac:spMkLst>
        </pc:spChg>
        <pc:picChg chg="del">
          <ac:chgData name="LEVER Steven" userId="145c1310-78e0-4db2-831e-c364d1d3267c" providerId="ADAL" clId="{195373D5-13D0-42FF-A852-C8D0916BD2F2}" dt="2023-06-04T17:14:57.595" v="377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195373D5-13D0-42FF-A852-C8D0916BD2F2}" dt="2023-06-04T17:15:03.247" v="428" actId="1037"/>
          <ac:picMkLst>
            <pc:docMk/>
            <pc:sldMk cId="1371733259" sldId="265"/>
            <ac:picMk id="5" creationId="{ED990156-8C03-CB5C-301E-E88CDF8887F2}"/>
          </ac:picMkLst>
        </pc:picChg>
      </pc:sldChg>
      <pc:sldChg chg="addSp delSp modSp mod">
        <pc:chgData name="LEVER Steven" userId="145c1310-78e0-4db2-831e-c364d1d3267c" providerId="ADAL" clId="{195373D5-13D0-42FF-A852-C8D0916BD2F2}" dt="2023-06-04T17:18:25.530" v="666" actId="1035"/>
        <pc:sldMkLst>
          <pc:docMk/>
          <pc:sldMk cId="2034612151" sldId="266"/>
        </pc:sldMkLst>
        <pc:spChg chg="mod">
          <ac:chgData name="LEVER Steven" userId="145c1310-78e0-4db2-831e-c364d1d3267c" providerId="ADAL" clId="{195373D5-13D0-42FF-A852-C8D0916BD2F2}" dt="2023-06-04T17:18:25.530" v="666" actId="1035"/>
          <ac:spMkLst>
            <pc:docMk/>
            <pc:sldMk cId="2034612151" sldId="266"/>
            <ac:spMk id="5" creationId="{69D9439B-22CF-1F8E-18DD-9C5DA571A5A2}"/>
          </ac:spMkLst>
        </pc:spChg>
        <pc:picChg chg="add mod">
          <ac:chgData name="LEVER Steven" userId="145c1310-78e0-4db2-831e-c364d1d3267c" providerId="ADAL" clId="{195373D5-13D0-42FF-A852-C8D0916BD2F2}" dt="2023-06-04T17:18:21.105" v="647" actId="1036"/>
          <ac:picMkLst>
            <pc:docMk/>
            <pc:sldMk cId="2034612151" sldId="266"/>
            <ac:picMk id="3" creationId="{BBF61BC8-6656-8886-9698-300190D96DAD}"/>
          </ac:picMkLst>
        </pc:picChg>
        <pc:picChg chg="del">
          <ac:chgData name="LEVER Steven" userId="145c1310-78e0-4db2-831e-c364d1d3267c" providerId="ADAL" clId="{195373D5-13D0-42FF-A852-C8D0916BD2F2}" dt="2023-06-04T17:18:17.980" v="623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195373D5-13D0-42FF-A852-C8D0916BD2F2}" dt="2023-06-04T17:20:47.610" v="783" actId="14100"/>
        <pc:sldMkLst>
          <pc:docMk/>
          <pc:sldMk cId="1108155647" sldId="267"/>
        </pc:sldMkLst>
        <pc:spChg chg="add del mod">
          <ac:chgData name="LEVER Steven" userId="145c1310-78e0-4db2-831e-c364d1d3267c" providerId="ADAL" clId="{195373D5-13D0-42FF-A852-C8D0916BD2F2}" dt="2023-06-04T17:20:42.096" v="779"/>
          <ac:spMkLst>
            <pc:docMk/>
            <pc:sldMk cId="1108155647" sldId="267"/>
            <ac:spMk id="10" creationId="{36BCF073-1D09-AAB4-68D7-C7CDD0AC8AA7}"/>
          </ac:spMkLst>
        </pc:spChg>
        <pc:picChg chg="del">
          <ac:chgData name="LEVER Steven" userId="145c1310-78e0-4db2-831e-c364d1d3267c" providerId="ADAL" clId="{195373D5-13D0-42FF-A852-C8D0916BD2F2}" dt="2023-06-04T17:20:36.202" v="778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195373D5-13D0-42FF-A852-C8D0916BD2F2}" dt="2023-06-04T17:20:47.610" v="783" actId="14100"/>
          <ac:picMkLst>
            <pc:docMk/>
            <pc:sldMk cId="1108155647" sldId="267"/>
            <ac:picMk id="11" creationId="{01374BA1-BF1B-4620-EC37-993F2A49666D}"/>
          </ac:picMkLst>
        </pc:picChg>
      </pc:sldChg>
      <pc:sldChg chg="addSp delSp modSp mod">
        <pc:chgData name="LEVER Steven" userId="145c1310-78e0-4db2-831e-c364d1d3267c" providerId="ADAL" clId="{195373D5-13D0-42FF-A852-C8D0916BD2F2}" dt="2023-06-04T17:13:19.096" v="240" actId="1037"/>
        <pc:sldMkLst>
          <pc:docMk/>
          <pc:sldMk cId="1377561517" sldId="268"/>
        </pc:sldMkLst>
        <pc:picChg chg="add mod">
          <ac:chgData name="LEVER Steven" userId="145c1310-78e0-4db2-831e-c364d1d3267c" providerId="ADAL" clId="{195373D5-13D0-42FF-A852-C8D0916BD2F2}" dt="2023-06-04T17:13:19.096" v="240" actId="1037"/>
          <ac:picMkLst>
            <pc:docMk/>
            <pc:sldMk cId="1377561517" sldId="268"/>
            <ac:picMk id="3" creationId="{4FDD7253-6D95-3F06-2B20-08FEB8DB1100}"/>
          </ac:picMkLst>
        </pc:picChg>
        <pc:picChg chg="del">
          <ac:chgData name="LEVER Steven" userId="145c1310-78e0-4db2-831e-c364d1d3267c" providerId="ADAL" clId="{195373D5-13D0-42FF-A852-C8D0916BD2F2}" dt="2023-06-04T17:13:11.239" v="179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195373D5-13D0-42FF-A852-C8D0916BD2F2}" dt="2023-06-04T17:21:26.823" v="787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195373D5-13D0-42FF-A852-C8D0916BD2F2}" dt="2023-06-04T17:21:22.096" v="785"/>
          <ac:spMkLst>
            <pc:docMk/>
            <pc:sldMk cId="322552093" sldId="269"/>
            <ac:spMk id="10" creationId="{C9E3B247-E4DD-5EB5-1F8A-A7748FFDF353}"/>
          </ac:spMkLst>
        </pc:spChg>
        <pc:picChg chg="del">
          <ac:chgData name="LEVER Steven" userId="145c1310-78e0-4db2-831e-c364d1d3267c" providerId="ADAL" clId="{195373D5-13D0-42FF-A852-C8D0916BD2F2}" dt="2023-06-04T17:20:58.255" v="784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195373D5-13D0-42FF-A852-C8D0916BD2F2}" dt="2023-06-04T17:21:26.823" v="787" actId="14100"/>
          <ac:picMkLst>
            <pc:docMk/>
            <pc:sldMk cId="322552093" sldId="269"/>
            <ac:picMk id="11" creationId="{1368EBFB-8D86-38EC-C7E0-379098DEB05F}"/>
          </ac:picMkLst>
        </pc:picChg>
      </pc:sldChg>
      <pc:sldChg chg="addSp delSp modSp mod">
        <pc:chgData name="LEVER Steven" userId="145c1310-78e0-4db2-831e-c364d1d3267c" providerId="ADAL" clId="{195373D5-13D0-42FF-A852-C8D0916BD2F2}" dt="2023-06-04T17:19:48.679" v="777" actId="1036"/>
        <pc:sldMkLst>
          <pc:docMk/>
          <pc:sldMk cId="1941604448" sldId="270"/>
        </pc:sldMkLst>
        <pc:spChg chg="mod">
          <ac:chgData name="LEVER Steven" userId="145c1310-78e0-4db2-831e-c364d1d3267c" providerId="ADAL" clId="{195373D5-13D0-42FF-A852-C8D0916BD2F2}" dt="2023-06-04T17:16:36.815" v="515" actId="14100"/>
          <ac:spMkLst>
            <pc:docMk/>
            <pc:sldMk cId="1941604448" sldId="270"/>
            <ac:spMk id="5" creationId="{252B69EA-3DD4-3596-9C56-EB11F88B1EF8}"/>
          </ac:spMkLst>
        </pc:spChg>
        <pc:spChg chg="mod">
          <ac:chgData name="LEVER Steven" userId="145c1310-78e0-4db2-831e-c364d1d3267c" providerId="ADAL" clId="{195373D5-13D0-42FF-A852-C8D0916BD2F2}" dt="2023-06-04T17:17:02.089" v="552" actId="1035"/>
          <ac:spMkLst>
            <pc:docMk/>
            <pc:sldMk cId="1941604448" sldId="270"/>
            <ac:spMk id="36" creationId="{C2157604-28C9-A4A1-D5BB-B8B1B365F2C3}"/>
          </ac:spMkLst>
        </pc:spChg>
        <pc:spChg chg="mod">
          <ac:chgData name="LEVER Steven" userId="145c1310-78e0-4db2-831e-c364d1d3267c" providerId="ADAL" clId="{195373D5-13D0-42FF-A852-C8D0916BD2F2}" dt="2023-06-04T17:16:50.351" v="538" actId="1035"/>
          <ac:spMkLst>
            <pc:docMk/>
            <pc:sldMk cId="1941604448" sldId="270"/>
            <ac:spMk id="41" creationId="{B3DD6FD3-C9AC-0C85-558C-22EA1388A8EB}"/>
          </ac:spMkLst>
        </pc:spChg>
        <pc:grpChg chg="mod">
          <ac:chgData name="LEVER Steven" userId="145c1310-78e0-4db2-831e-c364d1d3267c" providerId="ADAL" clId="{195373D5-13D0-42FF-A852-C8D0916BD2F2}" dt="2023-06-04T17:16:27.600" v="509" actId="1076"/>
          <ac:grpSpMkLst>
            <pc:docMk/>
            <pc:sldMk cId="1941604448" sldId="270"/>
            <ac:grpSpMk id="12" creationId="{B9AF0E61-B800-CABB-397A-5B36E8FEE607}"/>
          </ac:grpSpMkLst>
        </pc:grpChg>
        <pc:picChg chg="del">
          <ac:chgData name="LEVER Steven" userId="145c1310-78e0-4db2-831e-c364d1d3267c" providerId="ADAL" clId="{195373D5-13D0-42FF-A852-C8D0916BD2F2}" dt="2023-06-04T17:15:38.397" v="433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195373D5-13D0-42FF-A852-C8D0916BD2F2}" dt="2023-06-04T17:13:54.978" v="280" actId="478"/>
          <ac:picMkLst>
            <pc:docMk/>
            <pc:sldMk cId="1941604448" sldId="270"/>
            <ac:picMk id="6" creationId="{36746C8E-7FE4-EAD8-E566-035065B52D56}"/>
          </ac:picMkLst>
        </pc:picChg>
        <pc:picChg chg="del mod">
          <ac:chgData name="LEVER Steven" userId="145c1310-78e0-4db2-831e-c364d1d3267c" providerId="ADAL" clId="{195373D5-13D0-42FF-A852-C8D0916BD2F2}" dt="2023-06-04T17:19:20.516" v="725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195373D5-13D0-42FF-A852-C8D0916BD2F2}" dt="2023-06-04T17:13:57.848" v="304" actId="1035"/>
          <ac:picMkLst>
            <pc:docMk/>
            <pc:sldMk cId="1941604448" sldId="270"/>
            <ac:picMk id="14" creationId="{FBFA6675-45BD-41F6-4065-C04DBFF3B1D0}"/>
          </ac:picMkLst>
        </pc:picChg>
        <pc:picChg chg="add mod">
          <ac:chgData name="LEVER Steven" userId="145c1310-78e0-4db2-831e-c364d1d3267c" providerId="ADAL" clId="{195373D5-13D0-42FF-A852-C8D0916BD2F2}" dt="2023-06-04T17:16:55.870" v="546" actId="1035"/>
          <ac:picMkLst>
            <pc:docMk/>
            <pc:sldMk cId="1941604448" sldId="270"/>
            <ac:picMk id="15" creationId="{C2CBFCA0-5ACD-8324-9ED3-1ADB1E6ECA4F}"/>
          </ac:picMkLst>
        </pc:picChg>
        <pc:picChg chg="add del mod">
          <ac:chgData name="LEVER Steven" userId="145c1310-78e0-4db2-831e-c364d1d3267c" providerId="ADAL" clId="{195373D5-13D0-42FF-A852-C8D0916BD2F2}" dt="2023-06-04T17:19:35.512" v="767" actId="1035"/>
          <ac:picMkLst>
            <pc:docMk/>
            <pc:sldMk cId="1941604448" sldId="270"/>
            <ac:picMk id="16" creationId="{3371C22C-8EDF-DF5C-13B1-5D6258FC3FB4}"/>
          </ac:picMkLst>
        </pc:picChg>
        <pc:cxnChg chg="mod">
          <ac:chgData name="LEVER Steven" userId="145c1310-78e0-4db2-831e-c364d1d3267c" providerId="ADAL" clId="{195373D5-13D0-42FF-A852-C8D0916BD2F2}" dt="2023-06-04T17:19:48.679" v="777" actId="1036"/>
          <ac:cxnSpMkLst>
            <pc:docMk/>
            <pc:sldMk cId="1941604448" sldId="270"/>
            <ac:cxnSpMk id="39" creationId="{B7228A50-1DDF-9EAD-F80B-C26C6A78AB36}"/>
          </ac:cxnSpMkLst>
        </pc:cxnChg>
      </pc:sldChg>
      <pc:sldChg chg="addSp delSp modSp mod addAnim delAnim">
        <pc:chgData name="LEVER Steven" userId="145c1310-78e0-4db2-831e-c364d1d3267c" providerId="ADAL" clId="{195373D5-13D0-42FF-A852-C8D0916BD2F2}" dt="2023-06-04T17:23:13.177" v="789" actId="478"/>
        <pc:sldMkLst>
          <pc:docMk/>
          <pc:sldMk cId="968963885" sldId="271"/>
        </pc:sldMkLst>
        <pc:spChg chg="add del mod">
          <ac:chgData name="LEVER Steven" userId="145c1310-78e0-4db2-831e-c364d1d3267c" providerId="ADAL" clId="{195373D5-13D0-42FF-A852-C8D0916BD2F2}" dt="2023-06-04T17:23:13.177" v="789" actId="478"/>
          <ac:spMkLst>
            <pc:docMk/>
            <pc:sldMk cId="968963885" sldId="271"/>
            <ac:spMk id="10" creationId="{7007F845-2326-B28F-6773-C547240087EC}"/>
          </ac:spMkLst>
        </pc:spChg>
        <pc:picChg chg="add del">
          <ac:chgData name="LEVER Steven" userId="145c1310-78e0-4db2-831e-c364d1d3267c" providerId="ADAL" clId="{195373D5-13D0-42FF-A852-C8D0916BD2F2}" dt="2023-06-04T17:23:13.177" v="789" actId="478"/>
          <ac:picMkLst>
            <pc:docMk/>
            <pc:sldMk cId="968963885" sldId="271"/>
            <ac:picMk id="4" creationId="{4C9093C0-B483-87A6-3364-FD1C3D2E2754}"/>
          </ac:picMkLst>
        </pc:picChg>
      </pc:sldChg>
      <pc:sldMasterChg chg="modSldLayout">
        <pc:chgData name="LEVER Steven" userId="145c1310-78e0-4db2-831e-c364d1d3267c" providerId="ADAL" clId="{195373D5-13D0-42FF-A852-C8D0916BD2F2}" dt="2023-06-04T17:11:40.906" v="117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195373D5-13D0-42FF-A852-C8D0916BD2F2}" dt="2023-06-04T17:10:17.400" v="52" actId="1036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195373D5-13D0-42FF-A852-C8D0916BD2F2}" dt="2023-06-04T17:10:17.400" v="52" actId="1036"/>
            <ac:picMkLst>
              <pc:docMk/>
              <pc:sldMasterMk cId="2651415450" sldId="2147483648"/>
              <pc:sldLayoutMk cId="2136466648" sldId="2147483660"/>
              <ac:picMk id="4" creationId="{15F3DDE3-D630-5218-375A-375B41A01249}"/>
            </ac:picMkLst>
          </pc:picChg>
          <pc:picChg chg="del">
            <ac:chgData name="LEVER Steven" userId="145c1310-78e0-4db2-831e-c364d1d3267c" providerId="ADAL" clId="{195373D5-13D0-42FF-A852-C8D0916BD2F2}" dt="2023-06-04T17:10:12.898" v="23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195373D5-13D0-42FF-A852-C8D0916BD2F2}" dt="2023-06-04T17:11:34.470" v="115"/>
          <pc:sldLayoutMkLst>
            <pc:docMk/>
            <pc:sldMasterMk cId="2651415450" sldId="2147483648"/>
            <pc:sldLayoutMk cId="3859348747" sldId="2147483661"/>
          </pc:sldLayoutMkLst>
          <pc:picChg chg="add del mod">
            <ac:chgData name="LEVER Steven" userId="145c1310-78e0-4db2-831e-c364d1d3267c" providerId="ADAL" clId="{195373D5-13D0-42FF-A852-C8D0916BD2F2}" dt="2023-06-04T17:11:31.887" v="113"/>
            <ac:picMkLst>
              <pc:docMk/>
              <pc:sldMasterMk cId="2651415450" sldId="2147483648"/>
              <pc:sldLayoutMk cId="3859348747" sldId="2147483661"/>
              <ac:picMk id="4" creationId="{B2832E7C-E02D-7292-DE71-B90DAA2036D5}"/>
            </ac:picMkLst>
          </pc:picChg>
          <pc:picChg chg="add mod">
            <ac:chgData name="LEVER Steven" userId="145c1310-78e0-4db2-831e-c364d1d3267c" providerId="ADAL" clId="{195373D5-13D0-42FF-A852-C8D0916BD2F2}" dt="2023-06-04T17:11:34.470" v="115"/>
            <ac:picMkLst>
              <pc:docMk/>
              <pc:sldMasterMk cId="2651415450" sldId="2147483648"/>
              <pc:sldLayoutMk cId="3859348747" sldId="2147483661"/>
              <ac:picMk id="5" creationId="{A4615256-EA01-15FD-0509-E394A494D34C}"/>
            </ac:picMkLst>
          </pc:picChg>
          <pc:picChg chg="del">
            <ac:chgData name="LEVER Steven" userId="145c1310-78e0-4db2-831e-c364d1d3267c" providerId="ADAL" clId="{195373D5-13D0-42FF-A852-C8D0916BD2F2}" dt="2023-06-04T17:11:33.837" v="114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195373D5-13D0-42FF-A852-C8D0916BD2F2}" dt="2023-06-04T17:11:40.906" v="117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195373D5-13D0-42FF-A852-C8D0916BD2F2}" dt="2023-06-04T17:11:40.906" v="117"/>
            <ac:picMkLst>
              <pc:docMk/>
              <pc:sldMasterMk cId="2651415450" sldId="2147483648"/>
              <pc:sldLayoutMk cId="4206117479" sldId="2147483663"/>
              <ac:picMk id="4" creationId="{82AF088C-B17F-8860-0280-C7817305AC11}"/>
            </ac:picMkLst>
          </pc:picChg>
          <pc:picChg chg="del">
            <ac:chgData name="LEVER Steven" userId="145c1310-78e0-4db2-831e-c364d1d3267c" providerId="ADAL" clId="{195373D5-13D0-42FF-A852-C8D0916BD2F2}" dt="2023-06-04T17:11:40.446" v="116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195373D5-13D0-42FF-A852-C8D0916BD2F2}" dt="2023-06-04T17:11:17.522" v="111" actId="14100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195373D5-13D0-42FF-A852-C8D0916BD2F2}" dt="2023-06-04T17:10:48.427" v="58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195373D5-13D0-42FF-A852-C8D0916BD2F2}" dt="2023-06-04T17:11:17.522" v="111" actId="14100"/>
            <ac:picMkLst>
              <pc:docMk/>
              <pc:sldMasterMk cId="2651415450" sldId="2147483648"/>
              <pc:sldLayoutMk cId="2945591852" sldId="2147483664"/>
              <ac:picMk id="5" creationId="{3387DDC7-750B-3454-201C-C511A96C27D3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ga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ga"/>
              <a:t>Teacher’s Pack</a:t>
            </a:r>
            <a:endParaRPr lang="en-GB" dirty="0"/>
          </a:p>
        </p:txBody>
      </p:sp>
      <p:pic>
        <p:nvPicPr>
          <p:cNvPr id="4" name="Picture 3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15F3DDE3-D630-5218-375A-375B41A012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029" y="6033047"/>
            <a:ext cx="1872680" cy="56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3387DDC7-750B-3454-201C-C511A96C27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696" y="6344807"/>
            <a:ext cx="1032073" cy="31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g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A4615256-EA01-15FD-0509-E394A494D3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696" y="6344807"/>
            <a:ext cx="1032073" cy="31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g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82AF088C-B17F-8860-0280-C7817305AC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696" y="6344807"/>
            <a:ext cx="1032073" cy="31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ga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ga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3793" y="990370"/>
            <a:ext cx="2644413" cy="1224278"/>
          </a:xfrm>
        </p:spPr>
        <p:txBody>
          <a:bodyPr rtlCol="0">
            <a:noAutofit/>
          </a:bodyPr>
          <a:lstStyle/>
          <a:p>
            <a:pPr rtl="0"/>
            <a:r>
              <a:rPr lang="ga" sz="1900" dirty="0"/>
              <a:t>Aonad 2</a:t>
            </a:r>
          </a:p>
          <a:p>
            <a:pPr rtl="0"/>
            <a:r>
              <a:rPr lang="en-GB" sz="1900" dirty="0"/>
              <a:t>An </a:t>
            </a:r>
            <a:r>
              <a:rPr lang="en-GB" sz="1900" dirty="0" err="1"/>
              <a:t>Daonlathas</a:t>
            </a:r>
            <a:r>
              <a:rPr lang="en-GB" sz="1900" dirty="0"/>
              <a:t> </a:t>
            </a:r>
            <a:r>
              <a:rPr lang="en-GB" sz="1900" dirty="0" err="1"/>
              <a:t>san</a:t>
            </a:r>
            <a:r>
              <a:rPr lang="en-GB" sz="1900" dirty="0"/>
              <a:t> </a:t>
            </a:r>
            <a:r>
              <a:rPr lang="en-GB" sz="1900" dirty="0" err="1"/>
              <a:t>Aontas</a:t>
            </a:r>
            <a:r>
              <a:rPr lang="en-GB" sz="1900" dirty="0"/>
              <a:t> </a:t>
            </a:r>
            <a:r>
              <a:rPr lang="en-GB" sz="1900" dirty="0" err="1"/>
              <a:t>Eorpach</a:t>
            </a:r>
            <a:r>
              <a:rPr lang="en-GB" sz="1900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35CA12-DAAC-35E4-C19B-8715B9BBE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7765" y="2114551"/>
            <a:ext cx="4281055" cy="2980642"/>
          </a:xfrm>
        </p:spPr>
        <p:txBody>
          <a:bodyPr rtlCol="0"/>
          <a:lstStyle/>
          <a:p>
            <a:pPr rtl="0"/>
            <a:r>
              <a:rPr lang="ga" sz="4000" dirty="0"/>
              <a:t>DAONLATHAS AE</a:t>
            </a:r>
            <a:br>
              <a:rPr lang="en-US" sz="4000" dirty="0"/>
            </a:br>
            <a:r>
              <a:rPr lang="ga" sz="4000" dirty="0"/>
              <a:t>I nGNÍOMH</a:t>
            </a:r>
            <a:br>
              <a:rPr lang="en-US" dirty="0"/>
            </a:br>
            <a:br>
              <a:rPr lang="en-US" sz="2800" b="0" dirty="0"/>
            </a:br>
            <a:r>
              <a:rPr lang="en-GB" sz="2800" b="0" spc="-40" dirty="0" err="1"/>
              <a:t>Cuir</a:t>
            </a:r>
            <a:r>
              <a:rPr lang="en-GB" sz="2800" b="0" spc="-40" dirty="0"/>
              <a:t> do </a:t>
            </a:r>
            <a:r>
              <a:rPr lang="en-GB" sz="2800" b="0" spc="-40" dirty="0" err="1"/>
              <a:t>thuairim</a:t>
            </a:r>
            <a:r>
              <a:rPr lang="en-GB" sz="2800" b="0" spc="-40" dirty="0"/>
              <a:t> in </a:t>
            </a:r>
            <a:r>
              <a:rPr lang="en-GB" sz="2800" b="0" spc="-40" dirty="0" err="1"/>
              <a:t>iúl</a:t>
            </a:r>
            <a:r>
              <a:rPr lang="en-GB" sz="2800" b="0" spc="-40" dirty="0"/>
              <a:t> le </a:t>
            </a:r>
            <a:r>
              <a:rPr lang="en-GB" sz="2800" b="0" spc="-40" dirty="0" err="1"/>
              <a:t>huirlisí</a:t>
            </a:r>
            <a:r>
              <a:rPr lang="en-GB" sz="2800" b="0" spc="-40" dirty="0"/>
              <a:t> an </a:t>
            </a:r>
            <a:r>
              <a:rPr lang="en-GB" sz="2800" b="0" spc="-40" dirty="0" err="1"/>
              <a:t>Tionscnaimh</a:t>
            </a:r>
            <a:r>
              <a:rPr lang="en-GB" sz="2800" b="0" spc="-40" dirty="0"/>
              <a:t> </a:t>
            </a:r>
            <a:r>
              <a:rPr lang="en-GB" sz="2800" b="0" spc="-40" dirty="0" err="1"/>
              <a:t>Eorpaigh</a:t>
            </a:r>
            <a:r>
              <a:rPr lang="en-GB" sz="2800" b="0" spc="-40" dirty="0"/>
              <a:t> ó </a:t>
            </a:r>
            <a:r>
              <a:rPr lang="en-GB" sz="2800" b="0" spc="-40" dirty="0" err="1"/>
              <a:t>na</a:t>
            </a:r>
            <a:r>
              <a:rPr lang="en-GB" sz="2800" b="0" spc="-40" dirty="0"/>
              <a:t> </a:t>
            </a:r>
            <a:r>
              <a:rPr lang="en-GB" sz="2800" b="0" spc="-40" dirty="0" err="1"/>
              <a:t>Saoránaigh</a:t>
            </a:r>
            <a:endParaRPr lang="en-GB" sz="2800" b="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D_I158444ENEN2W">
            <a:hlinkClick r:id="" action="ppaction://media"/>
            <a:extLst>
              <a:ext uri="{FF2B5EF4-FFF2-40B4-BE49-F238E27FC236}">
                <a16:creationId xmlns:a16="http://schemas.microsoft.com/office/drawing/2014/main" id="{4C9093C0-B483-87A6-3364-FD1C3D2E27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79181"/>
            <a:ext cx="9186019" cy="5167018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ga" b="1"/>
              <a:t>Dhá Chineál Daonlathais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ga" sz="2200" b="1"/>
              <a:t>Ionadaíoch: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ga" sz="2000"/>
              <a:t>Córas rialtais ina dtoghann saoránaigh ionadaithe a dhéanann tograí agus a vótálann ar reachtaíocht nó ar thionscnaimh bheartais ar a son’.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ga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Rannpháirtíoch: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ga" sz="2000">
                <a:solidFill>
                  <a:schemeClr val="tx1">
                    <a:lumMod val="75000"/>
                    <a:lumOff val="25000"/>
                  </a:schemeClr>
                </a:solidFill>
              </a:rPr>
              <a:t>‘Córas ina mbíonn saoránaigh rannpháirteach i bpróiseas cinnteoireachta poiblí, rud a chomhlánaíonn an daonlathas ionadaíoch’.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ga">
                <a:latin typeface="Trebuchet MS"/>
              </a:rPr>
              <a:t>Trí Phríomhinstitiúid AE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DE33122B-27E1-9B5B-3B4D-73363A2475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43" y="2778877"/>
            <a:ext cx="2519996" cy="2006976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8BE2C3AA-20CD-8DA0-2317-945555BC9C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29" y="1709534"/>
            <a:ext cx="2207831" cy="1527883"/>
          </a:xfrm>
          <a:prstGeom prst="rect">
            <a:avLst/>
          </a:prstGeom>
        </p:spPr>
      </p:pic>
      <p:pic>
        <p:nvPicPr>
          <p:cNvPr id="17" name="Picture 16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0B03755B-D798-7E0A-7C7B-989F10F390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059" y="3391274"/>
            <a:ext cx="3956010" cy="155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ga"/>
              <a:t>An Coimisiún Eorpach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222040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ga" sz="2400" dirty="0">
                <a:latin typeface="Trebuchet MS"/>
              </a:rPr>
              <a:t>Ionadaíonn sé do chomhleasanna an Aontais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ga" sz="2400" dirty="0">
                <a:latin typeface="Trebuchet MS"/>
              </a:rPr>
              <a:t>Déanann sé tograí maidir le dlíthe AE nua</a:t>
            </a:r>
            <a:endParaRPr lang="en-GB" dirty="0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ga" sz="2400" dirty="0">
                <a:latin typeface="Trebuchet MS" panose="020B0603020202020204" pitchFamily="34" charset="0"/>
              </a:rPr>
              <a:t>Comhdhéanta de 27 gcoimisinéir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ga" sz="2400" dirty="0">
                <a:latin typeface="Trebuchet MS" panose="020B0603020202020204" pitchFamily="34" charset="0"/>
              </a:rPr>
              <a:t>(1 ó gach tír AE)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ED990156-8C03-CB5C-301E-E88CDF888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56" y="1648617"/>
            <a:ext cx="191547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ga"/>
              <a:t>Comhairle an Aontais Eorpaigh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223345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ga" sz="2400" dirty="0">
                <a:latin typeface="Trebuchet MS"/>
              </a:rPr>
              <a:t>Ionadaíonn sé do rialtas thíortha AE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ga" sz="2400" i="0" dirty="0">
                <a:effectLst/>
                <a:latin typeface="Trebuchet MS"/>
              </a:rPr>
              <a:t>Déanann sé dlíthe a chaibidliú agus a ghlacadh</a:t>
            </a:r>
            <a:endParaRPr lang="en-GB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ga" sz="2400" dirty="0">
                <a:latin typeface="Trebuchet MS" panose="020B0603020202020204" pitchFamily="34" charset="0"/>
              </a:rPr>
              <a:t>Comhdhéanta d’airí ó gach tír AE</a:t>
            </a:r>
            <a:endParaRPr lang="en-GB" sz="2400" dirty="0"/>
          </a:p>
        </p:txBody>
      </p:sp>
      <p:pic>
        <p:nvPicPr>
          <p:cNvPr id="3" name="Picture 2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BBF61BC8-6656-8886-9698-300190D96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29" y="1700526"/>
            <a:ext cx="3956010" cy="155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V__t__il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01374BA1-BF1B-4620-EC37-993F2A4966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16455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ga">
                <a:latin typeface="Trebuchet MS" panose="020B0603020202020204" pitchFamily="34" charset="0"/>
              </a:rPr>
              <a:t>Parlaimint na hEorpa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515745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ga" sz="2400">
                <a:latin typeface="Trebuchet MS"/>
              </a:rPr>
              <a:t>Ionadaíonn sí do shaoránaigh thíortha AE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ga" sz="2400">
                <a:latin typeface="Trebuchet MS"/>
              </a:rPr>
              <a:t>Déanann sé dlíthe a chaibidliú agus a ghlacadh</a:t>
            </a:r>
            <a:endParaRPr lang="en-US" sz="240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ga" sz="2400">
                <a:latin typeface="Trebuchet MS" panose="020B0603020202020204" pitchFamily="34" charset="0"/>
              </a:rPr>
              <a:t>Arna dtoghadh go díreach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ga" sz="2400">
                <a:latin typeface="Trebuchet MS" panose="020B0603020202020204" pitchFamily="34" charset="0"/>
              </a:rPr>
              <a:t>ag saoránaigh AE</a:t>
            </a:r>
          </a:p>
        </p:txBody>
      </p:sp>
      <p:pic>
        <p:nvPicPr>
          <p:cNvPr id="3" name="Picture 2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4FDD7253-6D95-3F06-2B20-08FEB8DB1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92" y="1483094"/>
            <a:ext cx="2519996" cy="200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Pr__iseas_cinnteoireachta_AE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1368EBFB-8D86-38EC-C7E0-379098DEB0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32433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ga"/>
              <a:t>Conas a dhéantar</a:t>
            </a:r>
            <a:br>
              <a:rPr lang="en-GB" dirty="0"/>
            </a:br>
            <a:r>
              <a:rPr lang="ga"/>
              <a:t>dlíthe...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33544" y="295563"/>
            <a:ext cx="10661567" cy="6347907"/>
            <a:chOff x="712689" y="175408"/>
            <a:chExt cx="10661567" cy="634790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175408"/>
              <a:ext cx="3328779" cy="2736000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ga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Arna seoladh chuig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ga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 Pharlaimint agus an Chomhairle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ga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lena plé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ga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PARLAIMINT </a:t>
              </a:r>
              <a:r>
                <a:rPr lang="ga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 hEorpa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ga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COMHAIRLE </a:t>
              </a:r>
              <a:r>
                <a:rPr lang="ga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 Aontais Eorpaigh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ga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Féadfaidh an dá pháirtí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ga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 togra a phlé agus a leasú.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ga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Má chomhaontaíonn siad, ritear an dlí.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592895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ga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Déanann an </a:t>
              </a:r>
              <a:r>
                <a:rPr lang="ga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COIMISIÚN</a:t>
              </a:r>
              <a:r>
                <a:rPr lang="ga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Eorpach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420344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695109" y="2140554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ga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reachtaíocht a mholadh</a:t>
              </a:r>
            </a:p>
          </p:txBody>
        </p:sp>
      </p:grpSp>
      <p:pic>
        <p:nvPicPr>
          <p:cNvPr id="14" name="Picture 13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FBFA6675-45BD-41F6-4065-C04DBFF3B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00" y="4525825"/>
            <a:ext cx="1947501" cy="1551030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C2CBFCA0-5ACD-8324-9ED3-1ADB1E6EC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09" y="474899"/>
            <a:ext cx="1710039" cy="1183397"/>
          </a:xfrm>
          <a:prstGeom prst="rect">
            <a:avLst/>
          </a:prstGeom>
        </p:spPr>
      </p:pic>
      <p:pic>
        <p:nvPicPr>
          <p:cNvPr id="16" name="Picture 15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3371C22C-8EDF-DF5C-13B1-5D6258FC3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780" y="4581590"/>
            <a:ext cx="3462921" cy="13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47FC4E-30AB-4E51-8FF4-E937D411A26A}"/>
</file>

<file path=customXml/itemProps2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225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Open Sans</vt:lpstr>
      <vt:lpstr>Arial</vt:lpstr>
      <vt:lpstr>Calibri</vt:lpstr>
      <vt:lpstr>Trebuchet MS</vt:lpstr>
      <vt:lpstr>Wingdings</vt:lpstr>
      <vt:lpstr>Office Theme</vt:lpstr>
      <vt:lpstr>DAONLATHAS AE I nGNÍOMH  Cuir do thuairim in iúl le huirlisí an Tionscnaimh Eorpaigh ó na Saoránaigh</vt:lpstr>
      <vt:lpstr>Dhá Chineál Daonlathais</vt:lpstr>
      <vt:lpstr>Trí Phríomhinstitiúid AE</vt:lpstr>
      <vt:lpstr>An Coimisiún Eorpach</vt:lpstr>
      <vt:lpstr>Comhairle an Aontais Eorpaigh</vt:lpstr>
      <vt:lpstr>PowerPoint Presentation</vt:lpstr>
      <vt:lpstr>Parlaimint na hEorpa</vt:lpstr>
      <vt:lpstr>PowerPoint Presentation</vt:lpstr>
      <vt:lpstr>Conas a dhéantar dlíthe...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2023-06-04T17:23:23Z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