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8D966-2E96-40F2-AEC6-EAA645A02E0B}" v="5" dt="2023-06-04T17:39:38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R Steven" userId="145c1310-78e0-4db2-831e-c364d1d3267c" providerId="ADAL" clId="{F308D966-2E96-40F2-AEC6-EAA645A02E0B}"/>
    <pc:docChg chg="custSel modSld modMainMaster">
      <pc:chgData name="LEVER Steven" userId="145c1310-78e0-4db2-831e-c364d1d3267c" providerId="ADAL" clId="{F308D966-2E96-40F2-AEC6-EAA645A02E0B}" dt="2023-06-04T17:40:49.474" v="26" actId="1076"/>
      <pc:docMkLst>
        <pc:docMk/>
      </pc:docMkLst>
      <pc:sldChg chg="addSp delSp modSp mod">
        <pc:chgData name="LEVER Steven" userId="145c1310-78e0-4db2-831e-c364d1d3267c" providerId="ADAL" clId="{F308D966-2E96-40F2-AEC6-EAA645A02E0B}" dt="2023-06-04T17:38:48.200" v="15" actId="1035"/>
        <pc:sldMkLst>
          <pc:docMk/>
          <pc:sldMk cId="2378566686" sldId="257"/>
        </pc:sldMkLst>
        <pc:spChg chg="add del mod">
          <ac:chgData name="LEVER Steven" userId="145c1310-78e0-4db2-831e-c364d1d3267c" providerId="ADAL" clId="{F308D966-2E96-40F2-AEC6-EAA645A02E0B}" dt="2023-06-04T17:38:07.860" v="1" actId="478"/>
          <ac:spMkLst>
            <pc:docMk/>
            <pc:sldMk cId="2378566686" sldId="257"/>
            <ac:spMk id="3" creationId="{92F9634B-DB23-0FB3-6DDA-E764FDA47365}"/>
          </ac:spMkLst>
        </pc:spChg>
        <pc:spChg chg="add mod">
          <ac:chgData name="LEVER Steven" userId="145c1310-78e0-4db2-831e-c364d1d3267c" providerId="ADAL" clId="{F308D966-2E96-40F2-AEC6-EAA645A02E0B}" dt="2023-06-04T17:38:09.313" v="2"/>
          <ac:spMkLst>
            <pc:docMk/>
            <pc:sldMk cId="2378566686" sldId="257"/>
            <ac:spMk id="4" creationId="{4FF807D0-BE9A-6104-B44E-ADE285A63689}"/>
          </ac:spMkLst>
        </pc:spChg>
        <pc:spChg chg="mod">
          <ac:chgData name="LEVER Steven" userId="145c1310-78e0-4db2-831e-c364d1d3267c" providerId="ADAL" clId="{F308D966-2E96-40F2-AEC6-EAA645A02E0B}" dt="2023-06-04T17:38:48.200" v="15" actId="1035"/>
          <ac:spMkLst>
            <pc:docMk/>
            <pc:sldMk cId="2378566686" sldId="257"/>
            <ac:spMk id="5" creationId="{7B4CD104-3926-BAE5-3738-57E073479D22}"/>
          </ac:spMkLst>
        </pc:spChg>
        <pc:spChg chg="del">
          <ac:chgData name="LEVER Steven" userId="145c1310-78e0-4db2-831e-c364d1d3267c" providerId="ADAL" clId="{F308D966-2E96-40F2-AEC6-EAA645A02E0B}" dt="2023-06-04T17:38:04.124" v="0" actId="478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F308D966-2E96-40F2-AEC6-EAA645A02E0B}" dt="2023-06-04T17:40:19.674" v="24" actId="255"/>
        <pc:sldMkLst>
          <pc:docMk/>
          <pc:sldMk cId="3376035954" sldId="264"/>
        </pc:sldMkLst>
        <pc:spChg chg="mod">
          <ac:chgData name="LEVER Steven" userId="145c1310-78e0-4db2-831e-c364d1d3267c" providerId="ADAL" clId="{F308D966-2E96-40F2-AEC6-EAA645A02E0B}" dt="2023-06-04T17:40:19.674" v="24" actId="255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F308D966-2E96-40F2-AEC6-EAA645A02E0B}" dt="2023-06-04T17:40:19.674" v="24" actId="255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F308D966-2E96-40F2-AEC6-EAA645A02E0B}" dt="2023-06-04T17:40:19.674" v="24" actId="255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F308D966-2E96-40F2-AEC6-EAA645A02E0B}" dt="2023-06-04T17:40:19.674" v="24" actId="255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F308D966-2E96-40F2-AEC6-EAA645A02E0B}" dt="2023-06-04T17:40:49.474" v="26" actId="1076"/>
        <pc:sldMkLst>
          <pc:docMk/>
          <pc:sldMk cId="3768304295" sldId="266"/>
        </pc:sldMkLst>
        <pc:spChg chg="mod">
          <ac:chgData name="LEVER Steven" userId="145c1310-78e0-4db2-831e-c364d1d3267c" providerId="ADAL" clId="{F308D966-2E96-40F2-AEC6-EAA645A02E0B}" dt="2023-06-04T17:40:49.474" v="26" actId="1076"/>
          <ac:spMkLst>
            <pc:docMk/>
            <pc:sldMk cId="3768304295" sldId="266"/>
            <ac:spMk id="6" creationId="{3CC83AEF-5FE3-8FBE-EBD2-EAC1ACA933F8}"/>
          </ac:spMkLst>
        </pc:spChg>
      </pc:sldChg>
      <pc:sldMasterChg chg="modSldLayout">
        <pc:chgData name="LEVER Steven" userId="145c1310-78e0-4db2-831e-c364d1d3267c" providerId="ADAL" clId="{F308D966-2E96-40F2-AEC6-EAA645A02E0B}" dt="2023-06-04T17:39:38.172" v="23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F308D966-2E96-40F2-AEC6-EAA645A02E0B}" dt="2023-06-04T17:39:17.426" v="17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F308D966-2E96-40F2-AEC6-EAA645A02E0B}" dt="2023-06-04T17:39:17.426" v="17"/>
            <ac:picMkLst>
              <pc:docMk/>
              <pc:sldMasterMk cId="2651415450" sldId="2147483648"/>
              <pc:sldLayoutMk cId="2136466648" sldId="2147483660"/>
              <ac:picMk id="2" creationId="{8DFDD44C-B220-175B-1C3F-D9991ACD670D}"/>
            </ac:picMkLst>
          </pc:picChg>
          <pc:picChg chg="del">
            <ac:chgData name="LEVER Steven" userId="145c1310-78e0-4db2-831e-c364d1d3267c" providerId="ADAL" clId="{F308D966-2E96-40F2-AEC6-EAA645A02E0B}" dt="2023-06-04T17:39:16.967" v="16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F308D966-2E96-40F2-AEC6-EAA645A02E0B}" dt="2023-06-04T17:39:33.904" v="21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F308D966-2E96-40F2-AEC6-EAA645A02E0B}" dt="2023-06-04T17:39:33.904" v="21"/>
            <ac:picMkLst>
              <pc:docMk/>
              <pc:sldMasterMk cId="2651415450" sldId="2147483648"/>
              <pc:sldLayoutMk cId="3859348747" sldId="2147483661"/>
              <ac:picMk id="4" creationId="{B42BB5E6-2F06-A8AB-456A-352E471A1036}"/>
            </ac:picMkLst>
          </pc:picChg>
          <pc:picChg chg="del">
            <ac:chgData name="LEVER Steven" userId="145c1310-78e0-4db2-831e-c364d1d3267c" providerId="ADAL" clId="{F308D966-2E96-40F2-AEC6-EAA645A02E0B}" dt="2023-06-04T17:39:33.135" v="20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F308D966-2E96-40F2-AEC6-EAA645A02E0B}" dt="2023-06-04T17:39:38.172" v="23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F308D966-2E96-40F2-AEC6-EAA645A02E0B}" dt="2023-06-04T17:39:37.526" v="22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F308D966-2E96-40F2-AEC6-EAA645A02E0B}" dt="2023-06-04T17:39:38.172" v="23"/>
            <ac:picMkLst>
              <pc:docMk/>
              <pc:sldMasterMk cId="2651415450" sldId="2147483648"/>
              <pc:sldLayoutMk cId="4206117479" sldId="2147483663"/>
              <ac:picMk id="6" creationId="{2FB7D5D6-BFFA-8F7A-7E26-64DE42EEF936}"/>
            </ac:picMkLst>
          </pc:picChg>
        </pc:sldLayoutChg>
        <pc:sldLayoutChg chg="addSp delSp modSp mod">
          <pc:chgData name="LEVER Steven" userId="145c1310-78e0-4db2-831e-c364d1d3267c" providerId="ADAL" clId="{F308D966-2E96-40F2-AEC6-EAA645A02E0B}" dt="2023-06-04T17:39:29.733" v="19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F308D966-2E96-40F2-AEC6-EAA645A02E0B}" dt="2023-06-04T17:39:29.130" v="18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F308D966-2E96-40F2-AEC6-EAA645A02E0B}" dt="2023-06-04T17:39:29.733" v="19"/>
            <ac:picMkLst>
              <pc:docMk/>
              <pc:sldMasterMk cId="2651415450" sldId="2147483648"/>
              <pc:sldLayoutMk cId="2945591852" sldId="2147483664"/>
              <ac:picMk id="5" creationId="{B17A3537-7151-0A31-6069-4A3E87604928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ga"/>
              <a:t>Teacher’s Pack</a:t>
            </a:r>
            <a:endParaRPr lang="en-GB" dirty="0"/>
          </a:p>
        </p:txBody>
      </p:sp>
      <p:pic>
        <p:nvPicPr>
          <p:cNvPr id="2" name="Picture 1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8DFDD44C-B220-175B-1C3F-D9991ACD67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029" y="6033047"/>
            <a:ext cx="1872680" cy="56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B17A3537-7151-0A31-6069-4A3E876049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696" y="6344807"/>
            <a:ext cx="1032073" cy="3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B42BB5E6-2F06-A8AB-456A-352E471A10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696" y="6344807"/>
            <a:ext cx="1032073" cy="3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2FB7D5D6-BFFA-8F7A-7E26-64DE42EEF9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696" y="6344807"/>
            <a:ext cx="1032073" cy="3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606" y="1009584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ga" sz="1800" dirty="0"/>
              <a:t>Aonad 4</a:t>
            </a:r>
            <a:endParaRPr lang="en-GB" sz="1800" dirty="0"/>
          </a:p>
          <a:p>
            <a:pPr marL="0" indent="0" algn="ctr" rtl="0">
              <a:buNone/>
            </a:pPr>
            <a:r>
              <a:rPr lang="en-GB" sz="1800" dirty="0" err="1"/>
              <a:t>Tionscnamh</a:t>
            </a:r>
            <a:r>
              <a:rPr lang="en-GB" sz="1800" dirty="0"/>
              <a:t> </a:t>
            </a:r>
            <a:r>
              <a:rPr lang="en-GB" sz="1800" dirty="0" err="1"/>
              <a:t>Eorpach</a:t>
            </a:r>
            <a:r>
              <a:rPr lang="en-GB" sz="1800" dirty="0"/>
              <a:t> ó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saoránaigh</a:t>
            </a:r>
            <a:r>
              <a:rPr lang="en-GB" sz="1800" dirty="0"/>
              <a:t> a </a:t>
            </a:r>
            <a:r>
              <a:rPr lang="en-GB" sz="1800" dirty="0" err="1"/>
              <a:t>fhorbairt</a:t>
            </a:r>
            <a:r>
              <a:rPr lang="en-GB" sz="1800" dirty="0"/>
              <a:t> </a:t>
            </a:r>
            <a:r>
              <a:rPr lang="en-GB" sz="1800" dirty="0" err="1"/>
              <a:t>agus</a:t>
            </a:r>
            <a:r>
              <a:rPr lang="en-GB" sz="1800" dirty="0"/>
              <a:t> a chur </a:t>
            </a:r>
            <a:r>
              <a:rPr lang="en-GB" sz="1800" dirty="0" err="1"/>
              <a:t>chun</a:t>
            </a:r>
            <a:r>
              <a:rPr lang="en-GB" sz="1800" dirty="0"/>
              <a:t> </a:t>
            </a:r>
            <a:r>
              <a:rPr lang="en-GB" sz="1800" dirty="0" err="1"/>
              <a:t>cinn</a:t>
            </a:r>
            <a:endParaRPr lang="en-GB" sz="1800" dirty="0">
              <a:ea typeface="Open Sans"/>
              <a:cs typeface="Open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F807D0-BE9A-6104-B44E-ADE285A63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765" y="2114551"/>
            <a:ext cx="4281055" cy="2980642"/>
          </a:xfrm>
        </p:spPr>
        <p:txBody>
          <a:bodyPr rtlCol="0"/>
          <a:lstStyle/>
          <a:p>
            <a:pPr rtl="0"/>
            <a:r>
              <a:rPr lang="ga" sz="4000" dirty="0"/>
              <a:t>DAONLATHAS AE</a:t>
            </a:r>
            <a:br>
              <a:rPr lang="en-US" sz="4000" dirty="0"/>
            </a:br>
            <a:r>
              <a:rPr lang="ga" sz="4000" dirty="0"/>
              <a:t>I nGNÍOMH</a:t>
            </a:r>
            <a:br>
              <a:rPr lang="en-US" dirty="0"/>
            </a:br>
            <a:br>
              <a:rPr lang="en-US" sz="2800" b="0" dirty="0"/>
            </a:br>
            <a:r>
              <a:rPr lang="en-GB" sz="2800" b="0" spc="-40" dirty="0" err="1"/>
              <a:t>Cuir</a:t>
            </a:r>
            <a:r>
              <a:rPr lang="en-GB" sz="2800" b="0" spc="-40" dirty="0"/>
              <a:t> do </a:t>
            </a:r>
            <a:r>
              <a:rPr lang="en-GB" sz="2800" b="0" spc="-40" dirty="0" err="1"/>
              <a:t>thuairim</a:t>
            </a:r>
            <a:r>
              <a:rPr lang="en-GB" sz="2800" b="0" spc="-40" dirty="0"/>
              <a:t> in </a:t>
            </a:r>
            <a:r>
              <a:rPr lang="en-GB" sz="2800" b="0" spc="-40" dirty="0" err="1"/>
              <a:t>iúl</a:t>
            </a:r>
            <a:r>
              <a:rPr lang="en-GB" sz="2800" b="0" spc="-40" dirty="0"/>
              <a:t> le </a:t>
            </a:r>
            <a:r>
              <a:rPr lang="en-GB" sz="2800" b="0" spc="-40" dirty="0" err="1"/>
              <a:t>huirlisí</a:t>
            </a:r>
            <a:r>
              <a:rPr lang="en-GB" sz="2800" b="0" spc="-40" dirty="0"/>
              <a:t> an </a:t>
            </a:r>
            <a:r>
              <a:rPr lang="en-GB" sz="2800" b="0" spc="-40" dirty="0" err="1"/>
              <a:t>Tionscnaimh</a:t>
            </a:r>
            <a:r>
              <a:rPr lang="en-GB" sz="2800" b="0" spc="-40" dirty="0"/>
              <a:t> </a:t>
            </a:r>
            <a:r>
              <a:rPr lang="en-GB" sz="2800" b="0" spc="-40" dirty="0" err="1"/>
              <a:t>Eorpaigh</a:t>
            </a:r>
            <a:r>
              <a:rPr lang="en-GB" sz="2800" b="0" spc="-40" dirty="0"/>
              <a:t> ó </a:t>
            </a:r>
            <a:r>
              <a:rPr lang="en-GB" sz="2800" b="0" spc="-40" dirty="0" err="1"/>
              <a:t>na</a:t>
            </a:r>
            <a:r>
              <a:rPr lang="en-GB" sz="2800" b="0" spc="-40" dirty="0"/>
              <a:t> </a:t>
            </a:r>
            <a:r>
              <a:rPr lang="en-GB" sz="2800" b="0" spc="-40" dirty="0" err="1"/>
              <a:t>Saoránaigh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ga"/>
              <a:t>Eilimintí den fheachtas rathúil.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ga" b="1" kern="1200">
                <a:solidFill>
                  <a:schemeClr val="bg1"/>
                </a:solidFill>
              </a:rPr>
              <a:t>Téacs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ga" b="1" kern="1200">
                <a:solidFill>
                  <a:schemeClr val="bg1"/>
                </a:solidFill>
              </a:rPr>
              <a:t>Pictiúr/Físeán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ga" b="1" kern="1200">
                <a:solidFill>
                  <a:schemeClr val="bg1"/>
                </a:solidFill>
              </a:rPr>
              <a:t>Grafaic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ga" b="1" kern="1200">
                <a:solidFill>
                  <a:schemeClr val="bg1"/>
                </a:solidFill>
              </a:rPr>
              <a:t>Eile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ga" b="1" kern="1200">
                <a:solidFill>
                  <a:schemeClr val="bg1"/>
                </a:solidFill>
              </a:rPr>
              <a:t>Comhpháirtithe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ga" cap="all"/>
              <a:t>áitiú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ga"/>
              <a:t>Cuir chuige i leith</a:t>
            </a:r>
            <a:br>
              <a:rPr lang="en-GB" dirty="0"/>
            </a:br>
            <a:r>
              <a:rPr lang="ga"/>
              <a:t>áitiú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26713"/>
            <a:ext cx="1687442" cy="1687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ga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Loighic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878673"/>
            <a:ext cx="1687442" cy="1687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g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Mothúcháin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42986"/>
            <a:ext cx="1687442" cy="168744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ga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Eitic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878673"/>
            <a:ext cx="1687442" cy="16874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g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Creidiúnacht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ga" sz="4400">
                <a:solidFill>
                  <a:schemeClr val="bg1"/>
                </a:solidFill>
              </a:rPr>
              <a:t>Cuir cosc ar úsáid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ga" sz="4400">
                <a:solidFill>
                  <a:schemeClr val="bg1"/>
                </a:solidFill>
              </a:rPr>
              <a:t>lotnaidicídí sa talmhaíocht!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ga"/>
              <a:t>Tuairimí a d’fhéadfadh a bheith</a:t>
            </a:r>
            <a:br>
              <a:rPr lang="en-GB" dirty="0"/>
            </a:br>
            <a:r>
              <a:rPr lang="ga"/>
              <a:t>ag daoine eile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ga" sz="1800" b="1">
                <a:solidFill>
                  <a:schemeClr val="bg1"/>
                </a:solidFill>
              </a:rPr>
              <a:t>Scoláire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ga" b="1" kern="1200">
                <a:solidFill>
                  <a:schemeClr val="bg1"/>
                </a:solidFill>
              </a:rPr>
              <a:t>Tuismitheoir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088658" y="5213915"/>
            <a:ext cx="2467279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ga" b="1" kern="1200" dirty="0">
                <a:solidFill>
                  <a:schemeClr val="bg1"/>
                </a:solidFill>
              </a:rPr>
              <a:t>Duine den lucht gnó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ga" b="1" kern="1200">
                <a:solidFill>
                  <a:schemeClr val="bg1"/>
                </a:solidFill>
              </a:rPr>
              <a:t>Polaiteoir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2257F0-DD61-4440-A510-1D5E7C365AA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629aca69-e568-4408-9ad2-aee324182a20"/>
    <ds:schemaRef ds:uri="http://purl.org/dc/elements/1.1/"/>
    <ds:schemaRef ds:uri="97c1ee2c-8d9f-4cc8-8bc1-0ef05972d65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3CF0AF-F452-432C-9E44-ABCBC4668F51}"/>
</file>

<file path=customXml/itemProps3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87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</vt:lpstr>
      <vt:lpstr>Arial</vt:lpstr>
      <vt:lpstr>Calibri</vt:lpstr>
      <vt:lpstr>Wingdings</vt:lpstr>
      <vt:lpstr>Office Theme</vt:lpstr>
      <vt:lpstr>DAONLATHAS AE I nGNÍOMH  Cuir do thuairim in iúl le huirlisí an Tionscnaimh Eorpaigh ó na Saoránaigh</vt:lpstr>
      <vt:lpstr>Eilimintí den fheachtas rathúil.</vt:lpstr>
      <vt:lpstr>Cuir chuige i leith áitiú</vt:lpstr>
      <vt:lpstr>PowerPoint Presentation</vt:lpstr>
      <vt:lpstr>Tuairimí a d’fhéadfadh a bheith ag daoine eile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2023-06-04T17:41:00Z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