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A31B1-3631-418D-865F-8BC52BA9B849}" v="11" dt="2023-06-04T11:00:34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D73A31B1-3631-418D-865F-8BC52BA9B849}"/>
    <pc:docChg chg="undo redo custSel modSld modMainMaster">
      <pc:chgData name="LEVER Steven" userId="145c1310-78e0-4db2-831e-c364d1d3267c" providerId="ADAL" clId="{D73A31B1-3631-418D-865F-8BC52BA9B849}" dt="2023-06-04T11:04:08.586" v="266" actId="1076"/>
      <pc:docMkLst>
        <pc:docMk/>
      </pc:docMkLst>
      <pc:sldChg chg="modSp mod">
        <pc:chgData name="LEVER Steven" userId="145c1310-78e0-4db2-831e-c364d1d3267c" providerId="ADAL" clId="{D73A31B1-3631-418D-865F-8BC52BA9B849}" dt="2023-06-04T10:54:20.541" v="60"/>
        <pc:sldMkLst>
          <pc:docMk/>
          <pc:sldMk cId="440021409" sldId="256"/>
        </pc:sldMkLst>
        <pc:spChg chg="mod">
          <ac:chgData name="LEVER Steven" userId="145c1310-78e0-4db2-831e-c364d1d3267c" providerId="ADAL" clId="{D73A31B1-3631-418D-865F-8BC52BA9B849}" dt="2023-06-04T10:54:00.050" v="59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D73A31B1-3631-418D-865F-8BC52BA9B849}" dt="2023-06-04T10:54:20.541" v="60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D73A31B1-3631-418D-865F-8BC52BA9B849}" dt="2023-06-04T10:58:14.101" v="165" actId="1037"/>
        <pc:sldMkLst>
          <pc:docMk/>
          <pc:sldMk cId="1736037601" sldId="258"/>
        </pc:sldMkLst>
        <pc:spChg chg="add del mod">
          <ac:chgData name="LEVER Steven" userId="145c1310-78e0-4db2-831e-c364d1d3267c" providerId="ADAL" clId="{D73A31B1-3631-418D-865F-8BC52BA9B849}" dt="2023-06-04T10:57:36.164" v="153"/>
          <ac:spMkLst>
            <pc:docMk/>
            <pc:sldMk cId="1736037601" sldId="258"/>
            <ac:spMk id="3" creationId="{5BCE2EF4-D358-BAD3-F2DA-18E36A3CB6EA}"/>
          </ac:spMkLst>
        </pc:spChg>
        <pc:picChg chg="add mod">
          <ac:chgData name="LEVER Steven" userId="145c1310-78e0-4db2-831e-c364d1d3267c" providerId="ADAL" clId="{D73A31B1-3631-418D-865F-8BC52BA9B849}" dt="2023-06-04T10:58:14.101" v="165" actId="1037"/>
          <ac:picMkLst>
            <pc:docMk/>
            <pc:sldMk cId="1736037601" sldId="258"/>
            <ac:picMk id="4" creationId="{C3FCEEFE-F189-7F3B-C27E-E11EB0265016}"/>
          </ac:picMkLst>
        </pc:picChg>
        <pc:picChg chg="del">
          <ac:chgData name="LEVER Steven" userId="145c1310-78e0-4db2-831e-c364d1d3267c" providerId="ADAL" clId="{D73A31B1-3631-418D-865F-8BC52BA9B849}" dt="2023-06-04T10:57:30.400" v="152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D73A31B1-3631-418D-865F-8BC52BA9B849}" dt="2023-06-04T10:59:38.785" v="174" actId="1076"/>
        <pc:sldMkLst>
          <pc:docMk/>
          <pc:sldMk cId="1762961032" sldId="259"/>
        </pc:sldMkLst>
        <pc:spChg chg="mod">
          <ac:chgData name="LEVER Steven" userId="145c1310-78e0-4db2-831e-c364d1d3267c" providerId="ADAL" clId="{D73A31B1-3631-418D-865F-8BC52BA9B849}" dt="2023-06-04T10:59:38.785" v="174" actId="1076"/>
          <ac:spMkLst>
            <pc:docMk/>
            <pc:sldMk cId="1762961032" sldId="259"/>
            <ac:spMk id="11" creationId="{E3D62B85-EDE9-CA26-6700-B78EB1D24A72}"/>
          </ac:spMkLst>
        </pc:spChg>
        <pc:spChg chg="del topLvl">
          <ac:chgData name="LEVER Steven" userId="145c1310-78e0-4db2-831e-c364d1d3267c" providerId="ADAL" clId="{D73A31B1-3631-418D-865F-8BC52BA9B849}" dt="2023-06-04T10:59:13.477" v="170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D73A31B1-3631-418D-865F-8BC52BA9B849}" dt="2023-06-04T10:59:17.884" v="171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D73A31B1-3631-418D-865F-8BC52BA9B849}" dt="2023-06-04T10:59:13.477" v="170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D73A31B1-3631-418D-865F-8BC52BA9B849}" dt="2023-06-04T10:59:13.477" v="170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D73A31B1-3631-418D-865F-8BC52BA9B849}" dt="2023-06-04T10:59:17.884" v="171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D73A31B1-3631-418D-865F-8BC52BA9B849}" dt="2023-06-04T10:59:17.884" v="171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D73A31B1-3631-418D-865F-8BC52BA9B849}" dt="2023-06-04T10:58:59.952" v="169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D73A31B1-3631-418D-865F-8BC52BA9B849}" dt="2023-06-04T10:58:55.419" v="167"/>
          <ac:spMkLst>
            <pc:docMk/>
            <pc:sldMk cId="152033157" sldId="266"/>
            <ac:spMk id="10" creationId="{68082ACD-EF4E-453C-FA46-7BD54F9DF353}"/>
          </ac:spMkLst>
        </pc:spChg>
        <pc:picChg chg="del">
          <ac:chgData name="LEVER Steven" userId="145c1310-78e0-4db2-831e-c364d1d3267c" providerId="ADAL" clId="{D73A31B1-3631-418D-865F-8BC52BA9B849}" dt="2023-06-04T10:58:19.797" v="166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D73A31B1-3631-418D-865F-8BC52BA9B849}" dt="2023-06-04T10:58:59.952" v="169" actId="14100"/>
          <ac:picMkLst>
            <pc:docMk/>
            <pc:sldMk cId="152033157" sldId="266"/>
            <ac:picMk id="11" creationId="{1AA248E0-919C-8307-0CC2-3389C84DFFB7}"/>
          </ac:picMkLst>
        </pc:picChg>
      </pc:sldChg>
      <pc:sldChg chg="delSp mod">
        <pc:chgData name="LEVER Steven" userId="145c1310-78e0-4db2-831e-c364d1d3267c" providerId="ADAL" clId="{D73A31B1-3631-418D-865F-8BC52BA9B849}" dt="2023-06-04T10:59:49.093" v="175" actId="478"/>
        <pc:sldMkLst>
          <pc:docMk/>
          <pc:sldMk cId="3834923768" sldId="268"/>
        </pc:sldMkLst>
        <pc:spChg chg="del">
          <ac:chgData name="LEVER Steven" userId="145c1310-78e0-4db2-831e-c364d1d3267c" providerId="ADAL" clId="{D73A31B1-3631-418D-865F-8BC52BA9B849}" dt="2023-06-04T10:59:49.093" v="175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D73A31B1-3631-418D-865F-8BC52BA9B849}" dt="2023-06-04T11:00:44.412" v="184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D73A31B1-3631-418D-865F-8BC52BA9B849}" dt="2023-06-04T11:00:34.575" v="179"/>
          <ac:spMkLst>
            <pc:docMk/>
            <pc:sldMk cId="1172145110" sldId="269"/>
            <ac:spMk id="10" creationId="{2D19C213-61A6-64CA-AAC9-6B6E4BBE26D4}"/>
          </ac:spMkLst>
        </pc:spChg>
        <pc:picChg chg="del">
          <ac:chgData name="LEVER Steven" userId="145c1310-78e0-4db2-831e-c364d1d3267c" providerId="ADAL" clId="{D73A31B1-3631-418D-865F-8BC52BA9B849}" dt="2023-06-04T11:00:06.147" v="178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D73A31B1-3631-418D-865F-8BC52BA9B849}" dt="2023-06-04T11:00:44.412" v="184" actId="14100"/>
          <ac:picMkLst>
            <pc:docMk/>
            <pc:sldMk cId="1172145110" sldId="269"/>
            <ac:picMk id="11" creationId="{21AEA22A-E9D4-A430-F049-2057C1C17DB8}"/>
          </ac:picMkLst>
        </pc:picChg>
      </pc:sldChg>
      <pc:sldChg chg="modSp mod">
        <pc:chgData name="LEVER Steven" userId="145c1310-78e0-4db2-831e-c364d1d3267c" providerId="ADAL" clId="{D73A31B1-3631-418D-865F-8BC52BA9B849}" dt="2023-06-04T11:00:00.970" v="177" actId="20577"/>
        <pc:sldMkLst>
          <pc:docMk/>
          <pc:sldMk cId="1062535801" sldId="271"/>
        </pc:sldMkLst>
        <pc:spChg chg="mod">
          <ac:chgData name="LEVER Steven" userId="145c1310-78e0-4db2-831e-c364d1d3267c" providerId="ADAL" clId="{D73A31B1-3631-418D-865F-8BC52BA9B849}" dt="2023-06-04T11:00:00.970" v="177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D73A31B1-3631-418D-865F-8BC52BA9B849}" dt="2023-06-04T11:01:01.108" v="196" actId="1036"/>
        <pc:sldMkLst>
          <pc:docMk/>
          <pc:sldMk cId="3868851464" sldId="272"/>
        </pc:sldMkLst>
        <pc:spChg chg="mod">
          <ac:chgData name="LEVER Steven" userId="145c1310-78e0-4db2-831e-c364d1d3267c" providerId="ADAL" clId="{D73A31B1-3631-418D-865F-8BC52BA9B849}" dt="2023-06-04T11:01:01.108" v="196" actId="1036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D73A31B1-3631-418D-865F-8BC52BA9B849}" dt="2023-06-04T11:04:08.586" v="266" actId="1076"/>
        <pc:sldMkLst>
          <pc:docMk/>
          <pc:sldMk cId="1532651043" sldId="273"/>
        </pc:sldMkLst>
        <pc:spChg chg="mod">
          <ac:chgData name="LEVER Steven" userId="145c1310-78e0-4db2-831e-c364d1d3267c" providerId="ADAL" clId="{D73A31B1-3631-418D-865F-8BC52BA9B849}" dt="2023-06-04T11:01:59.315" v="222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D73A31B1-3631-418D-865F-8BC52BA9B849}" dt="2023-06-04T11:01:59.315" v="222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D73A31B1-3631-418D-865F-8BC52BA9B849}" dt="2023-06-04T11:01:59.315" v="222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D73A31B1-3631-418D-865F-8BC52BA9B849}" dt="2023-06-04T11:01:50.386" v="221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D73A31B1-3631-418D-865F-8BC52BA9B849}" dt="2023-06-04T11:02:25.285" v="231" actId="14100"/>
          <ac:spMkLst>
            <pc:docMk/>
            <pc:sldMk cId="1532651043" sldId="273"/>
            <ac:spMk id="7" creationId="{0E61E6D6-3E39-15E6-9BA0-F8F0B9817C5D}"/>
          </ac:spMkLst>
        </pc:spChg>
        <pc:spChg chg="mod">
          <ac:chgData name="LEVER Steven" userId="145c1310-78e0-4db2-831e-c364d1d3267c" providerId="ADAL" clId="{D73A31B1-3631-418D-865F-8BC52BA9B849}" dt="2023-06-04T11:03:10.255" v="251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D73A31B1-3631-418D-865F-8BC52BA9B849}" dt="2023-06-04T11:03:10.255" v="251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D73A31B1-3631-418D-865F-8BC52BA9B849}" dt="2023-06-04T11:03:10.255" v="251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D73A31B1-3631-418D-865F-8BC52BA9B849}" dt="2023-06-04T11:03:10.255" v="251" actId="465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D73A31B1-3631-418D-865F-8BC52BA9B849}" dt="2023-06-04T11:02:33.979" v="234" actId="14100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D73A31B1-3631-418D-865F-8BC52BA9B849}" dt="2023-06-04T11:03:19.750" v="252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D73A31B1-3631-418D-865F-8BC52BA9B849}" dt="2023-06-04T11:03:19.750" v="252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D73A31B1-3631-418D-865F-8BC52BA9B849}" dt="2023-06-04T11:02:41.347" v="240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D73A31B1-3631-418D-865F-8BC52BA9B849}" dt="2023-06-04T11:03:28.617" v="253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D73A31B1-3631-418D-865F-8BC52BA9B849}" dt="2023-06-04T11:01:37.148" v="217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D73A31B1-3631-418D-865F-8BC52BA9B849}" dt="2023-06-04T11:03:28.617" v="253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D73A31B1-3631-418D-865F-8BC52BA9B849}" dt="2023-06-04T11:03:19.750" v="252" actId="465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D73A31B1-3631-418D-865F-8BC52BA9B849}" dt="2023-06-04T11:02:06.971" v="228" actId="14100"/>
          <ac:spMkLst>
            <pc:docMk/>
            <pc:sldMk cId="1532651043" sldId="273"/>
            <ac:spMk id="88" creationId="{98CC06C5-CB23-C025-EBDF-C454B873A514}"/>
          </ac:spMkLst>
        </pc:spChg>
        <pc:spChg chg="mod">
          <ac:chgData name="LEVER Steven" userId="145c1310-78e0-4db2-831e-c364d1d3267c" providerId="ADAL" clId="{D73A31B1-3631-418D-865F-8BC52BA9B849}" dt="2023-06-04T11:03:58.992" v="264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D73A31B1-3631-418D-865F-8BC52BA9B849}" dt="2023-06-04T11:04:08.586" v="266" actId="1076"/>
          <ac:grpSpMkLst>
            <pc:docMk/>
            <pc:sldMk cId="1532651043" sldId="273"/>
            <ac:grpSpMk id="80" creationId="{B260DCF7-0F1E-45C1-1545-2558F6BDB1E0}"/>
          </ac:grpSpMkLst>
        </pc:grpChg>
        <pc:grpChg chg="mod">
          <ac:chgData name="LEVER Steven" userId="145c1310-78e0-4db2-831e-c364d1d3267c" providerId="ADAL" clId="{D73A31B1-3631-418D-865F-8BC52BA9B849}" dt="2023-06-04T11:04:06.557" v="265" actId="1076"/>
          <ac:grpSpMkLst>
            <pc:docMk/>
            <pc:sldMk cId="1532651043" sldId="273"/>
            <ac:grpSpMk id="93" creationId="{09CF9E76-E400-8DD3-4977-837D21D71077}"/>
          </ac:grpSpMkLst>
        </pc:grpChg>
      </pc:sldChg>
      <pc:sldMasterChg chg="modSldLayout">
        <pc:chgData name="LEVER Steven" userId="145c1310-78e0-4db2-831e-c364d1d3267c" providerId="ADAL" clId="{D73A31B1-3631-418D-865F-8BC52BA9B849}" dt="2023-06-04T10:56:51.931" v="151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D73A31B1-3631-418D-865F-8BC52BA9B849}" dt="2023-06-04T10:55:21.720" v="100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D73A31B1-3631-418D-865F-8BC52BA9B849}" dt="2023-06-04T10:55:21.720" v="100" actId="1036"/>
            <ac:picMkLst>
              <pc:docMk/>
              <pc:sldMasterMk cId="2651415450" sldId="2147483648"/>
              <pc:sldLayoutMk cId="3594087079" sldId="2147483649"/>
              <ac:picMk id="6" creationId="{ED4A44AE-32D7-2664-A2DA-F21A5B12D31C}"/>
            </ac:picMkLst>
          </pc:picChg>
          <pc:picChg chg="del">
            <ac:chgData name="LEVER Steven" userId="145c1310-78e0-4db2-831e-c364d1d3267c" providerId="ADAL" clId="{D73A31B1-3631-418D-865F-8BC52BA9B849}" dt="2023-06-04T10:55:16.373" v="66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D73A31B1-3631-418D-865F-8BC52BA9B849}" dt="2023-06-04T10:56:43.439" v="149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D73A31B1-3631-418D-865F-8BC52BA9B849}" dt="2023-06-04T10:56:43.439" v="149" actId="1036"/>
            <ac:picMkLst>
              <pc:docMk/>
              <pc:sldMasterMk cId="2651415450" sldId="2147483648"/>
              <pc:sldLayoutMk cId="82903360" sldId="2147483650"/>
              <ac:picMk id="4" creationId="{5AD0D900-C402-5EA1-CC9C-B868CED98A69}"/>
            </ac:picMkLst>
          </pc:picChg>
          <pc:picChg chg="del">
            <ac:chgData name="LEVER Steven" userId="145c1310-78e0-4db2-831e-c364d1d3267c" providerId="ADAL" clId="{D73A31B1-3631-418D-865F-8BC52BA9B849}" dt="2023-06-04T10:56:38.683" v="128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73A31B1-3631-418D-865F-8BC52BA9B849}" dt="2023-06-04T10:56:51.931" v="151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D73A31B1-3631-418D-865F-8BC52BA9B849}" dt="2023-06-04T10:56:51.931" v="151"/>
            <ac:picMkLst>
              <pc:docMk/>
              <pc:sldMasterMk cId="2651415450" sldId="2147483648"/>
              <pc:sldLayoutMk cId="3056172196" sldId="2147483662"/>
              <ac:picMk id="5" creationId="{ACF8B58A-3729-9A5F-8FCD-05D52336A38C}"/>
            </ac:picMkLst>
          </pc:picChg>
          <pc:picChg chg="del">
            <ac:chgData name="LEVER Steven" userId="145c1310-78e0-4db2-831e-c364d1d3267c" providerId="ADAL" clId="{D73A31B1-3631-418D-865F-8BC52BA9B849}" dt="2023-06-04T10:56:51.423" v="150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73A31B1-3631-418D-865F-8BC52BA9B849}" dt="2023-06-04T10:56:09.326" v="124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D73A31B1-3631-418D-865F-8BC52BA9B849}" dt="2023-06-04T10:56:09.326" v="124" actId="1035"/>
            <ac:picMkLst>
              <pc:docMk/>
              <pc:sldMasterMk cId="2651415450" sldId="2147483648"/>
              <pc:sldLayoutMk cId="615880730" sldId="2147483665"/>
              <ac:picMk id="3" creationId="{D389689E-6BE5-6CA5-81B3-599D4F17055F}"/>
            </ac:picMkLst>
          </pc:picChg>
          <pc:picChg chg="add del">
            <ac:chgData name="LEVER Steven" userId="145c1310-78e0-4db2-831e-c364d1d3267c" providerId="ADAL" clId="{D73A31B1-3631-418D-865F-8BC52BA9B849}" dt="2023-06-04T10:56:05.170" v="112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ED4A44AE-32D7-2664-A2DA-F21A5B12D3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62958"/>
            <a:ext cx="1676994" cy="6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D389689E-6BE5-6CA5-81B3-599D4F1705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99" y="6095218"/>
            <a:ext cx="1049501" cy="4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5AD0D900-C402-5EA1-CC9C-B868CED98A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75" y="6338128"/>
            <a:ext cx="784304" cy="3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k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ACF8B58A-3729-9A5F-8FCD-05D52336A3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75" y="6338128"/>
            <a:ext cx="784304" cy="3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7791" y="2260024"/>
            <a:ext cx="5516418" cy="3689352"/>
          </a:xfrm>
        </p:spPr>
        <p:txBody>
          <a:bodyPr rtlCol="0"/>
          <a:lstStyle/>
          <a:p>
            <a:pPr rtl="0"/>
            <a:r>
              <a:rPr lang="sk" sz="3200" dirty="0"/>
              <a:t>DEMOKRACIA EÚ</a:t>
            </a:r>
            <a:br>
              <a:rPr lang="en-US" sz="3200" dirty="0"/>
            </a:br>
            <a:r>
              <a:rPr lang="sk" sz="3200" dirty="0"/>
              <a:t>V </a:t>
            </a:r>
            <a:r>
              <a:rPr lang="en-GB" sz="3200" dirty="0" err="1"/>
              <a:t>PRAXI</a:t>
            </a:r>
            <a:r>
              <a:rPr lang="en-GB" sz="3200" dirty="0"/>
              <a:t> </a:t>
            </a:r>
            <a:br>
              <a:rPr lang="en-US" sz="3200" dirty="0"/>
            </a:br>
            <a:br>
              <a:rPr lang="en-US" sz="3200" b="0" dirty="0"/>
            </a:br>
            <a:r>
              <a:rPr lang="en-GB" sz="3200" b="0" spc="-40" dirty="0" err="1"/>
              <a:t>Vyjadrite</a:t>
            </a:r>
            <a:r>
              <a:rPr lang="en-GB" sz="3200" b="0" spc="-40" dirty="0"/>
              <a:t> </a:t>
            </a:r>
            <a:r>
              <a:rPr lang="en-GB" sz="3200" b="0" spc="-40" dirty="0" err="1"/>
              <a:t>svoj</a:t>
            </a:r>
            <a:r>
              <a:rPr lang="en-GB" sz="3200" b="0" spc="-40" dirty="0"/>
              <a:t> </a:t>
            </a:r>
            <a:r>
              <a:rPr lang="en-GB" sz="3200" b="0" spc="-40" dirty="0" err="1"/>
              <a:t>názor</a:t>
            </a:r>
            <a:r>
              <a:rPr lang="en-GB" sz="3200" b="0" spc="-40" dirty="0"/>
              <a:t> s </a:t>
            </a:r>
            <a:r>
              <a:rPr lang="en-GB" sz="3200" b="0" spc="-40" dirty="0" err="1"/>
              <a:t>európskou</a:t>
            </a:r>
            <a:r>
              <a:rPr lang="en-GB" sz="3200" b="0" spc="-40" dirty="0"/>
              <a:t> </a:t>
            </a:r>
            <a:r>
              <a:rPr lang="en-GB" sz="3200" b="0" spc="-40" dirty="0" err="1"/>
              <a:t>iniciatívou</a:t>
            </a:r>
            <a:r>
              <a:rPr lang="en-GB" sz="3200" b="0" spc="-40" dirty="0"/>
              <a:t> </a:t>
            </a:r>
            <a:r>
              <a:rPr lang="en-GB" sz="3200" b="0" spc="-40" dirty="0" err="1"/>
              <a:t>občanov</a:t>
            </a:r>
            <a:endParaRPr lang="en-GB" sz="32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sk" dirty="0"/>
              <a:t>1. lekcia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n-GB" sz="1800" spc="-20" dirty="0" err="1"/>
              <a:t>Stručný</a:t>
            </a:r>
            <a:r>
              <a:rPr lang="en-GB" sz="1800" spc="-20" dirty="0"/>
              <a:t> </a:t>
            </a:r>
            <a:r>
              <a:rPr lang="en-GB" sz="1800" spc="-20" dirty="0" err="1"/>
              <a:t>úvod</a:t>
            </a:r>
            <a:r>
              <a:rPr lang="en-GB" sz="1800" spc="-20" dirty="0"/>
              <a:t> do </a:t>
            </a:r>
            <a:r>
              <a:rPr lang="en-GB" sz="1800" spc="-20" dirty="0" err="1"/>
              <a:t>Európskej</a:t>
            </a:r>
            <a:r>
              <a:rPr lang="en-GB" sz="1800" spc="-20" dirty="0"/>
              <a:t> </a:t>
            </a:r>
            <a:r>
              <a:rPr lang="en-GB" sz="1800" spc="-20" dirty="0" err="1"/>
              <a:t>únie</a:t>
            </a:r>
            <a:r>
              <a:rPr lang="en-GB" sz="1800" spc="-20" dirty="0"/>
              <a:t> 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Verejné zdravie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Priemysel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Kultúra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Turizmus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Vzdelávanie a školenie, mládež a šport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Občianska ochrana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Administratívna spolupráca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sk" sz="3200"/>
              <a:t>Oblasti, v ktorých EÚ môže podporovať </a:t>
            </a:r>
            <a:br>
              <a:rPr lang="en-GB" sz="3200" dirty="0"/>
            </a:br>
            <a:r>
              <a:rPr lang="sk" sz="3200"/>
              <a:t>národné </a:t>
            </a:r>
            <a:r>
              <a:rPr lang="sk"/>
              <a:t>konanie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SK1W">
            <a:hlinkClick r:id="" action="ppaction://media"/>
            <a:extLst>
              <a:ext uri="{FF2B5EF4-FFF2-40B4-BE49-F238E27FC236}">
                <a16:creationId xmlns:a16="http://schemas.microsoft.com/office/drawing/2014/main" id="{C3FCEEFE-F189-7F3B-C27E-E11EB02650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649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Ak___s___hodnoty_E__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1AA248E0-919C-8307-0CC2-3389C84DFF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sk">
                <a:solidFill>
                  <a:schemeClr val="bg1"/>
                </a:solidFill>
              </a:rPr>
              <a:t>EÚ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sk" b="0">
                <a:solidFill>
                  <a:schemeClr val="bg1"/>
                </a:solidFill>
              </a:rPr>
              <a:t>Hodnoty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sk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„Únia sa zakladá na hodnotách rešpektovania ľudskej dôstojnosti, slobody, demokracie, rovnosti, právneho poriadku a rešpektovania ľudských práv vrátane práv osôb s príslušnosťou k menšinám. Tieto hodnoty sú spoločné pre členské štáty v spoločnosti, v ktorej prevláda pluralita, nulová diskriminácia, tolerancia, spravodlivosť, solidarita a rovnosť medzi ženami a mužmi.“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sk" sz="1600">
                <a:solidFill>
                  <a:schemeClr val="accent1"/>
                </a:solidFill>
              </a:rPr>
              <a:t>2. článok Lisabonskej zmluvy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sk" sz="1400" b="1" cap="all">
                <a:solidFill>
                  <a:schemeClr val="accent1"/>
                </a:solidFill>
              </a:rPr>
              <a:t>Ľudská dôstojnosť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sk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230888" cy="1289768"/>
            <a:chOff x="10258473" y="2735902"/>
            <a:chExt cx="1230888" cy="1289768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33508"/>
              <a:ext cx="1230888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 dirty="0">
                  <a:solidFill>
                    <a:schemeClr val="accent1"/>
                  </a:solidFill>
                </a:rPr>
                <a:t>Demokracia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>
                  <a:solidFill>
                    <a:schemeClr val="accent1"/>
                  </a:solidFill>
                </a:rPr>
                <a:t>Právny poriadok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>
                  <a:solidFill>
                    <a:schemeClr val="accent1"/>
                  </a:solidFill>
                </a:rPr>
                <a:t>Rovnosť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>
                  <a:solidFill>
                    <a:schemeClr val="accent1"/>
                  </a:solidFill>
                </a:rPr>
                <a:t>Sloboda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400" b="1" cap="all">
                  <a:solidFill>
                    <a:schemeClr val="accent1"/>
                  </a:solidFill>
                </a:rPr>
                <a:t>Ľudské práva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sk">
                <a:solidFill>
                  <a:schemeClr val="tx1">
                    <a:lumMod val="75000"/>
                    <a:lumOff val="25000"/>
                  </a:schemeClr>
                </a:solidFill>
              </a:rPr>
              <a:t>Schengenský priestor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sk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krajín</a:t>
            </a:r>
            <a:r>
              <a:rPr lang="sk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s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*platné k 1. januáru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Žiadne hranice medzi členmi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Spoločná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politika víz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pre externých návštevníkov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sk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Aktuálni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800">
                <a:solidFill>
                  <a:schemeClr val="tx1">
                    <a:lumMod val="75000"/>
                    <a:lumOff val="25000"/>
                  </a:schemeClr>
                </a:solidFill>
              </a:rPr>
              <a:t>členovia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Schengenského priestoru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Rakúsko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Chorvátsko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Česko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Dánsko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Estónsko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Fínsko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Francúzsko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Nemecko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Grécko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Maďarsko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Taliansko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Lotyšsko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Lichtenštajnsko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Holandsko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Nórsko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Poľsko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Slovinsko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Španielsko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Švédsko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k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sk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Švajčiarsko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k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o_je_jednotn___trh_E__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1AEA22A-E9D4-A430-F049-2057C1C17D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6246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sk">
                <a:solidFill>
                  <a:schemeClr val="tx1">
                    <a:lumMod val="75000"/>
                    <a:lumOff val="25000"/>
                  </a:schemeClr>
                </a:solidFill>
              </a:rPr>
              <a:t>Jednotný trh a Colná únia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207574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Sloboda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pohybu</a:t>
            </a:r>
            <a:r>
              <a:rPr dirty="0">
                <a:solidFill>
                  <a:schemeClr val="bg1"/>
                </a:solidFill>
              </a:rPr>
              <a:t>: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sk" b="1" i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800" b="1" cap="all">
                  <a:solidFill>
                    <a:schemeClr val="accent1"/>
                  </a:solidFill>
                </a:rPr>
                <a:t>Tovar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800" b="1" cap="all">
                  <a:solidFill>
                    <a:schemeClr val="accent1"/>
                  </a:solidFill>
                </a:rPr>
                <a:t>Kapitál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800" b="1" cap="all">
                  <a:solidFill>
                    <a:schemeClr val="accent1"/>
                  </a:solidFill>
                </a:rPr>
                <a:t>Služby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k" sz="1800" b="1" cap="all">
                  <a:solidFill>
                    <a:schemeClr val="accent1"/>
                  </a:solidFill>
                </a:rPr>
                <a:t>Ľudia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k"/>
              <a:t>V akých oblastiach môže EÚ tvoriť zákony?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3770739" y="1769045"/>
            <a:ext cx="7186925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664000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294316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Colná únia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89947" y="2698802"/>
            <a:ext cx="2294317" cy="7389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Pravidlá hospodárskej súťaže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106739" y="3592111"/>
            <a:ext cx="22671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Menová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6" y="4232069"/>
            <a:ext cx="2294315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Obchod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294314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k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Morské rastliny a zvieratá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912891" y="1248834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081664" y="2057295"/>
            <a:ext cx="6640864" cy="4287605"/>
            <a:chOff x="4306207" y="1852780"/>
            <a:chExt cx="7002978" cy="452140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306207" y="1852781"/>
              <a:ext cx="23662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Jednotný trh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322628" y="2558970"/>
              <a:ext cx="2349876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Zamestnanie a sociálne záležitosti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322628" y="3503521"/>
              <a:ext cx="2349876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Poľnohospodárstvo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322628" y="4209710"/>
              <a:ext cx="2349876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Rybolov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322628" y="4915899"/>
              <a:ext cx="2349876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Prostredie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322015" y="5622089"/>
              <a:ext cx="2349876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Ochrana spotrebiteľa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Preprava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Transeurópske siete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Energetika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Základné práva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0"/>
              <a:ext cx="2134397" cy="9490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 dirty="0">
                  <a:solidFill>
                    <a:schemeClr val="bg1"/>
                  </a:solidFill>
                </a:rPr>
                <a:t>Migrácia a národné záležitosti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175" y="3016619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Verejné zdravie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745112"/>
              <a:ext cx="2134397" cy="5314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Výskum a vesmír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sk" sz="1400" spc="-10" dirty="0">
                  <a:solidFill>
                    <a:schemeClr val="bg1"/>
                  </a:solidFill>
                </a:rPr>
                <a:t>Rozvojová spolupráca a humanitárna pomoc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k" sz="1400">
                  <a:solidFill>
                    <a:schemeClr val="bg1"/>
                  </a:solidFill>
                </a:rPr>
                <a:t>Spravodlivosť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049885" y="1249454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F8F0A0-511F-4022-B822-334497D4D29A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349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Wingdings</vt:lpstr>
      <vt:lpstr>Arial</vt:lpstr>
      <vt:lpstr>Calibri</vt:lpstr>
      <vt:lpstr>Office Theme</vt:lpstr>
      <vt:lpstr>DEMOKRACIA EÚ V PRAXI   Vyjadrite svoj názor s európskou iniciatívou občanov</vt:lpstr>
      <vt:lpstr>PowerPoint Presentation</vt:lpstr>
      <vt:lpstr>PowerPoint Presentation</vt:lpstr>
      <vt:lpstr>EÚ Hodnoty</vt:lpstr>
      <vt:lpstr>Schengenský priestor</vt:lpstr>
      <vt:lpstr>Aktuálni  členovia  Schengenského priestoru</vt:lpstr>
      <vt:lpstr>PowerPoint Presentation</vt:lpstr>
      <vt:lpstr>Jednotný trh a Colná únia</vt:lpstr>
      <vt:lpstr>V akých oblastiach môže EÚ tvoriť zákony? </vt:lpstr>
      <vt:lpstr>Oblasti, v ktorých EÚ môže podporovať  národné konanie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2023-06-04T11:04:17Z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