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6455BF-E59D-4250-B74B-5393F4DAE7BF}" v="17" dt="2023-06-01T13:31:02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DA6455BF-E59D-4250-B74B-5393F4DAE7BF}"/>
    <pc:docChg chg="undo custSel modSld modMainMaster">
      <pc:chgData name="LEVER Steven" userId="145c1310-78e0-4db2-831e-c364d1d3267c" providerId="ADAL" clId="{DA6455BF-E59D-4250-B74B-5393F4DAE7BF}" dt="2023-06-01T13:33:23.485" v="448" actId="465"/>
      <pc:docMkLst>
        <pc:docMk/>
      </pc:docMkLst>
      <pc:sldChg chg="modSp mod">
        <pc:chgData name="LEVER Steven" userId="145c1310-78e0-4db2-831e-c364d1d3267c" providerId="ADAL" clId="{DA6455BF-E59D-4250-B74B-5393F4DAE7BF}" dt="2023-06-01T13:22:12.328" v="201" actId="1036"/>
        <pc:sldMkLst>
          <pc:docMk/>
          <pc:sldMk cId="440021409" sldId="256"/>
        </pc:sldMkLst>
        <pc:spChg chg="mod">
          <ac:chgData name="LEVER Steven" userId="145c1310-78e0-4db2-831e-c364d1d3267c" providerId="ADAL" clId="{DA6455BF-E59D-4250-B74B-5393F4DAE7BF}" dt="2023-06-01T13:21:15.542" v="169" actId="1076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DA6455BF-E59D-4250-B74B-5393F4DAE7BF}" dt="2023-06-01T13:22:12.328" v="201" actId="103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DA6455BF-E59D-4250-B74B-5393F4DAE7BF}" dt="2023-06-01T13:23:28.541" v="221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DA6455BF-E59D-4250-B74B-5393F4DAE7BF}" dt="2023-06-01T13:23:06.452" v="202"/>
          <ac:spMkLst>
            <pc:docMk/>
            <pc:sldMk cId="1736037601" sldId="258"/>
            <ac:spMk id="3" creationId="{4BB6630C-F317-23E2-ED8A-A349FC98B732}"/>
          </ac:spMkLst>
        </pc:spChg>
        <pc:picChg chg="add mod">
          <ac:chgData name="LEVER Steven" userId="145c1310-78e0-4db2-831e-c364d1d3267c" providerId="ADAL" clId="{DA6455BF-E59D-4250-B74B-5393F4DAE7BF}" dt="2023-06-01T13:23:28.541" v="221" actId="1035"/>
          <ac:picMkLst>
            <pc:docMk/>
            <pc:sldMk cId="1736037601" sldId="258"/>
            <ac:picMk id="4" creationId="{1E171F55-9953-5F66-B4F4-2C0C090B66F0}"/>
          </ac:picMkLst>
        </pc:picChg>
        <pc:picChg chg="del">
          <ac:chgData name="LEVER Steven" userId="145c1310-78e0-4db2-831e-c364d1d3267c" providerId="ADAL" clId="{DA6455BF-E59D-4250-B74B-5393F4DAE7BF}" dt="2023-06-01T13:19:18.128" v="160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">
        <pc:chgData name="LEVER Steven" userId="145c1310-78e0-4db2-831e-c364d1d3267c" providerId="ADAL" clId="{DA6455BF-E59D-4250-B74B-5393F4DAE7BF}" dt="2023-06-01T13:27:29.082" v="268" actId="478"/>
        <pc:sldMkLst>
          <pc:docMk/>
          <pc:sldMk cId="1762961032" sldId="259"/>
        </pc:sldMkLst>
        <pc:spChg chg="mod">
          <ac:chgData name="LEVER Steven" userId="145c1310-78e0-4db2-831e-c364d1d3267c" providerId="ADAL" clId="{DA6455BF-E59D-4250-B74B-5393F4DAE7BF}" dt="2023-06-01T13:25:44.266" v="259" actId="1076"/>
          <ac:spMkLst>
            <pc:docMk/>
            <pc:sldMk cId="1762961032" sldId="259"/>
            <ac:spMk id="7" creationId="{4D0749DC-0E51-8F59-B04B-0654A596F5DA}"/>
          </ac:spMkLst>
        </pc:spChg>
        <pc:spChg chg="mod topLvl">
          <ac:chgData name="LEVER Steven" userId="145c1310-78e0-4db2-831e-c364d1d3267c" providerId="ADAL" clId="{DA6455BF-E59D-4250-B74B-5393F4DAE7BF}" dt="2023-06-01T13:26:24.965" v="263" actId="164"/>
          <ac:spMkLst>
            <pc:docMk/>
            <pc:sldMk cId="1762961032" sldId="259"/>
            <ac:spMk id="11" creationId="{E3D62B85-EDE9-CA26-6700-B78EB1D24A72}"/>
          </ac:spMkLst>
        </pc:spChg>
        <pc:spChg chg="mod">
          <ac:chgData name="LEVER Steven" userId="145c1310-78e0-4db2-831e-c364d1d3267c" providerId="ADAL" clId="{DA6455BF-E59D-4250-B74B-5393F4DAE7BF}" dt="2023-06-01T13:25:58.585" v="260" actId="165"/>
          <ac:spMkLst>
            <pc:docMk/>
            <pc:sldMk cId="1762961032" sldId="259"/>
            <ac:spMk id="22" creationId="{AA83659F-5B39-8D75-CBA9-6B1D0D56E738}"/>
          </ac:spMkLst>
        </pc:spChg>
        <pc:spChg chg="del mod topLvl">
          <ac:chgData name="LEVER Steven" userId="145c1310-78e0-4db2-831e-c364d1d3267c" providerId="ADAL" clId="{DA6455BF-E59D-4250-B74B-5393F4DAE7BF}" dt="2023-06-01T13:27:29.082" v="268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DA6455BF-E59D-4250-B74B-5393F4DAE7BF}" dt="2023-06-01T13:27:25.561" v="267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DA6455BF-E59D-4250-B74B-5393F4DAE7BF}" dt="2023-06-01T13:27:10.892" v="266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DA6455BF-E59D-4250-B74B-5393F4DAE7BF}" dt="2023-06-01T13:26:59.007" v="265" actId="165"/>
          <ac:spMkLst>
            <pc:docMk/>
            <pc:sldMk cId="1762961032" sldId="259"/>
            <ac:spMk id="144" creationId="{C2D25D86-CC7E-F06A-EF3A-8D053D81503B}"/>
          </ac:spMkLst>
        </pc:spChg>
        <pc:grpChg chg="add mod">
          <ac:chgData name="LEVER Steven" userId="145c1310-78e0-4db2-831e-c364d1d3267c" providerId="ADAL" clId="{DA6455BF-E59D-4250-B74B-5393F4DAE7BF}" dt="2023-06-01T13:26:24.965" v="263" actId="164"/>
          <ac:grpSpMkLst>
            <pc:docMk/>
            <pc:sldMk cId="1762961032" sldId="259"/>
            <ac:grpSpMk id="9" creationId="{B4DE76EA-B9C5-2043-9002-F410F27958CD}"/>
          </ac:grpSpMkLst>
        </pc:grpChg>
        <pc:grpChg chg="mod topLvl">
          <ac:chgData name="LEVER Steven" userId="145c1310-78e0-4db2-831e-c364d1d3267c" providerId="ADAL" clId="{DA6455BF-E59D-4250-B74B-5393F4DAE7BF}" dt="2023-06-01T13:26:24.965" v="263" actId="164"/>
          <ac:grpSpMkLst>
            <pc:docMk/>
            <pc:sldMk cId="1762961032" sldId="259"/>
            <ac:grpSpMk id="19" creationId="{BAA6A8A6-6D00-A443-15EA-4D66CEF5F799}"/>
          </ac:grpSpMkLst>
        </pc:grpChg>
        <pc:grpChg chg="del">
          <ac:chgData name="LEVER Steven" userId="145c1310-78e0-4db2-831e-c364d1d3267c" providerId="ADAL" clId="{DA6455BF-E59D-4250-B74B-5393F4DAE7BF}" dt="2023-06-01T13:27:25.561" v="267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DA6455BF-E59D-4250-B74B-5393F4DAE7BF}" dt="2023-06-01T13:27:25.561" v="267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DA6455BF-E59D-4250-B74B-5393F4DAE7BF}" dt="2023-06-01T13:25:58.585" v="260" actId="165"/>
          <ac:grpSpMkLst>
            <pc:docMk/>
            <pc:sldMk cId="1762961032" sldId="259"/>
            <ac:grpSpMk id="59" creationId="{541E7847-7D6A-A834-877D-5280A451B8C4}"/>
          </ac:grpSpMkLst>
        </pc:grpChg>
        <pc:grpChg chg="del">
          <ac:chgData name="LEVER Steven" userId="145c1310-78e0-4db2-831e-c364d1d3267c" providerId="ADAL" clId="{DA6455BF-E59D-4250-B74B-5393F4DAE7BF}" dt="2023-06-01T13:26:59.007" v="265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DA6455BF-E59D-4250-B74B-5393F4DAE7BF}" dt="2023-06-01T13:26:59.007" v="265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DA6455BF-E59D-4250-B74B-5393F4DAE7BF}" dt="2023-06-01T13:25:58.585" v="260" actId="165"/>
          <ac:picMkLst>
            <pc:docMk/>
            <pc:sldMk cId="1762961032" sldId="259"/>
            <ac:picMk id="30" creationId="{27952A46-C382-29C3-B2E9-AE84513BF554}"/>
          </ac:picMkLst>
        </pc:picChg>
        <pc:picChg chg="mod">
          <ac:chgData name="LEVER Steven" userId="145c1310-78e0-4db2-831e-c364d1d3267c" providerId="ADAL" clId="{DA6455BF-E59D-4250-B74B-5393F4DAE7BF}" dt="2023-06-01T13:27:25.561" v="267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DA6455BF-E59D-4250-B74B-5393F4DAE7BF}" dt="2023-06-01T13:26:59.007" v="265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DA6455BF-E59D-4250-B74B-5393F4DAE7BF}" dt="2023-06-01T13:25:23.085" v="258" actId="1035"/>
        <pc:sldMkLst>
          <pc:docMk/>
          <pc:sldMk cId="152033157" sldId="266"/>
        </pc:sldMkLst>
        <pc:spChg chg="add del mod">
          <ac:chgData name="LEVER Steven" userId="145c1310-78e0-4db2-831e-c364d1d3267c" providerId="ADAL" clId="{DA6455BF-E59D-4250-B74B-5393F4DAE7BF}" dt="2023-06-01T13:24:25.227" v="223"/>
          <ac:spMkLst>
            <pc:docMk/>
            <pc:sldMk cId="152033157" sldId="266"/>
            <ac:spMk id="10" creationId="{0C7CE9D8-50B9-B3A6-2879-283E59CE62BC}"/>
          </ac:spMkLst>
        </pc:spChg>
        <pc:spChg chg="add del mod">
          <ac:chgData name="LEVER Steven" userId="145c1310-78e0-4db2-831e-c364d1d3267c" providerId="ADAL" clId="{DA6455BF-E59D-4250-B74B-5393F4DAE7BF}" dt="2023-06-01T13:25:01.958" v="228"/>
          <ac:spMkLst>
            <pc:docMk/>
            <pc:sldMk cId="152033157" sldId="266"/>
            <ac:spMk id="13" creationId="{9F316BEB-E289-ECCE-4F8B-47B440FF60A3}"/>
          </ac:spMkLst>
        </pc:spChg>
        <pc:picChg chg="del">
          <ac:chgData name="LEVER Steven" userId="145c1310-78e0-4db2-831e-c364d1d3267c" providerId="ADAL" clId="{DA6455BF-E59D-4250-B74B-5393F4DAE7BF}" dt="2023-06-01T13:23:53.986" v="222" actId="478"/>
          <ac:picMkLst>
            <pc:docMk/>
            <pc:sldMk cId="152033157" sldId="266"/>
            <ac:picMk id="6" creationId="{2430FF69-0B0F-2671-FBB2-6070E2F2520E}"/>
          </ac:picMkLst>
        </pc:picChg>
        <pc:picChg chg="add del mod">
          <ac:chgData name="LEVER Steven" userId="145c1310-78e0-4db2-831e-c364d1d3267c" providerId="ADAL" clId="{DA6455BF-E59D-4250-B74B-5393F4DAE7BF}" dt="2023-06-01T13:24:40.867" v="227" actId="478"/>
          <ac:picMkLst>
            <pc:docMk/>
            <pc:sldMk cId="152033157" sldId="266"/>
            <ac:picMk id="11" creationId="{15F87C95-5243-5AF8-BE1D-E1911D5CD67B}"/>
          </ac:picMkLst>
        </pc:picChg>
        <pc:picChg chg="add mod">
          <ac:chgData name="LEVER Steven" userId="145c1310-78e0-4db2-831e-c364d1d3267c" providerId="ADAL" clId="{DA6455BF-E59D-4250-B74B-5393F4DAE7BF}" dt="2023-06-01T13:25:23.085" v="258" actId="1035"/>
          <ac:picMkLst>
            <pc:docMk/>
            <pc:sldMk cId="152033157" sldId="266"/>
            <ac:picMk id="14" creationId="{BBE4E0F2-874C-EEA1-1209-AAB75196B1D6}"/>
          </ac:picMkLst>
        </pc:picChg>
      </pc:sldChg>
      <pc:sldChg chg="delSp modSp mod">
        <pc:chgData name="LEVER Steven" userId="145c1310-78e0-4db2-831e-c364d1d3267c" providerId="ADAL" clId="{DA6455BF-E59D-4250-B74B-5393F4DAE7BF}" dt="2023-06-01T13:28:48.739" v="368" actId="1036"/>
        <pc:sldMkLst>
          <pc:docMk/>
          <pc:sldMk cId="3834923768" sldId="268"/>
        </pc:sldMkLst>
        <pc:spChg chg="mod">
          <ac:chgData name="LEVER Steven" userId="145c1310-78e0-4db2-831e-c364d1d3267c" providerId="ADAL" clId="{DA6455BF-E59D-4250-B74B-5393F4DAE7BF}" dt="2023-06-01T13:28:42.545" v="348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DA6455BF-E59D-4250-B74B-5393F4DAE7BF}" dt="2023-06-01T13:27:47.154" v="269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DA6455BF-E59D-4250-B74B-5393F4DAE7BF}" dt="2023-06-01T13:28:48.739" v="368" actId="1036"/>
          <ac:spMkLst>
            <pc:docMk/>
            <pc:sldMk cId="3834923768" sldId="268"/>
            <ac:spMk id="18" creationId="{FA84A22D-45AB-3BAE-9189-88292D2B77E4}"/>
          </ac:spMkLst>
        </pc:spChg>
        <pc:spChg chg="mod">
          <ac:chgData name="LEVER Steven" userId="145c1310-78e0-4db2-831e-c364d1d3267c" providerId="ADAL" clId="{DA6455BF-E59D-4250-B74B-5393F4DAE7BF}" dt="2023-06-01T13:28:16.283" v="298" actId="1035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DA6455BF-E59D-4250-B74B-5393F4DAE7BF}" dt="2023-06-01T13:29:55.910" v="376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DA6455BF-E59D-4250-B74B-5393F4DAE7BF}" dt="2023-06-01T13:29:41.676" v="372"/>
          <ac:spMkLst>
            <pc:docMk/>
            <pc:sldMk cId="1172145110" sldId="269"/>
            <ac:spMk id="10" creationId="{FCF89F54-5864-3B42-C66F-41B0B45AEF23}"/>
          </ac:spMkLst>
        </pc:spChg>
        <pc:picChg chg="del">
          <ac:chgData name="LEVER Steven" userId="145c1310-78e0-4db2-831e-c364d1d3267c" providerId="ADAL" clId="{DA6455BF-E59D-4250-B74B-5393F4DAE7BF}" dt="2023-06-01T13:29:07.885" v="37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DA6455BF-E59D-4250-B74B-5393F4DAE7BF}" dt="2023-06-01T13:29:55.910" v="376" actId="14100"/>
          <ac:picMkLst>
            <pc:docMk/>
            <pc:sldMk cId="1172145110" sldId="269"/>
            <ac:picMk id="11" creationId="{9C6F9681-D177-2FBB-7A9A-445E837B5C6C}"/>
          </ac:picMkLst>
        </pc:picChg>
      </pc:sldChg>
      <pc:sldChg chg="modSp mod">
        <pc:chgData name="LEVER Steven" userId="145c1310-78e0-4db2-831e-c364d1d3267c" providerId="ADAL" clId="{DA6455BF-E59D-4250-B74B-5393F4DAE7BF}" dt="2023-06-01T13:28:59.729" v="370" actId="20577"/>
        <pc:sldMkLst>
          <pc:docMk/>
          <pc:sldMk cId="1062535801" sldId="271"/>
        </pc:sldMkLst>
        <pc:spChg chg="mod">
          <ac:chgData name="LEVER Steven" userId="145c1310-78e0-4db2-831e-c364d1d3267c" providerId="ADAL" clId="{DA6455BF-E59D-4250-B74B-5393F4DAE7BF}" dt="2023-06-01T13:28:59.729" v="37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addSp delSp modSp mod">
        <pc:chgData name="LEVER Steven" userId="145c1310-78e0-4db2-831e-c364d1d3267c" providerId="ADAL" clId="{DA6455BF-E59D-4250-B74B-5393F4DAE7BF}" dt="2023-06-01T13:31:02.928" v="381" actId="164"/>
        <pc:sldMkLst>
          <pc:docMk/>
          <pc:sldMk cId="3868851464" sldId="272"/>
        </pc:sldMkLst>
        <pc:spChg chg="mod">
          <ac:chgData name="LEVER Steven" userId="145c1310-78e0-4db2-831e-c364d1d3267c" providerId="ADAL" clId="{DA6455BF-E59D-4250-B74B-5393F4DAE7BF}" dt="2023-06-01T13:30:10.814" v="377" actId="207"/>
          <ac:spMkLst>
            <pc:docMk/>
            <pc:sldMk cId="3868851464" sldId="272"/>
            <ac:spMk id="3" creationId="{0A923879-56CF-B692-7DBC-F2B90DF53401}"/>
          </ac:spMkLst>
        </pc:spChg>
        <pc:spChg chg="mod topLvl">
          <ac:chgData name="LEVER Steven" userId="145c1310-78e0-4db2-831e-c364d1d3267c" providerId="ADAL" clId="{DA6455BF-E59D-4250-B74B-5393F4DAE7BF}" dt="2023-06-01T13:31:02.928" v="381" actId="164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0" creationId="{ABE24B42-E882-EEEE-9199-5A057D3253BB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1" creationId="{4754E2A7-AD35-2E6E-7F69-C53FECB1FEA6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2" creationId="{968275FB-024E-D836-20C6-3DA07D520B61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3" creationId="{1EBB1B59-FA36-6DDF-9B0A-13ECE0603D3F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4" creationId="{D9465D15-49F8-0E86-ACB1-D7DD1E637122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5" creationId="{5B57F3C8-6D68-9779-CAA4-E8F8E25A57AA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6" creationId="{25B420DE-ADA0-122E-7ABA-181E6540C7DC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7" creationId="{99F28D32-1C85-F158-BFA1-897233AFE3BC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8" creationId="{31F98654-8F7F-89A0-17AE-A72917ABAFB1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9" creationId="{B9A60D53-8170-88B2-526F-3E387FB77978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00" creationId="{CBE094C1-3FBF-2F7B-847C-BA27686633EF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01" creationId="{D565BA06-72C6-12EA-21F5-DE0B957D41E0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02" creationId="{23D548B1-990F-7D32-361C-533AA0162BA5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12" creationId="{A12D9695-56D1-BFE9-6076-CCC788956C47}"/>
          </ac:spMkLst>
        </pc:spChg>
        <pc:grpChg chg="add mod">
          <ac:chgData name="LEVER Steven" userId="145c1310-78e0-4db2-831e-c364d1d3267c" providerId="ADAL" clId="{DA6455BF-E59D-4250-B74B-5393F4DAE7BF}" dt="2023-06-01T13:31:02.928" v="381" actId="164"/>
          <ac:grpSpMkLst>
            <pc:docMk/>
            <pc:sldMk cId="3868851464" sldId="272"/>
            <ac:grpSpMk id="8" creationId="{BE3A08BC-BD78-F50B-ECBB-6A46111B81FF}"/>
          </ac:grpSpMkLst>
        </pc:grpChg>
        <pc:grpChg chg="mod">
          <ac:chgData name="LEVER Steven" userId="145c1310-78e0-4db2-831e-c364d1d3267c" providerId="ADAL" clId="{DA6455BF-E59D-4250-B74B-5393F4DAE7BF}" dt="2023-06-01T13:30:40.800" v="378" actId="165"/>
          <ac:grpSpMkLst>
            <pc:docMk/>
            <pc:sldMk cId="3868851464" sldId="272"/>
            <ac:grpSpMk id="103" creationId="{9AFEE079-455D-35BF-FC69-0B9EBC62D19C}"/>
          </ac:grpSpMkLst>
        </pc:grpChg>
        <pc:grpChg chg="mod topLvl">
          <ac:chgData name="LEVER Steven" userId="145c1310-78e0-4db2-831e-c364d1d3267c" providerId="ADAL" clId="{DA6455BF-E59D-4250-B74B-5393F4DAE7BF}" dt="2023-06-01T13:31:02.928" v="381" actId="164"/>
          <ac:grpSpMkLst>
            <pc:docMk/>
            <pc:sldMk cId="3868851464" sldId="272"/>
            <ac:grpSpMk id="175" creationId="{B6BE3DD1-C0BE-112D-93EE-149EA6C457A8}"/>
          </ac:grpSpMkLst>
        </pc:grpChg>
        <pc:grpChg chg="del">
          <ac:chgData name="LEVER Steven" userId="145c1310-78e0-4db2-831e-c364d1d3267c" providerId="ADAL" clId="{DA6455BF-E59D-4250-B74B-5393F4DAE7BF}" dt="2023-06-01T13:30:40.800" v="378" actId="165"/>
          <ac:grpSpMkLst>
            <pc:docMk/>
            <pc:sldMk cId="3868851464" sldId="272"/>
            <ac:grpSpMk id="177" creationId="{67612E99-E64D-D58A-3161-22A0BEA00735}"/>
          </ac:grpSpMkLst>
        </pc:grpChg>
      </pc:sldChg>
      <pc:sldChg chg="modSp mod">
        <pc:chgData name="LEVER Steven" userId="145c1310-78e0-4db2-831e-c364d1d3267c" providerId="ADAL" clId="{DA6455BF-E59D-4250-B74B-5393F4DAE7BF}" dt="2023-06-01T13:32:35.313" v="435" actId="465"/>
        <pc:sldMkLst>
          <pc:docMk/>
          <pc:sldMk cId="1532651043" sldId="273"/>
        </pc:sldMkLst>
        <pc:spChg chg="mod">
          <ac:chgData name="LEVER Steven" userId="145c1310-78e0-4db2-831e-c364d1d3267c" providerId="ADAL" clId="{DA6455BF-E59D-4250-B74B-5393F4DAE7BF}" dt="2023-06-01T13:32:18.058" v="434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DA6455BF-E59D-4250-B74B-5393F4DAE7BF}" dt="2023-06-01T13:32:18.058" v="434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DA6455BF-E59D-4250-B74B-5393F4DAE7BF}" dt="2023-06-01T13:32:18.058" v="434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11" creationId="{771B4567-E56A-1EE2-B715-E74F9F1213EF}"/>
          </ac:spMkLst>
        </pc:spChg>
      </pc:sldChg>
      <pc:sldChg chg="modSp mod">
        <pc:chgData name="LEVER Steven" userId="145c1310-78e0-4db2-831e-c364d1d3267c" providerId="ADAL" clId="{DA6455BF-E59D-4250-B74B-5393F4DAE7BF}" dt="2023-06-01T13:33:23.485" v="448" actId="465"/>
        <pc:sldMkLst>
          <pc:docMk/>
          <pc:sldMk cId="3241230454" sldId="274"/>
        </pc:sldMkLst>
        <pc:spChg chg="mod">
          <ac:chgData name="LEVER Steven" userId="145c1310-78e0-4db2-831e-c364d1d3267c" providerId="ADAL" clId="{DA6455BF-E59D-4250-B74B-5393F4DAE7BF}" dt="2023-06-01T13:33:17.871" v="447" actId="1076"/>
          <ac:spMkLst>
            <pc:docMk/>
            <pc:sldMk cId="3241230454" sldId="274"/>
            <ac:spMk id="2" creationId="{A2E8E133-E407-537A-4630-3B7C34EA9633}"/>
          </ac:spMkLst>
        </pc:spChg>
        <pc:spChg chg="mod">
          <ac:chgData name="LEVER Steven" userId="145c1310-78e0-4db2-831e-c364d1d3267c" providerId="ADAL" clId="{DA6455BF-E59D-4250-B74B-5393F4DAE7BF}" dt="2023-06-01T13:33:23.485" v="448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DA6455BF-E59D-4250-B74B-5393F4DAE7BF}" dt="2023-06-01T13:33:23.485" v="448" actId="465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DA6455BF-E59D-4250-B74B-5393F4DAE7BF}" dt="2023-06-01T13:33:09.094" v="445" actId="465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DA6455BF-E59D-4250-B74B-5393F4DAE7BF}" dt="2023-06-01T13:33:09.094" v="445" actId="465"/>
          <ac:spMkLst>
            <pc:docMk/>
            <pc:sldMk cId="3241230454" sldId="274"/>
            <ac:spMk id="12" creationId="{0AE50CDD-A292-33F8-0BE3-F5BB93A63546}"/>
          </ac:spMkLst>
        </pc:spChg>
        <pc:spChg chg="mod">
          <ac:chgData name="LEVER Steven" userId="145c1310-78e0-4db2-831e-c364d1d3267c" providerId="ADAL" clId="{DA6455BF-E59D-4250-B74B-5393F4DAE7BF}" dt="2023-06-01T13:32:47.732" v="439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DA6455BF-E59D-4250-B74B-5393F4DAE7BF}" dt="2023-06-01T13:19:00.449" v="159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A6455BF-E59D-4250-B74B-5393F4DAE7BF}" dt="2023-06-01T13:17:35.626" v="6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DA6455BF-E59D-4250-B74B-5393F4DAE7BF}" dt="2023-06-01T13:17:35.626" v="60" actId="1036"/>
            <ac:picMkLst>
              <pc:docMk/>
              <pc:sldMasterMk cId="2651415450" sldId="2147483648"/>
              <pc:sldLayoutMk cId="3594087079" sldId="2147483649"/>
              <ac:picMk id="6" creationId="{CD1897A5-D30C-5FA5-B03D-5D93BE2906B1}"/>
            </ac:picMkLst>
          </pc:picChg>
          <pc:picChg chg="del">
            <ac:chgData name="LEVER Steven" userId="145c1310-78e0-4db2-831e-c364d1d3267c" providerId="ADAL" clId="{DA6455BF-E59D-4250-B74B-5393F4DAE7BF}" dt="2023-06-01T13:17:28.327" v="6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DA6455BF-E59D-4250-B74B-5393F4DAE7BF}" dt="2023-06-01T13:18:39.833" v="115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DA6455BF-E59D-4250-B74B-5393F4DAE7BF}" dt="2023-06-01T13:18:39.833" v="115" actId="1035"/>
            <ac:picMkLst>
              <pc:docMk/>
              <pc:sldMasterMk cId="2651415450" sldId="2147483648"/>
              <pc:sldLayoutMk cId="82903360" sldId="2147483650"/>
              <ac:picMk id="4" creationId="{AAE22F8B-BE62-1AB8-5217-A57821518CCF}"/>
            </ac:picMkLst>
          </pc:picChg>
          <pc:picChg chg="del">
            <ac:chgData name="LEVER Steven" userId="145c1310-78e0-4db2-831e-c364d1d3267c" providerId="ADAL" clId="{DA6455BF-E59D-4250-B74B-5393F4DAE7BF}" dt="2023-06-01T13:18:34.768" v="9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A6455BF-E59D-4250-B74B-5393F4DAE7BF}" dt="2023-06-01T13:19:00.449" v="159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DA6455BF-E59D-4250-B74B-5393F4DAE7BF}" dt="2023-06-01T13:19:00.449" v="159" actId="1035"/>
            <ac:picMkLst>
              <pc:docMk/>
              <pc:sldMasterMk cId="2651415450" sldId="2147483648"/>
              <pc:sldLayoutMk cId="3056172196" sldId="2147483662"/>
              <ac:picMk id="5" creationId="{FBA80B88-3FCF-6E2A-1A74-5DBCA967DFC3}"/>
            </ac:picMkLst>
          </pc:picChg>
          <pc:picChg chg="del">
            <ac:chgData name="LEVER Steven" userId="145c1310-78e0-4db2-831e-c364d1d3267c" providerId="ADAL" clId="{DA6455BF-E59D-4250-B74B-5393F4DAE7BF}" dt="2023-06-01T13:18:54.860" v="132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A6455BF-E59D-4250-B74B-5393F4DAE7BF}" dt="2023-06-01T13:18:07.317" v="85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DA6455BF-E59D-4250-B74B-5393F4DAE7BF}" dt="2023-06-01T13:18:07.317" v="85" actId="1036"/>
            <ac:picMkLst>
              <pc:docMk/>
              <pc:sldMasterMk cId="2651415450" sldId="2147483648"/>
              <pc:sldLayoutMk cId="615880730" sldId="2147483665"/>
              <ac:picMk id="3" creationId="{D05D5D8A-7613-913B-551D-F0E173BCACB0}"/>
            </ac:picMkLst>
          </pc:picChg>
          <pc:picChg chg="del">
            <ac:chgData name="LEVER Steven" userId="145c1310-78e0-4db2-831e-c364d1d3267c" providerId="ADAL" clId="{DA6455BF-E59D-4250-B74B-5393F4DAE7BF}" dt="2023-06-01T13:18:03.132" v="6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CD1897A5-D30C-5FA5-B03D-5D93BE290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58" y="5931032"/>
            <a:ext cx="1800664" cy="7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05D5D8A-7613-913B-551D-F0E173BCA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6085605"/>
            <a:ext cx="1113942" cy="4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AAE22F8B-BE62-1AB8-5217-A57821518C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28640"/>
            <a:ext cx="890541" cy="3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BA80B88-3FCF-6E2A-1A74-5DBCA967DF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28635"/>
            <a:ext cx="890541" cy="3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477" y="1899326"/>
            <a:ext cx="4393046" cy="3689352"/>
          </a:xfrm>
        </p:spPr>
        <p:txBody>
          <a:bodyPr rtlCol="0"/>
          <a:lstStyle/>
          <a:p>
            <a:pPr rtl="0"/>
            <a:r>
              <a:rPr lang="cs" sz="4200" dirty="0"/>
              <a:t>DEMOKRACIE EU</a:t>
            </a:r>
            <a:br>
              <a:rPr lang="en-US" sz="4200" dirty="0"/>
            </a:br>
            <a:r>
              <a:rPr lang="cs" sz="4200" dirty="0"/>
              <a:t>V </a:t>
            </a:r>
            <a:r>
              <a:rPr lang="en-GB" sz="4200" dirty="0" err="1"/>
              <a:t>PRAXI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Vyjádřete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svůj</a:t>
            </a:r>
            <a:r>
              <a:rPr lang="en-GB" sz="2800" b="0" spc="-40" dirty="0"/>
              <a:t> </a:t>
            </a:r>
            <a:r>
              <a:rPr lang="en-GB" sz="2800" b="0" spc="-40" dirty="0" err="1"/>
              <a:t>názor</a:t>
            </a:r>
            <a:r>
              <a:rPr lang="en-GB" sz="2800" b="0" spc="-40" dirty="0"/>
              <a:t> za </a:t>
            </a:r>
            <a:r>
              <a:rPr lang="en-GB" sz="2800" b="0" spc="-40" dirty="0" err="1"/>
              <a:t>pomoci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evropské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občanské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iniciativy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537" y="1082286"/>
            <a:ext cx="3865417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cs" dirty="0"/>
              <a:t>Lekce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sz="1800" spc="-20" dirty="0" err="1"/>
              <a:t>Stručný</a:t>
            </a:r>
            <a:r>
              <a:rPr lang="en-GB" sz="1800" spc="-20" dirty="0"/>
              <a:t> </a:t>
            </a:r>
            <a:r>
              <a:rPr lang="en-GB" sz="1800" spc="-20" dirty="0" err="1"/>
              <a:t>úvod</a:t>
            </a:r>
            <a:r>
              <a:rPr lang="en-GB" sz="1800" spc="-20" dirty="0"/>
              <a:t> o </a:t>
            </a:r>
            <a:r>
              <a:rPr lang="en-GB" sz="1800" spc="-20" dirty="0" err="1"/>
              <a:t>fungování</a:t>
            </a:r>
            <a:r>
              <a:rPr lang="en-GB" sz="1800" spc="-20" dirty="0"/>
              <a:t> </a:t>
            </a:r>
            <a:r>
              <a:rPr lang="cs" sz="1800" spc="-20" dirty="0"/>
              <a:t>EU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76411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43333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Veřejné zdraví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43333" y="36106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Průmysl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62886" y="43433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Cestovní ruch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233078"/>
            <a:ext cx="4426315" cy="68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Vzdělávání a odborná příprava, mládež a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Civilní ochrana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555504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Správní spolupráce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cs" sz="3200"/>
              <a:t>Oblasti, ve kterých může EU podpořit </a:t>
            </a:r>
            <a:br>
              <a:rPr lang="en-GB" sz="3200" dirty="0"/>
            </a:br>
            <a:r>
              <a:rPr lang="cs" sz="3200"/>
              <a:t>vnitrostátní </a:t>
            </a:r>
            <a:r>
              <a:rPr lang="cs"/>
              <a:t>opatření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CS1W">
            <a:hlinkClick r:id="" action="ppaction://media"/>
            <a:extLst>
              <a:ext uri="{FF2B5EF4-FFF2-40B4-BE49-F238E27FC236}">
                <a16:creationId xmlns:a16="http://schemas.microsoft.com/office/drawing/2014/main" id="{1E171F55-9953-5F66-B4F4-2C0C090B66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398" y="721055"/>
            <a:ext cx="9204661" cy="5184953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4" name="Jak___jsou_hodnoty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BBE4E0F2-874C-EEA1-1209-AAB75196B1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7755"/>
            <a:ext cx="9186019" cy="5163840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cs" dirty="0">
                <a:solidFill>
                  <a:schemeClr val="bg1"/>
                </a:solidFill>
              </a:rPr>
              <a:t>EU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cs" b="0" dirty="0">
                <a:solidFill>
                  <a:schemeClr val="bg1"/>
                </a:solidFill>
              </a:rPr>
              <a:t>Hodnoty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cs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„Unie je založena na hodnotách úcty k lidské důstojnosti, svobody, demokracie, rovnosti, právního státu a dodržování lidských práv, včetně práv příslušníků menšin. Tyto hodnoty jsou společné členským státům ve společnosti vyznačující se pluralismem, nepřípustností diskriminace, tolerancí, spravedlností, solidaritou a rovností žen a mužů.“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cs" sz="1600">
                <a:solidFill>
                  <a:schemeClr val="accent1"/>
                </a:solidFill>
              </a:rPr>
              <a:t>Článek 2 Lisabonské smlouvy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cs" sz="1400" b="1" cap="all">
                <a:solidFill>
                  <a:schemeClr val="accent1"/>
                </a:solidFill>
              </a:rPr>
              <a:t>Lidská důstojnost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147410"/>
            <a:ext cx="1003164" cy="1192947"/>
            <a:chOff x="1696494" y="464537"/>
            <a:chExt cx="1050053" cy="12487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50215" y="464537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cs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DE76EA-B9C5-2043-9002-F410F27958CD}"/>
              </a:ext>
            </a:extLst>
          </p:cNvPr>
          <p:cNvGrpSpPr/>
          <p:nvPr/>
        </p:nvGrpSpPr>
        <p:grpSpPr>
          <a:xfrm>
            <a:off x="10484427" y="2688947"/>
            <a:ext cx="1216338" cy="1359979"/>
            <a:chOff x="10484427" y="2688947"/>
            <a:chExt cx="1216338" cy="135997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484427" y="3855027"/>
              <a:ext cx="121633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 dirty="0">
                  <a:solidFill>
                    <a:schemeClr val="accent1"/>
                  </a:solidFill>
                </a:rPr>
                <a:t>Demokracie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665061" y="2688947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>
                  <a:solidFill>
                    <a:schemeClr val="accent1"/>
                  </a:solidFill>
                </a:rPr>
                <a:t>Právní stát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>
                  <a:solidFill>
                    <a:schemeClr val="accent1"/>
                  </a:solidFill>
                </a:rPr>
                <a:t>Rovnost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>
                  <a:solidFill>
                    <a:schemeClr val="accent1"/>
                  </a:solidFill>
                </a:rPr>
                <a:t>Svoboda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 dirty="0">
                  <a:solidFill>
                    <a:schemeClr val="accent1"/>
                  </a:solidFill>
                </a:rPr>
                <a:t>Lidská práva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cs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Schengenský prostor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042479"/>
            <a:ext cx="2204165" cy="262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cs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států</a:t>
            </a:r>
            <a:r>
              <a:rPr lang="cs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20052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c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*K 1. lednu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c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Žádné hranice mezi členskými státy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042479"/>
            <a:ext cx="2204165" cy="262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Společná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vízová politika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 návštěvníky z třetích zemí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c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Současní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členové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schengenského prostoru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Rakousko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Chorvatsko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Dánsko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Německo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Řecko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Maďarsko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Itálie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Lotyšsko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Lichtenštejnsko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Lucembursko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Nizozemsko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Slovinsko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Španělsko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Švédsko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Švýcarsko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cs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o_je_jednotn___trh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9C6F9681-D177-2FBB-7A9A-445E837B5C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82361"/>
            <a:ext cx="9186019" cy="516383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cs">
                <a:solidFill>
                  <a:schemeClr val="tx1">
                    <a:lumMod val="75000"/>
                    <a:lumOff val="25000"/>
                  </a:schemeClr>
                </a:solidFill>
              </a:rPr>
              <a:t>Jednotný trh a celní unie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Volný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pohyb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cs" b="1" i="1" dirty="0">
                <a:solidFill>
                  <a:schemeClr val="bg1"/>
                </a:solidFill>
              </a:rPr>
              <a:t>čeho: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>
                  <a:solidFill>
                    <a:schemeClr val="accent1"/>
                  </a:solidFill>
                </a:rPr>
                <a:t>Zboží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3A08BC-BD78-F50B-ECBB-6A46111B81FF}"/>
              </a:ext>
            </a:extLst>
          </p:cNvPr>
          <p:cNvGrpSpPr/>
          <p:nvPr/>
        </p:nvGrpSpPr>
        <p:grpSpPr>
          <a:xfrm>
            <a:off x="8055121" y="1513598"/>
            <a:ext cx="1195269" cy="1695284"/>
            <a:chOff x="8055121" y="1513598"/>
            <a:chExt cx="1195269" cy="169528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8074364" y="2959583"/>
              <a:ext cx="1141832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 dirty="0">
                  <a:solidFill>
                    <a:schemeClr val="accent1"/>
                  </a:solidFill>
                </a:rPr>
                <a:t>Kapitálu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8055121" y="1513598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>
                  <a:solidFill>
                    <a:schemeClr val="accent1"/>
                  </a:solidFill>
                </a:rPr>
                <a:t>Služeb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>
                  <a:solidFill>
                    <a:schemeClr val="accent1"/>
                  </a:solidFill>
                </a:rPr>
                <a:t>Lidé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/>
              <a:t>O čem může EU vydávat právní předpisy?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Celní unie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67544"/>
            <a:ext cx="2098530" cy="86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Pravidla hospodářské soutěže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6546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Měnová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633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Obchod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Mořské rostliny a živočichové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Jednotný trh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Zaměstnanost a sociální věci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Zemědělství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Rybolov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899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Životní prostředí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Ochrana spotřebitele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Doprava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Transevropské sítě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Energetika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Základní práva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Migrace a vnitřní věci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Veřejné zdraví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Výzkum a vesmír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cs" sz="1400" spc="-10">
                  <a:solidFill>
                    <a:schemeClr val="bg1"/>
                  </a:solidFill>
                </a:rPr>
                <a:t>Rozvojová spolupráce a humanitární pomoc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Spravedlnost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8F863A-FAF6-412B-BE82-B48C9DD2BC72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348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Wingdings</vt:lpstr>
      <vt:lpstr>Open Sans</vt:lpstr>
      <vt:lpstr>Arial</vt:lpstr>
      <vt:lpstr>Office Theme</vt:lpstr>
      <vt:lpstr>DEMOKRACIE EU V PRAXI  Vyjádřete svůj názor za pomoci evropské občanské iniciativy</vt:lpstr>
      <vt:lpstr>PowerPoint Presentation</vt:lpstr>
      <vt:lpstr>PowerPoint Presentation</vt:lpstr>
      <vt:lpstr>EU Hodnoty</vt:lpstr>
      <vt:lpstr>Schengenský prostor</vt:lpstr>
      <vt:lpstr>Současní  členové  schengenského prostoru</vt:lpstr>
      <vt:lpstr>PowerPoint Presentation</vt:lpstr>
      <vt:lpstr>Jednotný trh a celní unie</vt:lpstr>
      <vt:lpstr>O čem může EU vydávat právní předpisy? </vt:lpstr>
      <vt:lpstr>Oblasti, ve kterých může EU podpořit  vnitrostátní opatření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2023-06-01T13:33:28Z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