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36EA8-3561-4035-8F19-CE14E9E57061}" v="7" dt="2023-06-01T13:56:11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95" autoAdjust="0"/>
  </p:normalViewPr>
  <p:slideViewPr>
    <p:cSldViewPr snapToGrid="0">
      <p:cViewPr varScale="1">
        <p:scale>
          <a:sx n="111" d="100"/>
          <a:sy n="111" d="100"/>
        </p:scale>
        <p:origin x="47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ER Steven" userId="145c1310-78e0-4db2-831e-c364d1d3267c" providerId="ADAL" clId="{1D536EA8-3561-4035-8F19-CE14E9E57061}"/>
    <pc:docChg chg="custSel modSld modMainMaster">
      <pc:chgData name="LEVER Steven" userId="145c1310-78e0-4db2-831e-c364d1d3267c" providerId="ADAL" clId="{1D536EA8-3561-4035-8F19-CE14E9E57061}" dt="2023-06-01T13:56:35.598" v="175" actId="1035"/>
      <pc:docMkLst>
        <pc:docMk/>
      </pc:docMkLst>
      <pc:sldChg chg="addSp delSp modSp mod">
        <pc:chgData name="LEVER Steven" userId="145c1310-78e0-4db2-831e-c364d1d3267c" providerId="ADAL" clId="{1D536EA8-3561-4035-8F19-CE14E9E57061}" dt="2023-06-01T13:54:15.216" v="42" actId="21"/>
        <pc:sldMkLst>
          <pc:docMk/>
          <pc:sldMk cId="2378566686" sldId="257"/>
        </pc:sldMkLst>
        <pc:spChg chg="mod">
          <ac:chgData name="LEVER Steven" userId="145c1310-78e0-4db2-831e-c364d1d3267c" providerId="ADAL" clId="{1D536EA8-3561-4035-8F19-CE14E9E57061}" dt="2023-06-01T13:37:56.313" v="34"/>
          <ac:spMkLst>
            <pc:docMk/>
            <pc:sldMk cId="2378566686" sldId="257"/>
            <ac:spMk id="5" creationId="{7B4CD104-3926-BAE5-3738-57E073479D22}"/>
          </ac:spMkLst>
        </pc:spChg>
        <pc:spChg chg="mod">
          <ac:chgData name="LEVER Steven" userId="145c1310-78e0-4db2-831e-c364d1d3267c" providerId="ADAL" clId="{1D536EA8-3561-4035-8F19-CE14E9E57061}" dt="2023-06-01T13:38:55.417" v="36" actId="1076"/>
          <ac:spMkLst>
            <pc:docMk/>
            <pc:sldMk cId="2378566686" sldId="257"/>
            <ac:spMk id="6" creationId="{7ABA4604-F624-2972-5DEA-525F0D6C450F}"/>
          </ac:spMkLst>
        </pc:spChg>
        <pc:picChg chg="add del mod">
          <ac:chgData name="LEVER Steven" userId="145c1310-78e0-4db2-831e-c364d1d3267c" providerId="ADAL" clId="{1D536EA8-3561-4035-8F19-CE14E9E57061}" dt="2023-06-01T13:54:15.216" v="42" actId="21"/>
          <ac:picMkLst>
            <pc:docMk/>
            <pc:sldMk cId="2378566686" sldId="257"/>
            <ac:picMk id="3" creationId="{3FF07258-E905-23EC-AC20-A156672D8C2C}"/>
          </ac:picMkLst>
        </pc:picChg>
      </pc:sldChg>
      <pc:sldMasterChg chg="modSldLayout">
        <pc:chgData name="LEVER Steven" userId="145c1310-78e0-4db2-831e-c364d1d3267c" providerId="ADAL" clId="{1D536EA8-3561-4035-8F19-CE14E9E57061}" dt="2023-06-01T13:56:35.598" v="175" actId="1035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1D536EA8-3561-4035-8F19-CE14E9E57061}" dt="2023-06-01T13:54:43.892" v="93" actId="1035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1D536EA8-3561-4035-8F19-CE14E9E57061}" dt="2023-06-01T13:54:43.892" v="93" actId="1035"/>
            <ac:picMkLst>
              <pc:docMk/>
              <pc:sldMasterMk cId="2651415450" sldId="2147483648"/>
              <pc:sldLayoutMk cId="2136466648" sldId="2147483660"/>
              <ac:picMk id="2" creationId="{FB52B413-9550-BE1A-A4FE-963E2A057AEA}"/>
            </ac:picMkLst>
          </pc:picChg>
          <pc:picChg chg="del">
            <ac:chgData name="LEVER Steven" userId="145c1310-78e0-4db2-831e-c364d1d3267c" providerId="ADAL" clId="{1D536EA8-3561-4035-8F19-CE14E9E57061}" dt="2023-06-01T13:54:37.040" v="44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1D536EA8-3561-4035-8F19-CE14E9E57061}" dt="2023-06-01T13:56:05.644" v="145" actId="1036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1D536EA8-3561-4035-8F19-CE14E9E57061}" dt="2023-06-01T13:56:05.644" v="145" actId="1036"/>
            <ac:picMkLst>
              <pc:docMk/>
              <pc:sldMasterMk cId="2651415450" sldId="2147483648"/>
              <pc:sldLayoutMk cId="3859348747" sldId="2147483661"/>
              <ac:picMk id="4" creationId="{8B727C8D-0E46-FC54-071F-DE0F6D5149BD}"/>
            </ac:picMkLst>
          </pc:picChg>
          <pc:picChg chg="del">
            <ac:chgData name="LEVER Steven" userId="145c1310-78e0-4db2-831e-c364d1d3267c" providerId="ADAL" clId="{1D536EA8-3561-4035-8F19-CE14E9E57061}" dt="2023-06-01T13:56:01.430" v="128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1D536EA8-3561-4035-8F19-CE14E9E57061}" dt="2023-06-01T13:56:35.598" v="175" actId="1035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1D536EA8-3561-4035-8F19-CE14E9E57061}" dt="2023-06-01T13:56:30.053" v="149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1D536EA8-3561-4035-8F19-CE14E9E57061}" dt="2023-06-01T13:56:35.598" v="175" actId="1035"/>
            <ac:picMkLst>
              <pc:docMk/>
              <pc:sldMasterMk cId="2651415450" sldId="2147483648"/>
              <pc:sldLayoutMk cId="4206117479" sldId="2147483663"/>
              <ac:picMk id="6" creationId="{EED012C8-34F6-9EBA-27F0-8373888E29E9}"/>
            </ac:picMkLst>
          </pc:picChg>
        </pc:sldLayoutChg>
        <pc:sldLayoutChg chg="addSp delSp modSp mod">
          <pc:chgData name="LEVER Steven" userId="145c1310-78e0-4db2-831e-c364d1d3267c" providerId="ADAL" clId="{1D536EA8-3561-4035-8F19-CE14E9E57061}" dt="2023-06-01T13:55:20.228" v="122" actId="1035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1D536EA8-3561-4035-8F19-CE14E9E57061}" dt="2023-06-01T13:55:14.856" v="98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1D536EA8-3561-4035-8F19-CE14E9E57061}" dt="2023-06-01T13:55:20.228" v="122" actId="1035"/>
            <ac:picMkLst>
              <pc:docMk/>
              <pc:sldMasterMk cId="2651415450" sldId="2147483648"/>
              <pc:sldLayoutMk cId="2945591852" sldId="2147483664"/>
              <ac:picMk id="5" creationId="{C0C8CAEA-A169-1337-AF9B-0324879418AB}"/>
            </ac:picMkLst>
          </pc:picChg>
        </pc:sldLayoutChg>
      </pc:sldMasterChg>
    </pc:docChg>
  </pc:docChgLst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Click to edit Master text styles</a:t>
            </a:r>
          </a:p>
          <a:p>
            <a:pPr lvl="1" rtl="0"/>
            <a:r>
              <a:rPr lang="cs"/>
              <a:t>Second level</a:t>
            </a:r>
          </a:p>
          <a:p>
            <a:pPr lvl="2" rtl="0"/>
            <a:r>
              <a:rPr lang="cs"/>
              <a:t>Third level</a:t>
            </a:r>
          </a:p>
          <a:p>
            <a:pPr lvl="3" rtl="0"/>
            <a:r>
              <a:rPr lang="cs"/>
              <a:t>Fourth level</a:t>
            </a:r>
          </a:p>
          <a:p>
            <a:pPr lvl="4" rtl="0"/>
            <a:r>
              <a:rPr lang="c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cs"/>
              <a:t>Teacher’s Pack</a:t>
            </a:r>
            <a:endParaRPr lang="en-GB" dirty="0"/>
          </a:p>
        </p:txBody>
      </p:sp>
      <p:pic>
        <p:nvPicPr>
          <p:cNvPr id="2" name="Picture 1" descr="A blue square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FB52B413-9550-BE1A-A4FE-963E2A057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09" y="5951719"/>
            <a:ext cx="1717964" cy="6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blue square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C0C8CAEA-A169-1337-AF9B-0324879418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81" y="6330219"/>
            <a:ext cx="876101" cy="35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cs"/>
              <a:t>Click to edit Master text styles</a:t>
            </a:r>
          </a:p>
          <a:p>
            <a:pPr lvl="1" rtl="0"/>
            <a:r>
              <a:rPr lang="cs"/>
              <a:t>Second level</a:t>
            </a:r>
          </a:p>
          <a:p>
            <a:pPr lvl="2" rtl="0"/>
            <a:r>
              <a:rPr lang="cs"/>
              <a:t>Third level</a:t>
            </a:r>
          </a:p>
          <a:p>
            <a:pPr lvl="3" rtl="0"/>
            <a:r>
              <a:rPr lang="cs"/>
              <a:t>Fourth level</a:t>
            </a:r>
          </a:p>
          <a:p>
            <a:pPr lvl="4" rtl="0"/>
            <a:r>
              <a:rPr lang="cs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blue square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8B727C8D-0E46-FC54-071F-DE0F6D5149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77" y="6342624"/>
            <a:ext cx="818180" cy="3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c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"/>
              <a:t>Click to edit Master text styles</a:t>
            </a:r>
          </a:p>
          <a:p>
            <a:pPr lvl="1" rtl="0"/>
            <a:r>
              <a:rPr lang="cs"/>
              <a:t>Second level</a:t>
            </a:r>
          </a:p>
          <a:p>
            <a:pPr lvl="2" rtl="0"/>
            <a:r>
              <a:rPr lang="cs"/>
              <a:t>Third level</a:t>
            </a:r>
          </a:p>
          <a:p>
            <a:pPr lvl="3" rtl="0"/>
            <a:r>
              <a:rPr lang="cs"/>
              <a:t>Fourth level</a:t>
            </a:r>
          </a:p>
          <a:p>
            <a:pPr lvl="4" rtl="0"/>
            <a:r>
              <a:rPr lang="cs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blue square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EED012C8-34F6-9EBA-27F0-8373888E29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54" y="6323983"/>
            <a:ext cx="871828" cy="3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cs"/>
              <a:t>Click to edit Master text styles</a:t>
            </a:r>
          </a:p>
          <a:p>
            <a:pPr lvl="1" rtl="0"/>
            <a:r>
              <a:rPr lang="cs"/>
              <a:t>Second level</a:t>
            </a:r>
          </a:p>
          <a:p>
            <a:pPr lvl="2" rtl="0"/>
            <a:r>
              <a:rPr lang="cs"/>
              <a:t>Third level</a:t>
            </a:r>
          </a:p>
          <a:p>
            <a:pPr lvl="3" rtl="0"/>
            <a:r>
              <a:rPr lang="cs"/>
              <a:t>Fourth level</a:t>
            </a:r>
          </a:p>
          <a:p>
            <a:pPr lvl="4" rtl="0"/>
            <a:r>
              <a:rPr lang="c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BA4604-F624-2972-5DEA-525F0D6C4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7519" y="2148576"/>
            <a:ext cx="4616962" cy="3221859"/>
          </a:xfrm>
        </p:spPr>
        <p:txBody>
          <a:bodyPr rtlCol="0"/>
          <a:lstStyle/>
          <a:p>
            <a:pPr rtl="0"/>
            <a:r>
              <a:rPr lang="cs" dirty="0"/>
              <a:t>DEMOKRACIE EU</a:t>
            </a:r>
            <a:br>
              <a:rPr lang="en-US" dirty="0"/>
            </a:br>
            <a:r>
              <a:rPr lang="cs" dirty="0"/>
              <a:t>V </a:t>
            </a:r>
            <a:r>
              <a:rPr lang="en-GB" dirty="0" err="1"/>
              <a:t>PRAXI</a:t>
            </a:r>
            <a:r>
              <a:rPr lang="en-GB" dirty="0"/>
              <a:t> </a:t>
            </a:r>
            <a:br>
              <a:rPr lang="en-US" dirty="0"/>
            </a:br>
            <a:br>
              <a:rPr lang="en-US" sz="2800" dirty="0"/>
            </a:br>
            <a:r>
              <a:rPr lang="en-GB" sz="2800" b="0" spc="-40" dirty="0" err="1"/>
              <a:t>Vyjádřete</a:t>
            </a:r>
            <a:r>
              <a:rPr lang="en-GB" sz="2800" b="0" spc="-40" dirty="0"/>
              <a:t> </a:t>
            </a:r>
            <a:r>
              <a:rPr lang="en-GB" sz="2800" b="0" spc="-40" dirty="0" err="1"/>
              <a:t>svůj</a:t>
            </a:r>
            <a:r>
              <a:rPr lang="en-GB" sz="2800" b="0" spc="-40" dirty="0"/>
              <a:t> </a:t>
            </a:r>
            <a:r>
              <a:rPr lang="en-GB" sz="2800" b="0" spc="-40" dirty="0" err="1"/>
              <a:t>názor</a:t>
            </a:r>
            <a:r>
              <a:rPr lang="en-GB" sz="2800" b="0" spc="-40" dirty="0"/>
              <a:t> za </a:t>
            </a:r>
            <a:r>
              <a:rPr lang="en-GB" sz="2800" b="0" spc="-40" dirty="0" err="1"/>
              <a:t>pomoci</a:t>
            </a:r>
            <a:r>
              <a:rPr lang="en-GB" sz="2800" b="0" spc="-40" dirty="0"/>
              <a:t> </a:t>
            </a:r>
            <a:r>
              <a:rPr lang="en-GB" sz="2800" b="0" spc="-40" dirty="0" err="1"/>
              <a:t>evropské</a:t>
            </a:r>
            <a:r>
              <a:rPr lang="en-GB" sz="2800" b="0" spc="-40" dirty="0"/>
              <a:t> </a:t>
            </a:r>
            <a:r>
              <a:rPr lang="en-GB" sz="2800" b="0" spc="-40" dirty="0" err="1"/>
              <a:t>občanské</a:t>
            </a:r>
            <a:r>
              <a:rPr lang="en-GB" sz="2800" b="0" spc="-40" dirty="0"/>
              <a:t> </a:t>
            </a:r>
            <a:r>
              <a:rPr lang="en-GB" sz="2800" b="0" spc="-40" dirty="0" err="1"/>
              <a:t>iniciativy</a:t>
            </a:r>
            <a:endParaRPr lang="en-GB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4606" y="1148127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cs" sz="1800" dirty="0"/>
              <a:t>Lekce 4</a:t>
            </a:r>
            <a:endParaRPr lang="en-GB" sz="1800" dirty="0"/>
          </a:p>
          <a:p>
            <a:pPr marL="0" indent="0" algn="ctr" rtl="0">
              <a:buNone/>
            </a:pPr>
            <a:r>
              <a:rPr lang="en-GB" sz="1800" dirty="0" err="1"/>
              <a:t>Organizace</a:t>
            </a:r>
            <a:r>
              <a:rPr lang="en-GB" sz="1800" dirty="0"/>
              <a:t> a </a:t>
            </a:r>
            <a:r>
              <a:rPr lang="en-GB" sz="1800" dirty="0" err="1"/>
              <a:t>prosazování</a:t>
            </a:r>
            <a:r>
              <a:rPr lang="en-GB" sz="1800" dirty="0"/>
              <a:t> </a:t>
            </a:r>
            <a:r>
              <a:rPr lang="en-GB" sz="1800" dirty="0" err="1"/>
              <a:t>evropské</a:t>
            </a:r>
            <a:r>
              <a:rPr lang="en-GB" sz="1800" dirty="0"/>
              <a:t> </a:t>
            </a:r>
            <a:r>
              <a:rPr lang="en-GB" sz="1800" dirty="0" err="1"/>
              <a:t>občanské</a:t>
            </a:r>
            <a:r>
              <a:rPr lang="en-GB" sz="1800" dirty="0"/>
              <a:t> </a:t>
            </a:r>
            <a:r>
              <a:rPr lang="en-GB" sz="1800" dirty="0" err="1"/>
              <a:t>iniciativy</a:t>
            </a:r>
            <a:endParaRPr lang="en-GB" sz="1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"/>
              <a:t>Prvky úspěšné kampaně.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cs" b="1" kern="1200">
                <a:solidFill>
                  <a:schemeClr val="bg1"/>
                </a:solidFill>
              </a:rPr>
              <a:t>Text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cs" b="1" kern="1200">
                <a:solidFill>
                  <a:schemeClr val="bg1"/>
                </a:solidFill>
              </a:rPr>
              <a:t>Obrázky/video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cs" b="1" kern="1200">
                <a:solidFill>
                  <a:schemeClr val="bg1"/>
                </a:solidFill>
              </a:rPr>
              <a:t>Grafika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cs" b="1" kern="1200">
                <a:solidFill>
                  <a:schemeClr val="bg1"/>
                </a:solidFill>
              </a:rPr>
              <a:t>Jiné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cs" b="1" kern="1200">
                <a:solidFill>
                  <a:schemeClr val="bg1"/>
                </a:solidFill>
              </a:rPr>
              <a:t>Partneři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534671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cs" cap="all"/>
              <a:t>přesvědčování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cs"/>
              <a:t>Postupy</a:t>
            </a:r>
            <a:br>
              <a:rPr lang="en-GB" dirty="0"/>
            </a:br>
            <a:r>
              <a:rPr lang="cs"/>
              <a:t>přesvědčování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5155210" y="1226713"/>
            <a:ext cx="1687442" cy="16874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cs" b="1">
                <a:solidFill>
                  <a:schemeClr val="tx1">
                    <a:lumMod val="75000"/>
                    <a:lumOff val="25000"/>
                  </a:schemeClr>
                </a:solidFill>
              </a:rPr>
              <a:t>Logika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667638" y="2878673"/>
            <a:ext cx="1687442" cy="16874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cs" b="1">
                <a:solidFill>
                  <a:schemeClr val="tx1">
                    <a:lumMod val="75000"/>
                    <a:lumOff val="25000"/>
                  </a:schemeClr>
                </a:solidFill>
              </a:rPr>
              <a:t>Pocity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266020" y="4542986"/>
            <a:ext cx="1687442" cy="168744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cs" b="1">
                <a:solidFill>
                  <a:schemeClr val="tx1">
                    <a:lumMod val="75000"/>
                    <a:lumOff val="25000"/>
                  </a:schemeClr>
                </a:solidFill>
              </a:rPr>
              <a:t>Etika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753592" y="2878673"/>
            <a:ext cx="1687442" cy="16874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cs" b="1">
                <a:solidFill>
                  <a:schemeClr val="tx1">
                    <a:lumMod val="75000"/>
                    <a:lumOff val="25000"/>
                  </a:schemeClr>
                </a:solidFill>
              </a:rPr>
              <a:t>Věrohodnost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cs" sz="4400" dirty="0">
                <a:solidFill>
                  <a:schemeClr val="bg1"/>
                </a:solidFill>
              </a:rPr>
              <a:t>Zákaz používání 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cs" sz="4400" dirty="0">
                <a:solidFill>
                  <a:schemeClr val="bg1"/>
                </a:solidFill>
              </a:rPr>
              <a:t>pesticidů v zemědělství!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cs"/>
              <a:t>Jak mohou uvažovat</a:t>
            </a:r>
            <a:br>
              <a:rPr lang="en-GB" dirty="0"/>
            </a:br>
            <a:r>
              <a:rPr lang="cs"/>
              <a:t>ostatní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cs" sz="1800" b="1">
                <a:solidFill>
                  <a:schemeClr val="bg1"/>
                </a:solidFill>
              </a:rPr>
              <a:t>Student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cs" b="1" kern="1200">
                <a:solidFill>
                  <a:schemeClr val="bg1"/>
                </a:solidFill>
              </a:rPr>
              <a:t>Rodič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cs" b="1" kern="1200">
                <a:solidFill>
                  <a:schemeClr val="bg1"/>
                </a:solidFill>
              </a:rPr>
              <a:t>Podnikatel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cs" b="1" kern="1200">
                <a:solidFill>
                  <a:schemeClr val="bg1"/>
                </a:solidFill>
              </a:rPr>
              <a:t>Politik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2257F0-DD61-4440-A510-1D5E7C365AAD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629aca69-e568-4408-9ad2-aee324182a20"/>
    <ds:schemaRef ds:uri="http://schemas.microsoft.com/office/2006/metadata/properties"/>
    <ds:schemaRef ds:uri="97c1ee2c-8d9f-4cc8-8bc1-0ef05972d65f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5CDD13-F20A-4DE4-BAD6-E53301CDC823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63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Open Sans</vt:lpstr>
      <vt:lpstr>Wingdings</vt:lpstr>
      <vt:lpstr>Arial</vt:lpstr>
      <vt:lpstr>Office Theme</vt:lpstr>
      <vt:lpstr>DEMOKRACIE EU V PRAXI   Vyjádřete svůj názor za pomoci evropské občanské iniciativy</vt:lpstr>
      <vt:lpstr>Prvky úspěšné kampaně.</vt:lpstr>
      <vt:lpstr>Postupy přesvědčování</vt:lpstr>
      <vt:lpstr>PowerPoint Presentation</vt:lpstr>
      <vt:lpstr>Jak mohou uvažovat ostatní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2023-06-01T13:56:35Z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