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3E5C0-1262-4F61-BDA5-76AB61731BE4}" v="6" dt="2023-06-03T18:19:16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145c1310-78e0-4db2-831e-c364d1d3267c" providerId="ADAL" clId="{D5E3E5C0-1262-4F61-BDA5-76AB61731BE4}"/>
    <pc:docChg chg="undo custSel modSld modMainMaster">
      <pc:chgData name="LEVER Steven" userId="145c1310-78e0-4db2-831e-c364d1d3267c" providerId="ADAL" clId="{D5E3E5C0-1262-4F61-BDA5-76AB61731BE4}" dt="2023-06-03T18:20:15.930" v="257" actId="14100"/>
      <pc:docMkLst>
        <pc:docMk/>
      </pc:docMkLst>
      <pc:sldChg chg="modSp mod">
        <pc:chgData name="LEVER Steven" userId="145c1310-78e0-4db2-831e-c364d1d3267c" providerId="ADAL" clId="{D5E3E5C0-1262-4F61-BDA5-76AB61731BE4}" dt="2023-06-03T18:20:15.930" v="257" actId="14100"/>
        <pc:sldMkLst>
          <pc:docMk/>
          <pc:sldMk cId="2378566686" sldId="257"/>
        </pc:sldMkLst>
        <pc:spChg chg="mod">
          <ac:chgData name="LEVER Steven" userId="145c1310-78e0-4db2-831e-c364d1d3267c" providerId="ADAL" clId="{D5E3E5C0-1262-4F61-BDA5-76AB61731BE4}" dt="2023-06-03T18:20:15.930" v="257" actId="14100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LEVER Steven" userId="145c1310-78e0-4db2-831e-c364d1d3267c" providerId="ADAL" clId="{D5E3E5C0-1262-4F61-BDA5-76AB61731BE4}" dt="2023-06-03T18:15:37.732" v="70" actId="1036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D5E3E5C0-1262-4F61-BDA5-76AB61731BE4}" dt="2023-06-03T18:16:59.675" v="167" actId="1038"/>
        <pc:sldMkLst>
          <pc:docMk/>
          <pc:sldMk cId="3376035954" sldId="264"/>
        </pc:sldMkLst>
        <pc:spChg chg="mod">
          <ac:chgData name="LEVER Steven" userId="145c1310-78e0-4db2-831e-c364d1d3267c" providerId="ADAL" clId="{D5E3E5C0-1262-4F61-BDA5-76AB61731BE4}" dt="2023-06-03T18:16:59.675" v="167" actId="1038"/>
          <ac:spMkLst>
            <pc:docMk/>
            <pc:sldMk cId="3376035954" sldId="264"/>
            <ac:spMk id="3" creationId="{84F9EAF6-E0F3-CDF6-927E-DD9AFE98B688}"/>
          </ac:spMkLst>
        </pc:spChg>
        <pc:spChg chg="mod">
          <ac:chgData name="LEVER Steven" userId="145c1310-78e0-4db2-831e-c364d1d3267c" providerId="ADAL" clId="{D5E3E5C0-1262-4F61-BDA5-76AB61731BE4}" dt="2023-06-03T18:16:17.416" v="118" actId="1076"/>
          <ac:spMkLst>
            <pc:docMk/>
            <pc:sldMk cId="3376035954" sldId="264"/>
            <ac:spMk id="5" creationId="{C961E088-E24B-74CD-3033-717B3039FA91}"/>
          </ac:spMkLst>
        </pc:spChg>
        <pc:spChg chg="mod">
          <ac:chgData name="LEVER Steven" userId="145c1310-78e0-4db2-831e-c364d1d3267c" providerId="ADAL" clId="{D5E3E5C0-1262-4F61-BDA5-76AB61731BE4}" dt="2023-06-03T18:16:39.296" v="163" actId="1037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D5E3E5C0-1262-4F61-BDA5-76AB61731BE4}" dt="2023-06-03T18:16:02.476" v="115" actId="1038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D5E3E5C0-1262-4F61-BDA5-76AB61731BE4}" dt="2023-06-03T18:16:02.476" v="115" actId="1038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D5E3E5C0-1262-4F61-BDA5-76AB61731BE4}" dt="2023-06-03T18:16:02.476" v="115" actId="1038"/>
          <ac:spMkLst>
            <pc:docMk/>
            <pc:sldMk cId="3376035954" sldId="264"/>
            <ac:spMk id="9" creationId="{5F4CAA22-08F0-DE68-9650-0B6AD68E0FE9}"/>
          </ac:spMkLst>
        </pc:spChg>
      </pc:sldChg>
      <pc:sldChg chg="modSp mod">
        <pc:chgData name="LEVER Steven" userId="145c1310-78e0-4db2-831e-c364d1d3267c" providerId="ADAL" clId="{D5E3E5C0-1262-4F61-BDA5-76AB61731BE4}" dt="2023-06-03T18:17:24.617" v="170" actId="255"/>
        <pc:sldMkLst>
          <pc:docMk/>
          <pc:sldMk cId="1930444960" sldId="265"/>
        </pc:sldMkLst>
        <pc:spChg chg="mod">
          <ac:chgData name="LEVER Steven" userId="145c1310-78e0-4db2-831e-c364d1d3267c" providerId="ADAL" clId="{D5E3E5C0-1262-4F61-BDA5-76AB61731BE4}" dt="2023-06-03T18:17:24.617" v="170" actId="255"/>
          <ac:spMkLst>
            <pc:docMk/>
            <pc:sldMk cId="1930444960" sldId="265"/>
            <ac:spMk id="7" creationId="{0623CE53-79FE-9EEC-F46F-9AA1D964D119}"/>
          </ac:spMkLst>
        </pc:spChg>
      </pc:sldChg>
      <pc:sldMasterChg chg="modSldLayout">
        <pc:chgData name="LEVER Steven" userId="145c1310-78e0-4db2-831e-c364d1d3267c" providerId="ADAL" clId="{D5E3E5C0-1262-4F61-BDA5-76AB61731BE4}" dt="2023-06-03T18:19:16.132" v="249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D5E3E5C0-1262-4F61-BDA5-76AB61731BE4}" dt="2023-06-03T18:18:18.001" v="192" actId="1036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D5E3E5C0-1262-4F61-BDA5-76AB61731BE4}" dt="2023-06-03T18:18:18.001" v="192" actId="1036"/>
            <ac:picMkLst>
              <pc:docMk/>
              <pc:sldMasterMk cId="2651415450" sldId="2147483648"/>
              <pc:sldLayoutMk cId="2136466648" sldId="2147483660"/>
              <ac:picMk id="2" creationId="{E0E34179-E089-19D4-AB00-B8265ED90B6E}"/>
            </ac:picMkLst>
          </pc:picChg>
          <pc:picChg chg="del">
            <ac:chgData name="LEVER Steven" userId="145c1310-78e0-4db2-831e-c364d1d3267c" providerId="ADAL" clId="{D5E3E5C0-1262-4F61-BDA5-76AB61731BE4}" dt="2023-06-03T18:18:14.302" v="174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D5E3E5C0-1262-4F61-BDA5-76AB61731BE4}" dt="2023-06-03T18:19:11.902" v="247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D5E3E5C0-1262-4F61-BDA5-76AB61731BE4}" dt="2023-06-03T18:19:11.902" v="247"/>
            <ac:picMkLst>
              <pc:docMk/>
              <pc:sldMasterMk cId="2651415450" sldId="2147483648"/>
              <pc:sldLayoutMk cId="3859348747" sldId="2147483661"/>
              <ac:picMk id="4" creationId="{7B385A9A-0939-BA07-1990-A88176A80D88}"/>
            </ac:picMkLst>
          </pc:picChg>
          <pc:picChg chg="del">
            <ac:chgData name="LEVER Steven" userId="145c1310-78e0-4db2-831e-c364d1d3267c" providerId="ADAL" clId="{D5E3E5C0-1262-4F61-BDA5-76AB61731BE4}" dt="2023-06-03T18:19:11.263" v="246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D5E3E5C0-1262-4F61-BDA5-76AB61731BE4}" dt="2023-06-03T18:19:16.132" v="249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D5E3E5C0-1262-4F61-BDA5-76AB61731BE4}" dt="2023-06-03T18:19:15.373" v="248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D5E3E5C0-1262-4F61-BDA5-76AB61731BE4}" dt="2023-06-03T18:19:16.132" v="249"/>
            <ac:picMkLst>
              <pc:docMk/>
              <pc:sldMasterMk cId="2651415450" sldId="2147483648"/>
              <pc:sldLayoutMk cId="4206117479" sldId="2147483663"/>
              <ac:picMk id="6" creationId="{040E69F3-F773-2989-BA3A-4E7A638FE112}"/>
            </ac:picMkLst>
          </pc:picChg>
        </pc:sldLayoutChg>
        <pc:sldLayoutChg chg="addSp delSp modSp mod">
          <pc:chgData name="LEVER Steven" userId="145c1310-78e0-4db2-831e-c364d1d3267c" providerId="ADAL" clId="{D5E3E5C0-1262-4F61-BDA5-76AB61731BE4}" dt="2023-06-03T18:19:04.224" v="245" actId="1036"/>
          <pc:sldLayoutMkLst>
            <pc:docMk/>
            <pc:sldMasterMk cId="2651415450" sldId="2147483648"/>
            <pc:sldLayoutMk cId="2945591852" sldId="2147483664"/>
          </pc:sldLayoutMkLst>
          <pc:picChg chg="add del">
            <ac:chgData name="LEVER Steven" userId="145c1310-78e0-4db2-831e-c364d1d3267c" providerId="ADAL" clId="{D5E3E5C0-1262-4F61-BDA5-76AB61731BE4}" dt="2023-06-03T18:18:57.762" v="200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del mod">
            <ac:chgData name="LEVER Steven" userId="145c1310-78e0-4db2-831e-c364d1d3267c" providerId="ADAL" clId="{D5E3E5C0-1262-4F61-BDA5-76AB61731BE4}" dt="2023-06-03T18:18:34.780" v="195"/>
            <ac:picMkLst>
              <pc:docMk/>
              <pc:sldMasterMk cId="2651415450" sldId="2147483648"/>
              <pc:sldLayoutMk cId="2945591852" sldId="2147483664"/>
              <ac:picMk id="5" creationId="{BA64D5EB-E1B7-18EE-7083-8851605270AE}"/>
            </ac:picMkLst>
          </pc:picChg>
          <pc:picChg chg="add mod">
            <ac:chgData name="LEVER Steven" userId="145c1310-78e0-4db2-831e-c364d1d3267c" providerId="ADAL" clId="{D5E3E5C0-1262-4F61-BDA5-76AB61731BE4}" dt="2023-06-03T18:19:04.224" v="245" actId="1036"/>
            <ac:picMkLst>
              <pc:docMk/>
              <pc:sldMasterMk cId="2651415450" sldId="2147483648"/>
              <pc:sldLayoutMk cId="2945591852" sldId="2147483664"/>
              <ac:picMk id="7" creationId="{6AE08882-038A-46E4-649F-2B08509870BF}"/>
            </ac:picMkLst>
          </pc:picChg>
        </pc:sldLayoutChg>
      </pc:sldMaster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03/06/2023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Click to edit Master text styles</a:t>
            </a:r>
          </a:p>
          <a:p>
            <a:pPr lvl="1" rtl="0"/>
            <a:r>
              <a:rPr lang="hr"/>
              <a:t>Second level</a:t>
            </a:r>
          </a:p>
          <a:p>
            <a:pPr lvl="2" rtl="0"/>
            <a:r>
              <a:rPr lang="hr"/>
              <a:t>Third level</a:t>
            </a:r>
          </a:p>
          <a:p>
            <a:pPr lvl="3" rtl="0"/>
            <a:r>
              <a:rPr lang="hr"/>
              <a:t>Fourth level</a:t>
            </a:r>
          </a:p>
          <a:p>
            <a:pPr lvl="4" rtl="0"/>
            <a:r>
              <a:rPr lang="hr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hr"/>
              <a:t>Teacher’s Pack</a:t>
            </a:r>
            <a:endParaRPr lang="en-GB" dirty="0"/>
          </a:p>
        </p:txBody>
      </p:sp>
      <p:pic>
        <p:nvPicPr>
          <p:cNvPr id="2" name="Picture 1" descr="A blue flag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E0E34179-E089-19D4-AB00-B8265ED90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77" y="5974564"/>
            <a:ext cx="1771546" cy="6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E08882-038A-46E4-649F-2B08509870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9841" y="6339422"/>
            <a:ext cx="885198" cy="3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hr"/>
              <a:t>Click to edit Master text styles</a:t>
            </a:r>
          </a:p>
          <a:p>
            <a:pPr lvl="1" rtl="0"/>
            <a:r>
              <a:rPr lang="hr"/>
              <a:t>Second level</a:t>
            </a:r>
          </a:p>
          <a:p>
            <a:pPr lvl="2" rtl="0"/>
            <a:r>
              <a:rPr lang="hr"/>
              <a:t>Third level</a:t>
            </a:r>
          </a:p>
          <a:p>
            <a:pPr lvl="3" rtl="0"/>
            <a:r>
              <a:rPr lang="hr"/>
              <a:t>Fourth level</a:t>
            </a:r>
          </a:p>
          <a:p>
            <a:pPr lvl="4" rtl="0"/>
            <a:r>
              <a:rPr lang="hr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385A9A-0939-BA07-1990-A88176A80D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09841" y="6339422"/>
            <a:ext cx="885198" cy="3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h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"/>
              <a:t>Click to edit Master text styles</a:t>
            </a:r>
          </a:p>
          <a:p>
            <a:pPr lvl="1" rtl="0"/>
            <a:r>
              <a:rPr lang="hr"/>
              <a:t>Second level</a:t>
            </a:r>
          </a:p>
          <a:p>
            <a:pPr lvl="2" rtl="0"/>
            <a:r>
              <a:rPr lang="hr"/>
              <a:t>Third level</a:t>
            </a:r>
          </a:p>
          <a:p>
            <a:pPr lvl="3" rtl="0"/>
            <a:r>
              <a:rPr lang="hr"/>
              <a:t>Fourth level</a:t>
            </a:r>
          </a:p>
          <a:p>
            <a:pPr lvl="4" rtl="0"/>
            <a:r>
              <a:rPr lang="hr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E69F3-F773-2989-BA3A-4E7A638FE1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09841" y="6339422"/>
            <a:ext cx="885198" cy="3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hr"/>
              <a:t>Click to edit Master text styles</a:t>
            </a:r>
          </a:p>
          <a:p>
            <a:pPr lvl="1" rtl="0"/>
            <a:r>
              <a:rPr lang="hr"/>
              <a:t>Second level</a:t>
            </a:r>
          </a:p>
          <a:p>
            <a:pPr lvl="2" rtl="0"/>
            <a:r>
              <a:rPr lang="hr"/>
              <a:t>Third level</a:t>
            </a:r>
          </a:p>
          <a:p>
            <a:pPr lvl="3" rtl="0"/>
            <a:r>
              <a:rPr lang="hr"/>
              <a:t>Fourth level</a:t>
            </a:r>
          </a:p>
          <a:p>
            <a:pPr lvl="4" rtl="0"/>
            <a:r>
              <a:rPr lang="h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A4604-F624-2972-5DEA-525F0D6C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5633" y="1822094"/>
            <a:ext cx="4754288" cy="3221859"/>
          </a:xfrm>
        </p:spPr>
        <p:txBody>
          <a:bodyPr rtlCol="0"/>
          <a:lstStyle/>
          <a:p>
            <a:pPr rtl="0"/>
            <a:r>
              <a:rPr lang="hr" dirty="0"/>
              <a:t>DEMOKRACIJA EU-a</a:t>
            </a:r>
            <a:br>
              <a:rPr lang="en-US" dirty="0"/>
            </a:br>
            <a:r>
              <a:rPr lang="hr" dirty="0"/>
              <a:t>NA DJELU</a:t>
            </a:r>
            <a:br>
              <a:rPr lang="en-US" dirty="0"/>
            </a:br>
            <a:br>
              <a:rPr lang="en-US" sz="2800" dirty="0"/>
            </a:br>
            <a:r>
              <a:rPr lang="en-GB" sz="2800" b="0" spc="-40" dirty="0" err="1"/>
              <a:t>Iznesite</a:t>
            </a:r>
            <a:r>
              <a:rPr lang="en-GB" sz="2800" b="0" spc="-40" dirty="0"/>
              <a:t> </a:t>
            </a:r>
            <a:r>
              <a:rPr lang="en-GB" sz="2800" b="0" spc="-40" dirty="0" err="1"/>
              <a:t>svoje</a:t>
            </a:r>
            <a:r>
              <a:rPr lang="en-GB" sz="2800" b="0" spc="-40" dirty="0"/>
              <a:t> </a:t>
            </a:r>
            <a:r>
              <a:rPr lang="en-GB" sz="2800" b="0" spc="-40" dirty="0" err="1"/>
              <a:t>mišljenje</a:t>
            </a:r>
            <a:r>
              <a:rPr lang="en-GB" sz="2800" b="0" spc="-40" dirty="0"/>
              <a:t> s </a:t>
            </a:r>
            <a:r>
              <a:rPr lang="en-GB" sz="2800" b="0" spc="-40" dirty="0" err="1"/>
              <a:t>pomoću</a:t>
            </a:r>
            <a:r>
              <a:rPr lang="en-GB" sz="2800" b="0" spc="-40" dirty="0"/>
              <a:t> </a:t>
            </a:r>
            <a:r>
              <a:rPr lang="en-GB" sz="2800" b="0" spc="-40" dirty="0" err="1"/>
              <a:t>europske</a:t>
            </a:r>
            <a:r>
              <a:rPr lang="en-GB" sz="2800" b="0" spc="-40" dirty="0"/>
              <a:t> </a:t>
            </a:r>
            <a:r>
              <a:rPr lang="en-GB" sz="2800" b="0" spc="-40" dirty="0" err="1"/>
              <a:t>građanske</a:t>
            </a:r>
            <a:r>
              <a:rPr lang="en-GB" sz="2800" b="0" spc="-40" dirty="0"/>
              <a:t> </a:t>
            </a:r>
            <a:r>
              <a:rPr lang="en-GB" sz="2800" b="0" spc="-40" dirty="0" err="1"/>
              <a:t>inicijative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1645" y="1024845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hr" sz="1800" dirty="0"/>
              <a:t>4. </a:t>
            </a:r>
            <a:r>
              <a:rPr lang="en-GB" sz="1800" dirty="0"/>
              <a:t>C</a:t>
            </a:r>
            <a:r>
              <a:rPr lang="hr" sz="1800" dirty="0"/>
              <a:t>jelina</a:t>
            </a:r>
            <a:r>
              <a:rPr lang="en-GB" sz="1800" dirty="0"/>
              <a:t> </a:t>
            </a:r>
            <a:r>
              <a:rPr lang="hr" sz="1800" dirty="0"/>
              <a:t>Razvoj i promocija </a:t>
            </a:r>
            <a:br>
              <a:rPr lang="en-US" sz="1800" dirty="0"/>
            </a:br>
            <a:r>
              <a:rPr lang="hr" sz="1800" dirty="0"/>
              <a:t>Europske građanske inicijative</a:t>
            </a:r>
            <a:endParaRPr lang="en-GB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hr"/>
              <a:t>Elementi uspješne kampanje.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r" b="1" kern="1200">
                <a:solidFill>
                  <a:schemeClr val="bg1"/>
                </a:solidFill>
              </a:rPr>
              <a:t>Tekst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r" b="1" kern="1200">
                <a:solidFill>
                  <a:schemeClr val="bg1"/>
                </a:solidFill>
              </a:rPr>
              <a:t>Slike/videozapisi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r" b="1" kern="1200">
                <a:solidFill>
                  <a:schemeClr val="bg1"/>
                </a:solidFill>
              </a:rPr>
              <a:t>Grafike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r" b="1" kern="1200">
                <a:solidFill>
                  <a:schemeClr val="bg1"/>
                </a:solidFill>
              </a:rPr>
              <a:t>Ostalo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r" b="1" kern="1200">
                <a:solidFill>
                  <a:schemeClr val="bg1"/>
                </a:solidFill>
              </a:rPr>
              <a:t>Partneri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331" y="3239107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hr" cap="all" dirty="0"/>
              <a:t>uvjeravanju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2" y="478797"/>
            <a:ext cx="10515600" cy="1325563"/>
          </a:xfrm>
        </p:spPr>
        <p:txBody>
          <a:bodyPr rtlCol="0"/>
          <a:lstStyle/>
          <a:p>
            <a:pPr rtl="0"/>
            <a:r>
              <a:rPr lang="hr" dirty="0"/>
              <a:t>Pristupi</a:t>
            </a:r>
            <a:r>
              <a:rPr lang="en-GB" dirty="0"/>
              <a:t> </a:t>
            </a:r>
            <a:r>
              <a:rPr lang="hr" dirty="0"/>
              <a:t>uvjeravanju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4804222" y="323020"/>
            <a:ext cx="2591135" cy="259113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hr" b="1">
                <a:solidFill>
                  <a:schemeClr val="tx1">
                    <a:lumMod val="75000"/>
                    <a:lumOff val="25000"/>
                  </a:schemeClr>
                </a:solidFill>
              </a:rPr>
              <a:t>Logika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335122" y="1974980"/>
            <a:ext cx="2591135" cy="25911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hr" b="1">
                <a:solidFill>
                  <a:schemeClr val="tx1">
                    <a:lumMod val="75000"/>
                    <a:lumOff val="25000"/>
                  </a:schemeClr>
                </a:solidFill>
              </a:rPr>
              <a:t>Osjećaji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4933504" y="3639293"/>
            <a:ext cx="2591135" cy="259113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hr" b="1">
                <a:solidFill>
                  <a:schemeClr val="tx1">
                    <a:lumMod val="75000"/>
                    <a:lumOff val="25000"/>
                  </a:schemeClr>
                </a:solidFill>
              </a:rPr>
              <a:t>Etika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421076" y="1974980"/>
            <a:ext cx="2591135" cy="259113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Vjerodostojnost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hr" sz="4000" dirty="0">
                <a:solidFill>
                  <a:schemeClr val="bg1"/>
                </a:solidFill>
              </a:rPr>
              <a:t>Zabraniti upotrebu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hr" sz="4000" dirty="0">
                <a:solidFill>
                  <a:schemeClr val="bg1"/>
                </a:solidFill>
              </a:rPr>
              <a:t>pesticida u poljoprivredi!</a:t>
            </a:r>
            <a:endParaRPr lang="en-GB" sz="40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hr"/>
              <a:t>Što drugi</a:t>
            </a:r>
            <a:br>
              <a:rPr lang="en-GB" dirty="0"/>
            </a:br>
            <a:r>
              <a:rPr lang="hr"/>
              <a:t>misle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hr" sz="1800" b="1">
                <a:solidFill>
                  <a:schemeClr val="bg1"/>
                </a:solidFill>
              </a:rPr>
              <a:t>Učenik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r" b="1" kern="1200">
                <a:solidFill>
                  <a:schemeClr val="bg1"/>
                </a:solidFill>
              </a:rPr>
              <a:t>Roditelj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r" b="1" kern="1200">
                <a:solidFill>
                  <a:schemeClr val="bg1"/>
                </a:solidFill>
              </a:rPr>
              <a:t>Poslovni čovjek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r" b="1" kern="1200">
                <a:solidFill>
                  <a:schemeClr val="bg1"/>
                </a:solidFill>
              </a:rPr>
              <a:t>Političar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2257F0-DD61-4440-A510-1D5E7C365AAD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629aca69-e568-4408-9ad2-aee324182a20"/>
    <ds:schemaRef ds:uri="97c1ee2c-8d9f-4cc8-8bc1-0ef05972d65f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5C9CDF-31CA-4B69-AEEB-8E9ADF62B258}"/>
</file>

<file path=customXml/itemProps3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65</Words>
  <Application>Microsoft Office PowerPoint</Application>
  <PresentationFormat>Widescreen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Wingdings</vt:lpstr>
      <vt:lpstr>Open Sans</vt:lpstr>
      <vt:lpstr>Arial</vt:lpstr>
      <vt:lpstr>Calibri</vt:lpstr>
      <vt:lpstr>Office Theme</vt:lpstr>
      <vt:lpstr>DEMOKRACIJA EU-a NA DJELU  Iznesite svoje mišljenje s pomoću europske građanske inicijative</vt:lpstr>
      <vt:lpstr>Elementi uspješne kampanje.</vt:lpstr>
      <vt:lpstr>Pristupi uvjeravanju</vt:lpstr>
      <vt:lpstr>PowerPoint Presentation</vt:lpstr>
      <vt:lpstr>Što drugi misle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2023-06-03T18:20:23Z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