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4C211B-E36B-44C1-9868-9953ACA0B532}" v="18" dt="2023-06-04T09:14:50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181" autoAdjust="0"/>
  </p:normalViewPr>
  <p:slideViewPr>
    <p:cSldViewPr snapToGrid="0">
      <p:cViewPr varScale="1">
        <p:scale>
          <a:sx n="111" d="100"/>
          <a:sy n="111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0B4C211B-E36B-44C1-9868-9953ACA0B532}"/>
    <pc:docChg chg="undo custSel modSld modMainMaster">
      <pc:chgData name="LEVER Steven" userId="145c1310-78e0-4db2-831e-c364d1d3267c" providerId="ADAL" clId="{0B4C211B-E36B-44C1-9868-9953ACA0B532}" dt="2023-06-04T09:14:50.361" v="611"/>
      <pc:docMkLst>
        <pc:docMk/>
      </pc:docMkLst>
      <pc:sldChg chg="addSp delSp modSp mod">
        <pc:chgData name="LEVER Steven" userId="145c1310-78e0-4db2-831e-c364d1d3267c" providerId="ADAL" clId="{0B4C211B-E36B-44C1-9868-9953ACA0B532}" dt="2023-06-04T07:21:34.682" v="22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0B4C211B-E36B-44C1-9868-9953ACA0B532}" dt="2023-06-04T07:20:52.766" v="1" actId="478"/>
          <ac:spMkLst>
            <pc:docMk/>
            <pc:sldMk cId="2378566686" sldId="257"/>
            <ac:spMk id="3" creationId="{D0CA42B6-E9DE-317D-FE0C-66F26BC96D7C}"/>
          </ac:spMkLst>
        </pc:spChg>
        <pc:spChg chg="del">
          <ac:chgData name="LEVER Steven" userId="145c1310-78e0-4db2-831e-c364d1d3267c" providerId="ADAL" clId="{0B4C211B-E36B-44C1-9868-9953ACA0B532}" dt="2023-06-04T07:20:50.540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0B4C211B-E36B-44C1-9868-9953ACA0B532}" dt="2023-06-04T07:21:34.682" v="22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0B4C211B-E36B-44C1-9868-9953ACA0B532}" dt="2023-06-04T07:20:54.402" v="2"/>
          <ac:spMkLst>
            <pc:docMk/>
            <pc:sldMk cId="2378566686" sldId="257"/>
            <ac:spMk id="6" creationId="{167CABE8-B713-CA16-2C81-EA42FD0CC700}"/>
          </ac:spMkLst>
        </pc:spChg>
      </pc:sldChg>
      <pc:sldChg chg="addSp delSp modSp mod">
        <pc:chgData name="LEVER Steven" userId="145c1310-78e0-4db2-831e-c364d1d3267c" providerId="ADAL" clId="{0B4C211B-E36B-44C1-9868-9953ACA0B532}" dt="2023-06-04T09:10:45.118" v="525" actId="1036"/>
        <pc:sldMkLst>
          <pc:docMk/>
          <pc:sldMk cId="4044883605" sldId="264"/>
        </pc:sldMkLst>
        <pc:picChg chg="del">
          <ac:chgData name="LEVER Steven" userId="145c1310-78e0-4db2-831e-c364d1d3267c" providerId="ADAL" clId="{0B4C211B-E36B-44C1-9868-9953ACA0B532}" dt="2023-06-04T09:08:25.687" v="25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0B4C211B-E36B-44C1-9868-9953ACA0B532}" dt="2023-06-04T09:06:14.153" v="91" actId="478"/>
          <ac:picMkLst>
            <pc:docMk/>
            <pc:sldMk cId="4044883605" sldId="264"/>
            <ac:picMk id="11" creationId="{FBA9C151-FB80-3C01-6490-8DF20A18EE6D}"/>
          </ac:picMkLst>
        </pc:picChg>
        <pc:picChg chg="add del mod">
          <ac:chgData name="LEVER Steven" userId="145c1310-78e0-4db2-831e-c364d1d3267c" providerId="ADAL" clId="{0B4C211B-E36B-44C1-9868-9953ACA0B532}" dt="2023-06-04T09:06:26.931" v="144" actId="1035"/>
          <ac:picMkLst>
            <pc:docMk/>
            <pc:sldMk cId="4044883605" sldId="264"/>
            <ac:picMk id="12" creationId="{B3AA1C43-55CF-5762-0DBA-CAEDECCC562F}"/>
          </ac:picMkLst>
        </pc:picChg>
        <pc:picChg chg="del">
          <ac:chgData name="LEVER Steven" userId="145c1310-78e0-4db2-831e-c364d1d3267c" providerId="ADAL" clId="{0B4C211B-E36B-44C1-9868-9953ACA0B532}" dt="2023-06-04T09:10:33.824" v="477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0B4C211B-E36B-44C1-9868-9953ACA0B532}" dt="2023-06-04T09:08:31.353" v="329" actId="1037"/>
          <ac:picMkLst>
            <pc:docMk/>
            <pc:sldMk cId="4044883605" sldId="264"/>
            <ac:picMk id="15" creationId="{8D3CE0C2-6DBF-42F2-21DD-03025FA72016}"/>
          </ac:picMkLst>
        </pc:picChg>
        <pc:picChg chg="add del mod">
          <ac:chgData name="LEVER Steven" userId="145c1310-78e0-4db2-831e-c364d1d3267c" providerId="ADAL" clId="{0B4C211B-E36B-44C1-9868-9953ACA0B532}" dt="2023-06-04T09:10:45.118" v="525" actId="1036"/>
          <ac:picMkLst>
            <pc:docMk/>
            <pc:sldMk cId="4044883605" sldId="264"/>
            <ac:picMk id="17" creationId="{6AFAFFF3-1892-88C4-B262-C3B3BDC4CC48}"/>
          </ac:picMkLst>
        </pc:picChg>
      </pc:sldChg>
      <pc:sldChg chg="addSp delSp modSp mod">
        <pc:chgData name="LEVER Steven" userId="145c1310-78e0-4db2-831e-c364d1d3267c" providerId="ADAL" clId="{0B4C211B-E36B-44C1-9868-9953ACA0B532}" dt="2023-06-04T09:08:54.644" v="386" actId="1038"/>
        <pc:sldMkLst>
          <pc:docMk/>
          <pc:sldMk cId="1371733259" sldId="265"/>
        </pc:sldMkLst>
        <pc:picChg chg="del">
          <ac:chgData name="LEVER Steven" userId="145c1310-78e0-4db2-831e-c364d1d3267c" providerId="ADAL" clId="{0B4C211B-E36B-44C1-9868-9953ACA0B532}" dt="2023-06-04T09:08:49.531" v="333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0B4C211B-E36B-44C1-9868-9953ACA0B532}" dt="2023-06-04T09:08:54.644" v="386" actId="1038"/>
          <ac:picMkLst>
            <pc:docMk/>
            <pc:sldMk cId="1371733259" sldId="265"/>
            <ac:picMk id="5" creationId="{0DA155A6-70A2-3A0F-C71E-9A5CA1252734}"/>
          </ac:picMkLst>
        </pc:picChg>
      </pc:sldChg>
      <pc:sldChg chg="addSp delSp modSp mod">
        <pc:chgData name="LEVER Steven" userId="145c1310-78e0-4db2-831e-c364d1d3267c" providerId="ADAL" clId="{0B4C211B-E36B-44C1-9868-9953ACA0B532}" dt="2023-06-04T09:11:09.838" v="560" actId="1038"/>
        <pc:sldMkLst>
          <pc:docMk/>
          <pc:sldMk cId="2034612151" sldId="266"/>
        </pc:sldMkLst>
        <pc:picChg chg="add mod">
          <ac:chgData name="LEVER Steven" userId="145c1310-78e0-4db2-831e-c364d1d3267c" providerId="ADAL" clId="{0B4C211B-E36B-44C1-9868-9953ACA0B532}" dt="2023-06-04T09:11:09.838" v="560" actId="1038"/>
          <ac:picMkLst>
            <pc:docMk/>
            <pc:sldMk cId="2034612151" sldId="266"/>
            <ac:picMk id="3" creationId="{B2AFC083-DFE9-6751-0125-77F6191ED843}"/>
          </ac:picMkLst>
        </pc:picChg>
        <pc:picChg chg="del">
          <ac:chgData name="LEVER Steven" userId="145c1310-78e0-4db2-831e-c364d1d3267c" providerId="ADAL" clId="{0B4C211B-E36B-44C1-9868-9953ACA0B532}" dt="2023-06-04T09:11:05.713" v="529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0B4C211B-E36B-44C1-9868-9953ACA0B532}" dt="2023-06-04T09:12:51.460" v="599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0B4C211B-E36B-44C1-9868-9953ACA0B532}" dt="2023-06-04T09:12:41.595" v="597"/>
          <ac:spMkLst>
            <pc:docMk/>
            <pc:sldMk cId="1108155647" sldId="267"/>
            <ac:spMk id="10" creationId="{67A8C511-2051-19D1-B838-A65A3ACA0E43}"/>
          </ac:spMkLst>
        </pc:spChg>
        <pc:picChg chg="del">
          <ac:chgData name="LEVER Steven" userId="145c1310-78e0-4db2-831e-c364d1d3267c" providerId="ADAL" clId="{0B4C211B-E36B-44C1-9868-9953ACA0B532}" dt="2023-06-04T09:12:37.753" v="596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0B4C211B-E36B-44C1-9868-9953ACA0B532}" dt="2023-06-04T09:12:51.460" v="599" actId="14100"/>
          <ac:picMkLst>
            <pc:docMk/>
            <pc:sldMk cId="1108155647" sldId="267"/>
            <ac:picMk id="11" creationId="{7E8FB492-420F-58DA-7620-7EE02C56F678}"/>
          </ac:picMkLst>
        </pc:picChg>
      </pc:sldChg>
      <pc:sldChg chg="addSp delSp modSp mod">
        <pc:chgData name="LEVER Steven" userId="145c1310-78e0-4db2-831e-c364d1d3267c" providerId="ADAL" clId="{0B4C211B-E36B-44C1-9868-9953ACA0B532}" dt="2023-06-04T09:06:55.908" v="186" actId="1037"/>
        <pc:sldMkLst>
          <pc:docMk/>
          <pc:sldMk cId="1377561517" sldId="268"/>
        </pc:sldMkLst>
        <pc:picChg chg="add mod">
          <ac:chgData name="LEVER Steven" userId="145c1310-78e0-4db2-831e-c364d1d3267c" providerId="ADAL" clId="{0B4C211B-E36B-44C1-9868-9953ACA0B532}" dt="2023-06-04T09:06:55.908" v="186" actId="1037"/>
          <ac:picMkLst>
            <pc:docMk/>
            <pc:sldMk cId="1377561517" sldId="268"/>
            <ac:picMk id="3" creationId="{587EC12E-8B61-4895-F65C-F21892B014FA}"/>
          </ac:picMkLst>
        </pc:picChg>
        <pc:picChg chg="del">
          <ac:chgData name="LEVER Steven" userId="145c1310-78e0-4db2-831e-c364d1d3267c" providerId="ADAL" clId="{0B4C211B-E36B-44C1-9868-9953ACA0B532}" dt="2023-06-04T09:06:51.814" v="148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0B4C211B-E36B-44C1-9868-9953ACA0B532}" dt="2023-06-04T09:13:29.094" v="603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0B4C211B-E36B-44C1-9868-9953ACA0B532}" dt="2023-06-04T09:13:23.490" v="601"/>
          <ac:spMkLst>
            <pc:docMk/>
            <pc:sldMk cId="322552093" sldId="269"/>
            <ac:spMk id="10" creationId="{7B54449C-1CC2-6D7E-E2CF-6A1CC6527992}"/>
          </ac:spMkLst>
        </pc:spChg>
        <pc:picChg chg="del">
          <ac:chgData name="LEVER Steven" userId="145c1310-78e0-4db2-831e-c364d1d3267c" providerId="ADAL" clId="{0B4C211B-E36B-44C1-9868-9953ACA0B532}" dt="2023-06-04T09:13:18.866" v="600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0B4C211B-E36B-44C1-9868-9953ACA0B532}" dt="2023-06-04T09:13:29.094" v="603" actId="14100"/>
          <ac:picMkLst>
            <pc:docMk/>
            <pc:sldMk cId="322552093" sldId="269"/>
            <ac:picMk id="11" creationId="{8E40759F-F0EB-3B5B-99B0-3817F54E553E}"/>
          </ac:picMkLst>
        </pc:picChg>
      </pc:sldChg>
      <pc:sldChg chg="addSp delSp modSp mod">
        <pc:chgData name="LEVER Steven" userId="145c1310-78e0-4db2-831e-c364d1d3267c" providerId="ADAL" clId="{0B4C211B-E36B-44C1-9868-9953ACA0B532}" dt="2023-06-04T09:11:30.575" v="595" actId="1035"/>
        <pc:sldMkLst>
          <pc:docMk/>
          <pc:sldMk cId="1941604448" sldId="270"/>
        </pc:sldMkLst>
        <pc:picChg chg="del">
          <ac:chgData name="LEVER Steven" userId="145c1310-78e0-4db2-831e-c364d1d3267c" providerId="ADAL" clId="{0B4C211B-E36B-44C1-9868-9953ACA0B532}" dt="2023-06-04T09:09:25.084" v="391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0B4C211B-E36B-44C1-9868-9953ACA0B532}" dt="2023-06-04T09:07:38.763" v="193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0B4C211B-E36B-44C1-9868-9953ACA0B532}" dt="2023-06-04T09:11:24.779" v="563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0B4C211B-E36B-44C1-9868-9953ACA0B532}" dt="2023-06-04T09:07:45.427" v="248" actId="1036"/>
          <ac:picMkLst>
            <pc:docMk/>
            <pc:sldMk cId="1941604448" sldId="270"/>
            <ac:picMk id="14" creationId="{46BDF025-044D-41C6-F148-B9EEAC43AB8A}"/>
          </ac:picMkLst>
        </pc:picChg>
        <pc:picChg chg="add mod">
          <ac:chgData name="LEVER Steven" userId="145c1310-78e0-4db2-831e-c364d1d3267c" providerId="ADAL" clId="{0B4C211B-E36B-44C1-9868-9953ACA0B532}" dt="2023-06-04T09:09:31.678" v="450" actId="1037"/>
          <ac:picMkLst>
            <pc:docMk/>
            <pc:sldMk cId="1941604448" sldId="270"/>
            <ac:picMk id="15" creationId="{47E31D7D-F46D-4066-E90C-BC8CD115F96A}"/>
          </ac:picMkLst>
        </pc:picChg>
        <pc:picChg chg="add mod">
          <ac:chgData name="LEVER Steven" userId="145c1310-78e0-4db2-831e-c364d1d3267c" providerId="ADAL" clId="{0B4C211B-E36B-44C1-9868-9953ACA0B532}" dt="2023-06-04T09:11:30.575" v="595" actId="1035"/>
          <ac:picMkLst>
            <pc:docMk/>
            <pc:sldMk cId="1941604448" sldId="270"/>
            <ac:picMk id="16" creationId="{90B91759-3D37-4BC5-A1EA-AF76CCA1E794}"/>
          </ac:picMkLst>
        </pc:picChg>
      </pc:sldChg>
      <pc:sldChg chg="addSp delSp modSp mod delAnim modAnim">
        <pc:chgData name="LEVER Steven" userId="145c1310-78e0-4db2-831e-c364d1d3267c" providerId="ADAL" clId="{0B4C211B-E36B-44C1-9868-9953ACA0B532}" dt="2023-06-04T09:14:13.823" v="607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0B4C211B-E36B-44C1-9868-9953ACA0B532}" dt="2023-06-04T09:14:08.154" v="605"/>
          <ac:spMkLst>
            <pc:docMk/>
            <pc:sldMk cId="968963885" sldId="271"/>
            <ac:spMk id="10" creationId="{D977412E-C9E1-453D-5581-0237D0376AED}"/>
          </ac:spMkLst>
        </pc:spChg>
        <pc:picChg chg="del">
          <ac:chgData name="LEVER Steven" userId="145c1310-78e0-4db2-831e-c364d1d3267c" providerId="ADAL" clId="{0B4C211B-E36B-44C1-9868-9953ACA0B532}" dt="2023-06-04T09:14:02.972" v="604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0B4C211B-E36B-44C1-9868-9953ACA0B532}" dt="2023-06-04T09:14:13.823" v="607" actId="14100"/>
          <ac:picMkLst>
            <pc:docMk/>
            <pc:sldMk cId="968963885" sldId="271"/>
            <ac:picMk id="11" creationId="{FBBB1276-A21A-2347-34F3-9F95F31EDE34}"/>
          </ac:picMkLst>
        </pc:picChg>
      </pc:sldChg>
      <pc:sldMasterChg chg="modSldLayout">
        <pc:chgData name="LEVER Steven" userId="145c1310-78e0-4db2-831e-c364d1d3267c" providerId="ADAL" clId="{0B4C211B-E36B-44C1-9868-9953ACA0B532}" dt="2023-06-04T09:14:50.361" v="611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0B4C211B-E36B-44C1-9868-9953ACA0B532}" dt="2023-06-04T07:22:24.177" v="56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0B4C211B-E36B-44C1-9868-9953ACA0B532}" dt="2023-06-04T07:22:24.177" v="56" actId="1036"/>
            <ac:picMkLst>
              <pc:docMk/>
              <pc:sldMasterMk cId="2651415450" sldId="2147483648"/>
              <pc:sldLayoutMk cId="2136466648" sldId="2147483660"/>
              <ac:picMk id="4" creationId="{4030B0FB-E72A-750C-57E1-8D13796B8063}"/>
            </ac:picMkLst>
          </pc:picChg>
          <pc:picChg chg="del">
            <ac:chgData name="LEVER Steven" userId="145c1310-78e0-4db2-831e-c364d1d3267c" providerId="ADAL" clId="{0B4C211B-E36B-44C1-9868-9953ACA0B532}" dt="2023-06-04T07:22:18.900" v="2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0B4C211B-E36B-44C1-9868-9953ACA0B532}" dt="2023-06-04T07:22:52.369" v="82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0B4C211B-E36B-44C1-9868-9953ACA0B532}" dt="2023-06-04T07:22:52.369" v="82" actId="1036"/>
            <ac:picMkLst>
              <pc:docMk/>
              <pc:sldMasterMk cId="2651415450" sldId="2147483648"/>
              <pc:sldLayoutMk cId="3859348747" sldId="2147483661"/>
              <ac:picMk id="4" creationId="{26404DAD-DCBD-1988-958F-8A8922ABEFF8}"/>
            </ac:picMkLst>
          </pc:picChg>
          <pc:picChg chg="del">
            <ac:chgData name="LEVER Steven" userId="145c1310-78e0-4db2-831e-c364d1d3267c" providerId="ADAL" clId="{0B4C211B-E36B-44C1-9868-9953ACA0B532}" dt="2023-06-04T07:22:47.755" v="60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0B4C211B-E36B-44C1-9868-9953ACA0B532}" dt="2023-06-04T09:14:42.449" v="609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0B4C211B-E36B-44C1-9868-9953ACA0B532}" dt="2023-06-04T09:14:42.449" v="609"/>
            <ac:picMkLst>
              <pc:docMk/>
              <pc:sldMasterMk cId="2651415450" sldId="2147483648"/>
              <pc:sldLayoutMk cId="4206117479" sldId="2147483663"/>
              <ac:picMk id="4" creationId="{879D736F-F18A-3108-6492-032DEFA3A33C}"/>
            </ac:picMkLst>
          </pc:picChg>
          <pc:picChg chg="del">
            <ac:chgData name="LEVER Steven" userId="145c1310-78e0-4db2-831e-c364d1d3267c" providerId="ADAL" clId="{0B4C211B-E36B-44C1-9868-9953ACA0B532}" dt="2023-06-04T09:14:41.870" v="608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0B4C211B-E36B-44C1-9868-9953ACA0B532}" dt="2023-06-04T09:14:50.361" v="611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0B4C211B-E36B-44C1-9868-9953ACA0B532}" dt="2023-06-04T09:14:49.900" v="610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0B4C211B-E36B-44C1-9868-9953ACA0B532}" dt="2023-06-04T09:14:50.361" v="611"/>
            <ac:picMkLst>
              <pc:docMk/>
              <pc:sldMasterMk cId="2651415450" sldId="2147483648"/>
              <pc:sldLayoutMk cId="2945591852" sldId="2147483664"/>
              <ac:picMk id="5" creationId="{AEAC0DAA-108A-888D-99C2-C0454011F5EF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lv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v"/>
              <a:t>Teacher’s Pack</a:t>
            </a:r>
            <a:endParaRPr lang="en-GB" dirty="0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4030B0FB-E72A-750C-57E1-8D13796B8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54" y="5975991"/>
            <a:ext cx="1693718" cy="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EAC0DAA-108A-888D-99C2-C0454011F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24" y="6334273"/>
            <a:ext cx="894102" cy="3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l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26404DAD-DCBD-1988-958F-8A8922ABEF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24" y="6334273"/>
            <a:ext cx="894102" cy="3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79D736F-F18A-3108-6492-032DEFA3A3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24" y="6334273"/>
            <a:ext cx="894102" cy="3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lv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4630" y="888770"/>
            <a:ext cx="2422740" cy="1224278"/>
          </a:xfrm>
        </p:spPr>
        <p:txBody>
          <a:bodyPr rtlCol="0">
            <a:noAutofit/>
          </a:bodyPr>
          <a:lstStyle/>
          <a:p>
            <a:pPr rtl="0"/>
            <a:r>
              <a:rPr lang="lv" sz="1900" dirty="0"/>
              <a:t>2. nodaļa</a:t>
            </a:r>
          </a:p>
          <a:p>
            <a:pPr rtl="0"/>
            <a:r>
              <a:rPr lang="lv" sz="1900" dirty="0"/>
              <a:t>Demokrātija Eiropas Savienībā</a:t>
            </a:r>
            <a:endParaRPr lang="en-GB" sz="1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7CABE8-B713-CA16-2C81-EA42FD0C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89858"/>
            <a:ext cx="5054598" cy="3689352"/>
          </a:xfrm>
        </p:spPr>
        <p:txBody>
          <a:bodyPr rtlCol="0"/>
          <a:lstStyle/>
          <a:p>
            <a:pPr rtl="0"/>
            <a:r>
              <a:rPr lang="lv" sz="4200" dirty="0"/>
              <a:t>ES DEMOKRĀTIJA</a:t>
            </a:r>
            <a:br>
              <a:rPr lang="en-US" sz="4200" dirty="0"/>
            </a:br>
            <a:r>
              <a:rPr lang="lv" sz="4200" dirty="0"/>
              <a:t>DARBĪBĀ</a:t>
            </a:r>
            <a:br>
              <a:rPr lang="en-US" dirty="0"/>
            </a:br>
            <a:br>
              <a:rPr lang="en-US" sz="2800" b="0" dirty="0"/>
            </a:br>
            <a:r>
              <a:rPr lang="en-US" sz="2800" b="0" spc="-40" dirty="0"/>
              <a:t>P</a:t>
            </a:r>
            <a:r>
              <a:rPr lang="lv-LV" sz="2800" b="0" spc="-40" dirty="0"/>
              <a:t>audiet savu viedokli ar Eiropas pilsoņu iniciatīvu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LV2W">
            <a:hlinkClick r:id="" action="ppaction://media"/>
            <a:extLst>
              <a:ext uri="{FF2B5EF4-FFF2-40B4-BE49-F238E27FC236}">
                <a16:creationId xmlns:a16="http://schemas.microsoft.com/office/drawing/2014/main" id="{FBBB1276-A21A-2347-34F3-9F95F31EDE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9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v" b="1"/>
              <a:t>Divu veidu demokrātija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lv" sz="2200" b="1"/>
              <a:t>Pārstāvības: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lv" sz="2000"/>
              <a:t>“Pārvaldības sistēma, kurā pilsoņi ievēl pārstāvjus, kuri viņu vārdā ierosina tiesību aktus vai politikas iniciatīvas un balso par tām.”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lv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Līdzdalības: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lv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“Sistēma, kurā pilsoņi tiek iesaistīti valsts lēmumu pieņemšanas procesos, tādējādi papildinot pārstāvības demokrātiju”’.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v">
                <a:latin typeface="Trebuchet MS"/>
              </a:rPr>
              <a:t>Trīs galvenās ES iestādes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B3AA1C43-55CF-5762-0DBA-CAEDECCC5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49" y="2793133"/>
            <a:ext cx="2453035" cy="1989249"/>
          </a:xfrm>
          <a:prstGeom prst="rect">
            <a:avLst/>
          </a:prstGeom>
        </p:spPr>
      </p:pic>
      <p:pic>
        <p:nvPicPr>
          <p:cNvPr id="15" name="Picture 14" descr="A blue and yellow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D3CE0C2-6DBF-42F2-21DD-03025FA72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73" y="1749797"/>
            <a:ext cx="2138455" cy="1487621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6AFAFFF3-1892-88C4-B262-C3B3BDC4C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0" y="3398055"/>
            <a:ext cx="3824940" cy="15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v"/>
              <a:t>Eiropas Komisija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/>
              </a:rPr>
              <a:t>Pārstāv ES kopējās intereses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/>
              </a:rPr>
              <a:t>Ierosina jaunus ES likumus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 panose="020B0603020202020204" pitchFamily="34" charset="0"/>
              </a:rPr>
              <a:t>Veido 27 komisāri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lv" sz="2400">
                <a:latin typeface="Trebuchet MS" panose="020B0603020202020204" pitchFamily="34" charset="0"/>
              </a:rPr>
              <a:t>(1 no katras ES valsts)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yellow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0DA155A6-70A2-3A0F-C71E-9A5CA1252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25" y="1641677"/>
            <a:ext cx="1915473" cy="13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v"/>
              <a:t>Eiropas Savienības Padome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/>
              </a:rPr>
              <a:t>Pārstāv ES valstu valdības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 i="0">
                <a:effectLst/>
                <a:latin typeface="Trebuchet MS"/>
              </a:rPr>
              <a:t>Apspriež un pieņem ES tiesību aktus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 panose="020B0603020202020204" pitchFamily="34" charset="0"/>
              </a:rPr>
              <a:t>Sastāv no katras ES valsts ministriem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B2AFC083-DFE9-6751-0125-77F6191ED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5" y="1343818"/>
            <a:ext cx="4702004" cy="18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Balso__ana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7E8FB492-420F-58DA-7620-7EE02C56F6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v">
                <a:latin typeface="Trebuchet MS" panose="020B0603020202020204" pitchFamily="34" charset="0"/>
              </a:rPr>
              <a:t>Eiropas Parlaments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/>
              </a:rPr>
              <a:t>Pārstāv ES valstu pilsoņus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/>
              </a:rPr>
              <a:t>Apspriež un pieņem ES tiesību aktus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v" sz="2400">
                <a:latin typeface="Trebuchet MS" panose="020B0603020202020204" pitchFamily="34" charset="0"/>
              </a:rPr>
              <a:t>Tieši ievēl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lv" sz="2400">
                <a:latin typeface="Trebuchet MS" panose="020B0603020202020204" pitchFamily="34" charset="0"/>
              </a:rPr>
              <a:t>ES pilsoņi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587EC12E-8B61-4895-F65C-F21892B01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6" y="1527718"/>
            <a:ext cx="2453035" cy="19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ES_l__mumu_pie__em__anas_proces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8E40759F-F0EB-3B5B-99B0-3817F54E55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lv"/>
              <a:t>Kā tiek pieņemti</a:t>
            </a:r>
            <a:br>
              <a:rPr lang="en-GB" dirty="0"/>
            </a:br>
            <a:r>
              <a:rPr lang="lv"/>
              <a:t>likumi...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lv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 tiek nosūtīti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v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Parlamentam un Padomei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v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izskatīšanai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v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Eiropas </a:t>
              </a:r>
              <a:r>
                <a:rPr lang="lv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v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Eiropas </a:t>
              </a:r>
              <a:r>
                <a:rPr lang="lv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PADOME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lv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Abas puses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v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apspriež un var mainīt priekšlikumu.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v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 tiek panākta vienošanās, likums tiek pieņemts.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v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Eiropas </a:t>
              </a:r>
              <a:r>
                <a:rPr lang="lv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KOMISIJA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v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ierosina likumus</a:t>
              </a:r>
            </a:p>
          </p:txBody>
        </p:sp>
      </p:grpSp>
      <p:pic>
        <p:nvPicPr>
          <p:cNvPr id="14" name="Picture 13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46BDF025-044D-41C6-F148-B9EEAC43A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7" y="4465068"/>
            <a:ext cx="2043507" cy="1657149"/>
          </a:xfrm>
          <a:prstGeom prst="rect">
            <a:avLst/>
          </a:prstGeom>
        </p:spPr>
      </p:pic>
      <p:pic>
        <p:nvPicPr>
          <p:cNvPr id="15" name="Picture 14" descr="A blue and yellow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7E31D7D-F46D-4066-E90C-BC8CD115F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36" y="548190"/>
            <a:ext cx="1700094" cy="1182674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90B91759-3D37-4BC5-A1EA-AF76CCA1E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84" y="4414522"/>
            <a:ext cx="3824940" cy="15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2DA836-2616-42B6-A580-C0D793F1A776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186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Trebuchet MS</vt:lpstr>
      <vt:lpstr>Wingdings</vt:lpstr>
      <vt:lpstr>Open Sans</vt:lpstr>
      <vt:lpstr>Arial</vt:lpstr>
      <vt:lpstr>Calibri</vt:lpstr>
      <vt:lpstr>Office Theme</vt:lpstr>
      <vt:lpstr>ES DEMOKRĀTIJA DARBĪBĀ  Paudiet savu viedokli ar Eiropas pilsoņu iniciatīvu</vt:lpstr>
      <vt:lpstr>Divu veidu demokrātija</vt:lpstr>
      <vt:lpstr>Trīs galvenās ES iestādes</vt:lpstr>
      <vt:lpstr>Eiropas Komisija</vt:lpstr>
      <vt:lpstr>Eiropas Savienības Padome</vt:lpstr>
      <vt:lpstr>PowerPoint Presentation</vt:lpstr>
      <vt:lpstr>Eiropas Parlaments</vt:lpstr>
      <vt:lpstr>PowerPoint Presentation</vt:lpstr>
      <vt:lpstr>Kā tiek pieņemti likumi...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2023-06-04T09:14:50Z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