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BCC15-5152-4D89-AAFE-F74F50924571}" v="5" dt="2023-06-04T09:24:57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20FBCC15-5152-4D89-AAFE-F74F50924571}"/>
    <pc:docChg chg="custSel modSld modMainMaster">
      <pc:chgData name="LEVER Steven" userId="145c1310-78e0-4db2-831e-c364d1d3267c" providerId="ADAL" clId="{20FBCC15-5152-4D89-AAFE-F74F50924571}" dt="2023-06-04T09:25:28.662" v="62" actId="255"/>
      <pc:docMkLst>
        <pc:docMk/>
      </pc:docMkLst>
      <pc:sldChg chg="addSp delSp modSp mod">
        <pc:chgData name="LEVER Steven" userId="145c1310-78e0-4db2-831e-c364d1d3267c" providerId="ADAL" clId="{20FBCC15-5152-4D89-AAFE-F74F50924571}" dt="2023-06-04T09:23:16.885" v="2"/>
        <pc:sldMkLst>
          <pc:docMk/>
          <pc:sldMk cId="2378566686" sldId="257"/>
        </pc:sldMkLst>
        <pc:spChg chg="add del mod">
          <ac:chgData name="LEVER Steven" userId="145c1310-78e0-4db2-831e-c364d1d3267c" providerId="ADAL" clId="{20FBCC15-5152-4D89-AAFE-F74F50924571}" dt="2023-06-04T09:23:15.033" v="1" actId="478"/>
          <ac:spMkLst>
            <pc:docMk/>
            <pc:sldMk cId="2378566686" sldId="257"/>
            <ac:spMk id="3" creationId="{EE2D314B-7B2F-4193-3791-2932742258B0}"/>
          </ac:spMkLst>
        </pc:spChg>
        <pc:spChg chg="add mod">
          <ac:chgData name="LEVER Steven" userId="145c1310-78e0-4db2-831e-c364d1d3267c" providerId="ADAL" clId="{20FBCC15-5152-4D89-AAFE-F74F50924571}" dt="2023-06-04T09:23:16.885" v="2"/>
          <ac:spMkLst>
            <pc:docMk/>
            <pc:sldMk cId="2378566686" sldId="257"/>
            <ac:spMk id="4" creationId="{F4A0E7A2-F80A-0E9F-56AC-3DEC1D675C2C}"/>
          </ac:spMkLst>
        </pc:spChg>
        <pc:spChg chg="del">
          <ac:chgData name="LEVER Steven" userId="145c1310-78e0-4db2-831e-c364d1d3267c" providerId="ADAL" clId="{20FBCC15-5152-4D89-AAFE-F74F50924571}" dt="2023-06-04T09:23:12.906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20FBCC15-5152-4D89-AAFE-F74F50924571}" dt="2023-06-04T09:25:28.662" v="62" actId="255"/>
        <pc:sldMkLst>
          <pc:docMk/>
          <pc:sldMk cId="1930444960" sldId="265"/>
        </pc:sldMkLst>
        <pc:spChg chg="mod">
          <ac:chgData name="LEVER Steven" userId="145c1310-78e0-4db2-831e-c364d1d3267c" providerId="ADAL" clId="{20FBCC15-5152-4D89-AAFE-F74F50924571}" dt="2023-06-04T09:25:28.662" v="62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20FBCC15-5152-4D89-AAFE-F74F50924571}" dt="2023-06-04T09:24:57.954" v="60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20FBCC15-5152-4D89-AAFE-F74F50924571}" dt="2023-06-04T09:24:15.444" v="29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20FBCC15-5152-4D89-AAFE-F74F50924571}" dt="2023-06-04T09:24:15.444" v="29" actId="1036"/>
            <ac:picMkLst>
              <pc:docMk/>
              <pc:sldMasterMk cId="2651415450" sldId="2147483648"/>
              <pc:sldLayoutMk cId="2136466648" sldId="2147483660"/>
              <ac:picMk id="2" creationId="{57533DC9-05ED-6641-7EE7-327CD90960BC}"/>
            </ac:picMkLst>
          </pc:picChg>
          <pc:picChg chg="del">
            <ac:chgData name="LEVER Steven" userId="145c1310-78e0-4db2-831e-c364d1d3267c" providerId="ADAL" clId="{20FBCC15-5152-4D89-AAFE-F74F50924571}" dt="2023-06-04T09:24:12.569" v="5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20FBCC15-5152-4D89-AAFE-F74F50924571}" dt="2023-06-04T09:24:53.714" v="58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20FBCC15-5152-4D89-AAFE-F74F50924571}" dt="2023-06-04T09:24:53.714" v="58"/>
            <ac:picMkLst>
              <pc:docMk/>
              <pc:sldMasterMk cId="2651415450" sldId="2147483648"/>
              <pc:sldLayoutMk cId="3859348747" sldId="2147483661"/>
              <ac:picMk id="4" creationId="{7F767D50-D544-F73D-1358-C4E16289E0AB}"/>
            </ac:picMkLst>
          </pc:picChg>
          <pc:picChg chg="del">
            <ac:chgData name="LEVER Steven" userId="145c1310-78e0-4db2-831e-c364d1d3267c" providerId="ADAL" clId="{20FBCC15-5152-4D89-AAFE-F74F50924571}" dt="2023-06-04T09:24:52.778" v="57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20FBCC15-5152-4D89-AAFE-F74F50924571}" dt="2023-06-04T09:24:57.954" v="60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20FBCC15-5152-4D89-AAFE-F74F50924571}" dt="2023-06-04T09:24:57.306" v="5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20FBCC15-5152-4D89-AAFE-F74F50924571}" dt="2023-06-04T09:24:57.954" v="60"/>
            <ac:picMkLst>
              <pc:docMk/>
              <pc:sldMasterMk cId="2651415450" sldId="2147483648"/>
              <pc:sldLayoutMk cId="4206117479" sldId="2147483663"/>
              <ac:picMk id="6" creationId="{0F236937-8378-BEF2-75BA-0548F60ACADF}"/>
            </ac:picMkLst>
          </pc:picChg>
        </pc:sldLayoutChg>
        <pc:sldLayoutChg chg="addSp delSp modSp mod">
          <pc:chgData name="LEVER Steven" userId="145c1310-78e0-4db2-831e-c364d1d3267c" providerId="ADAL" clId="{20FBCC15-5152-4D89-AAFE-F74F50924571}" dt="2023-06-04T09:24:46.352" v="56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20FBCC15-5152-4D89-AAFE-F74F50924571}" dt="2023-06-04T09:24:41.742" v="33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20FBCC15-5152-4D89-AAFE-F74F50924571}" dt="2023-06-04T09:24:46.352" v="56" actId="1036"/>
            <ac:picMkLst>
              <pc:docMk/>
              <pc:sldMasterMk cId="2651415450" sldId="2147483648"/>
              <pc:sldLayoutMk cId="2945591852" sldId="2147483664"/>
              <ac:picMk id="5" creationId="{766CC8FB-D1BB-10A0-E838-2F88E6A27EAA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"/>
              <a:t>Click to edit Master text styles</a:t>
            </a:r>
          </a:p>
          <a:p>
            <a:pPr lvl="1" rtl="0"/>
            <a:r>
              <a:rPr lang="lv"/>
              <a:t>Second level</a:t>
            </a:r>
          </a:p>
          <a:p>
            <a:pPr lvl="2" rtl="0"/>
            <a:r>
              <a:rPr lang="lv"/>
              <a:t>Third level</a:t>
            </a:r>
          </a:p>
          <a:p>
            <a:pPr lvl="3" rtl="0"/>
            <a:r>
              <a:rPr lang="lv"/>
              <a:t>Fourth level</a:t>
            </a:r>
          </a:p>
          <a:p>
            <a:pPr lvl="4" rtl="0"/>
            <a:r>
              <a:rPr lang="lv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lv"/>
              <a:t>Teacher’s Pack</a:t>
            </a:r>
            <a:endParaRPr lang="en-GB" dirty="0"/>
          </a:p>
        </p:txBody>
      </p:sp>
      <p:pic>
        <p:nvPicPr>
          <p:cNvPr id="2" name="Picture 1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57533DC9-05ED-6641-7EE7-327CD9096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07" y="5951468"/>
            <a:ext cx="1693718" cy="6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766CC8FB-D1BB-10A0-E838-2F88E6A27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31216"/>
            <a:ext cx="871683" cy="3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v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lv"/>
              <a:t>Click to edit Master text styles</a:t>
            </a:r>
          </a:p>
          <a:p>
            <a:pPr lvl="1" rtl="0"/>
            <a:r>
              <a:rPr lang="lv"/>
              <a:t>Second level</a:t>
            </a:r>
          </a:p>
          <a:p>
            <a:pPr lvl="2" rtl="0"/>
            <a:r>
              <a:rPr lang="lv"/>
              <a:t>Third level</a:t>
            </a:r>
          </a:p>
          <a:p>
            <a:pPr lvl="3" rtl="0"/>
            <a:r>
              <a:rPr lang="lv"/>
              <a:t>Fourth level</a:t>
            </a:r>
          </a:p>
          <a:p>
            <a:pPr lvl="4" rtl="0"/>
            <a:r>
              <a:rPr lang="lv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7F767D50-D544-F73D-1358-C4E16289E0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31216"/>
            <a:ext cx="871683" cy="3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lv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lv"/>
              <a:t>Click to edit Master text styles</a:t>
            </a:r>
          </a:p>
          <a:p>
            <a:pPr lvl="1" rtl="0"/>
            <a:r>
              <a:rPr lang="lv"/>
              <a:t>Second level</a:t>
            </a:r>
          </a:p>
          <a:p>
            <a:pPr lvl="2" rtl="0"/>
            <a:r>
              <a:rPr lang="lv"/>
              <a:t>Third level</a:t>
            </a:r>
          </a:p>
          <a:p>
            <a:pPr lvl="3" rtl="0"/>
            <a:r>
              <a:rPr lang="lv"/>
              <a:t>Fourth level</a:t>
            </a:r>
          </a:p>
          <a:p>
            <a:pPr lvl="4" rtl="0"/>
            <a:r>
              <a:rPr lang="lv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0F236937-8378-BEF2-75BA-0548F60A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31216"/>
            <a:ext cx="871683" cy="3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lv"/>
              <a:t>Click to edit Master text styles</a:t>
            </a:r>
          </a:p>
          <a:p>
            <a:pPr lvl="1" rtl="0"/>
            <a:r>
              <a:rPr lang="lv"/>
              <a:t>Second level</a:t>
            </a:r>
          </a:p>
          <a:p>
            <a:pPr lvl="2" rtl="0"/>
            <a:r>
              <a:rPr lang="lv"/>
              <a:t>Third level</a:t>
            </a:r>
          </a:p>
          <a:p>
            <a:pPr lvl="3" rtl="0"/>
            <a:r>
              <a:rPr lang="lv"/>
              <a:t>Fourth level</a:t>
            </a:r>
          </a:p>
          <a:p>
            <a:pPr lvl="4" rtl="0"/>
            <a:r>
              <a:rPr lang="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lv" sz="1800"/>
              <a:t>4. nodaļa</a:t>
            </a:r>
            <a:endParaRPr lang="en-GB" sz="1800" dirty="0"/>
          </a:p>
          <a:p>
            <a:pPr marL="0" indent="0" algn="ctr" rtl="0">
              <a:buNone/>
            </a:pPr>
            <a:r>
              <a:rPr lang="lv" sz="1800"/>
              <a:t>Eiropas pilsoņu iniciatīvas </a:t>
            </a:r>
            <a:br>
              <a:rPr lang="en-US" sz="1800" dirty="0"/>
            </a:br>
            <a:r>
              <a:rPr lang="lv" sz="1800"/>
              <a:t>izstrāde un popularizēšana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A0E7A2-F80A-0E9F-56AC-3DEC1D67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702" y="1989858"/>
            <a:ext cx="5054598" cy="3689352"/>
          </a:xfrm>
        </p:spPr>
        <p:txBody>
          <a:bodyPr rtlCol="0"/>
          <a:lstStyle/>
          <a:p>
            <a:pPr rtl="0"/>
            <a:r>
              <a:rPr lang="lv" sz="4200" dirty="0"/>
              <a:t>ES DEMOKRĀTIJA</a:t>
            </a:r>
            <a:br>
              <a:rPr lang="en-US" sz="4200" dirty="0"/>
            </a:br>
            <a:r>
              <a:rPr lang="lv" sz="4200" dirty="0"/>
              <a:t>DARBĪBĀ</a:t>
            </a:r>
            <a:br>
              <a:rPr lang="en-US" dirty="0"/>
            </a:br>
            <a:br>
              <a:rPr lang="en-US" sz="2800" b="0" dirty="0"/>
            </a:br>
            <a:r>
              <a:rPr lang="en-US" sz="2800" b="0" spc="-40" dirty="0"/>
              <a:t>P</a:t>
            </a:r>
            <a:r>
              <a:rPr lang="lv-LV" sz="2800" b="0" spc="-40" dirty="0"/>
              <a:t>audiet savu viedokli ar Eiropas pilsoņu iniciatīvu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v"/>
              <a:t>Veiksmīgas kampaņas pamatelementi.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Teksts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Bildes/video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Grafika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Cits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Partneri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lv" cap="all"/>
              <a:t>pieejas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lv"/>
              <a:t>Pārliecināšanas</a:t>
            </a:r>
            <a:br>
              <a:rPr lang="en-GB" dirty="0"/>
            </a:br>
            <a:r>
              <a:rPr lang="lv"/>
              <a:t>pieejas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v" b="1">
                <a:solidFill>
                  <a:schemeClr val="tx1">
                    <a:lumMod val="75000"/>
                    <a:lumOff val="25000"/>
                  </a:schemeClr>
                </a:solidFill>
              </a:rPr>
              <a:t>Loģika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v" b="1">
                <a:solidFill>
                  <a:schemeClr val="tx1">
                    <a:lumMod val="75000"/>
                    <a:lumOff val="25000"/>
                  </a:schemeClr>
                </a:solidFill>
              </a:rPr>
              <a:t>Sajūtas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v" b="1">
                <a:solidFill>
                  <a:schemeClr val="tx1">
                    <a:lumMod val="75000"/>
                    <a:lumOff val="25000"/>
                  </a:schemeClr>
                </a:solidFill>
              </a:rPr>
              <a:t>Ētika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lv" b="1">
                <a:solidFill>
                  <a:schemeClr val="tx1">
                    <a:lumMod val="75000"/>
                    <a:lumOff val="25000"/>
                  </a:schemeClr>
                </a:solidFill>
              </a:rPr>
              <a:t>Ticamība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lv" sz="3700" dirty="0">
                <a:solidFill>
                  <a:schemeClr val="bg1"/>
                </a:solidFill>
              </a:rPr>
              <a:t>Aizliegt izmantot </a:t>
            </a:r>
            <a:br>
              <a:rPr lang="en-GB" sz="3700" dirty="0">
                <a:solidFill>
                  <a:schemeClr val="bg1"/>
                </a:solidFill>
              </a:rPr>
            </a:br>
            <a:r>
              <a:rPr lang="lv" sz="3700" dirty="0">
                <a:solidFill>
                  <a:schemeClr val="bg1"/>
                </a:solidFill>
              </a:rPr>
              <a:t>pesticīdus lauksaimniecībā!</a:t>
            </a:r>
            <a:endParaRPr lang="en-GB" sz="37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lv"/>
              <a:t>Kāda varētu būt</a:t>
            </a:r>
            <a:br>
              <a:rPr lang="en-GB" dirty="0"/>
            </a:br>
            <a:r>
              <a:rPr lang="lv"/>
              <a:t>citu domu gaita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lv" sz="1800" b="1">
                <a:solidFill>
                  <a:schemeClr val="bg1"/>
                </a:solidFill>
              </a:rPr>
              <a:t>Skolnieki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Vecāki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Uzņēmēji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lv" b="1" kern="1200">
                <a:solidFill>
                  <a:schemeClr val="bg1"/>
                </a:solidFill>
              </a:rPr>
              <a:t>Politiķi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961FA3-76F1-433C-8014-66C1AF83F985}"/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2257F0-DD61-4440-A510-1D5E7C365AAD}">
  <ds:schemaRefs>
    <ds:schemaRef ds:uri="http://schemas.microsoft.com/office/infopath/2007/PartnerControls"/>
    <ds:schemaRef ds:uri="97c1ee2c-8d9f-4cc8-8bc1-0ef05972d65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629aca69-e568-4408-9ad2-aee324182a2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ES DEMOKRĀTIJA DARBĪBĀ  Paudiet savu viedokli ar Eiropas pilsoņu iniciatīvu</vt:lpstr>
      <vt:lpstr>Veiksmīgas kampaņas pamatelementi.</vt:lpstr>
      <vt:lpstr>Pārliecināšanas pieejas</vt:lpstr>
      <vt:lpstr>PowerPoint Presentation</vt:lpstr>
      <vt:lpstr>Kāda varētu būt citu domu gaita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