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29E250-A510-4824-824A-3002A3A2F462}" v="24" dt="2023-06-04T10:00:34.4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A829E250-A510-4824-824A-3002A3A2F462}"/>
    <pc:docChg chg="custSel modSld modMainMaster">
      <pc:chgData name="LEVER Steven" userId="145c1310-78e0-4db2-831e-c364d1d3267c" providerId="ADAL" clId="{A829E250-A510-4824-824A-3002A3A2F462}" dt="2023-06-04T10:00:41.096" v="744" actId="14100"/>
      <pc:docMkLst>
        <pc:docMk/>
      </pc:docMkLst>
      <pc:sldChg chg="addSp delSp modSp mod">
        <pc:chgData name="LEVER Steven" userId="145c1310-78e0-4db2-831e-c364d1d3267c" providerId="ADAL" clId="{A829E250-A510-4824-824A-3002A3A2F462}" dt="2023-06-04T09:48:04.065" v="5" actId="1076"/>
        <pc:sldMkLst>
          <pc:docMk/>
          <pc:sldMk cId="2378566686" sldId="257"/>
        </pc:sldMkLst>
        <pc:spChg chg="add del mod">
          <ac:chgData name="LEVER Steven" userId="145c1310-78e0-4db2-831e-c364d1d3267c" providerId="ADAL" clId="{A829E250-A510-4824-824A-3002A3A2F462}" dt="2023-06-04T09:47:35.055" v="1" actId="478"/>
          <ac:spMkLst>
            <pc:docMk/>
            <pc:sldMk cId="2378566686" sldId="257"/>
            <ac:spMk id="3" creationId="{350FE3FB-0F39-DDC8-DD8A-A9920C97E2C7}"/>
          </ac:spMkLst>
        </pc:spChg>
        <pc:spChg chg="del">
          <ac:chgData name="LEVER Steven" userId="145c1310-78e0-4db2-831e-c364d1d3267c" providerId="ADAL" clId="{A829E250-A510-4824-824A-3002A3A2F462}" dt="2023-06-04T09:47:32.584" v="0" actId="478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A829E250-A510-4824-824A-3002A3A2F462}" dt="2023-06-04T09:48:04.065" v="5" actId="1076"/>
          <ac:spMkLst>
            <pc:docMk/>
            <pc:sldMk cId="2378566686" sldId="257"/>
            <ac:spMk id="5" creationId="{7B4CD104-3926-BAE5-3738-57E073479D22}"/>
          </ac:spMkLst>
        </pc:spChg>
        <pc:spChg chg="add mod">
          <ac:chgData name="LEVER Steven" userId="145c1310-78e0-4db2-831e-c364d1d3267c" providerId="ADAL" clId="{A829E250-A510-4824-824A-3002A3A2F462}" dt="2023-06-04T09:47:36.441" v="2"/>
          <ac:spMkLst>
            <pc:docMk/>
            <pc:sldMk cId="2378566686" sldId="257"/>
            <ac:spMk id="6" creationId="{591AEC8D-F04A-C08D-4A4E-500F0BF8369E}"/>
          </ac:spMkLst>
        </pc:spChg>
      </pc:sldChg>
      <pc:sldChg chg="addSp delSp modSp mod">
        <pc:chgData name="LEVER Steven" userId="145c1310-78e0-4db2-831e-c364d1d3267c" providerId="ADAL" clId="{A829E250-A510-4824-824A-3002A3A2F462}" dt="2023-06-04T09:56:16.043" v="477" actId="1076"/>
        <pc:sldMkLst>
          <pc:docMk/>
          <pc:sldMk cId="4044883605" sldId="264"/>
        </pc:sldMkLst>
        <pc:picChg chg="del">
          <ac:chgData name="LEVER Steven" userId="145c1310-78e0-4db2-831e-c364d1d3267c" providerId="ADAL" clId="{A829E250-A510-4824-824A-3002A3A2F462}" dt="2023-06-04T09:53:54.996" v="261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A829E250-A510-4824-824A-3002A3A2F462}" dt="2023-06-04T09:51:11.083" v="96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A829E250-A510-4824-824A-3002A3A2F462}" dt="2023-06-04T09:51:16.008" v="135" actId="1035"/>
          <ac:picMkLst>
            <pc:docMk/>
            <pc:sldMk cId="4044883605" sldId="264"/>
            <ac:picMk id="12" creationId="{6F75B780-E607-790D-036A-3CDA74B5BBF1}"/>
          </ac:picMkLst>
        </pc:picChg>
        <pc:picChg chg="del">
          <ac:chgData name="LEVER Steven" userId="145c1310-78e0-4db2-831e-c364d1d3267c" providerId="ADAL" clId="{A829E250-A510-4824-824A-3002A3A2F462}" dt="2023-06-04T09:56:11.927" v="476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A829E250-A510-4824-824A-3002A3A2F462}" dt="2023-06-04T09:54:00.807" v="324" actId="1037"/>
          <ac:picMkLst>
            <pc:docMk/>
            <pc:sldMk cId="4044883605" sldId="264"/>
            <ac:picMk id="15" creationId="{43C53272-B990-002C-4A3B-4FD819B2A17A}"/>
          </ac:picMkLst>
        </pc:picChg>
        <pc:picChg chg="add mod">
          <ac:chgData name="LEVER Steven" userId="145c1310-78e0-4db2-831e-c364d1d3267c" providerId="ADAL" clId="{A829E250-A510-4824-824A-3002A3A2F462}" dt="2023-06-04T09:56:16.043" v="477" actId="1076"/>
          <ac:picMkLst>
            <pc:docMk/>
            <pc:sldMk cId="4044883605" sldId="264"/>
            <ac:picMk id="16" creationId="{1D0EF559-6529-10F0-C9C9-2B39D255C3CF}"/>
          </ac:picMkLst>
        </pc:picChg>
      </pc:sldChg>
      <pc:sldChg chg="addSp delSp modSp mod">
        <pc:chgData name="LEVER Steven" userId="145c1310-78e0-4db2-831e-c364d1d3267c" providerId="ADAL" clId="{A829E250-A510-4824-824A-3002A3A2F462}" dt="2023-06-04T09:54:29.770" v="410" actId="1035"/>
        <pc:sldMkLst>
          <pc:docMk/>
          <pc:sldMk cId="1371733259" sldId="265"/>
        </pc:sldMkLst>
        <pc:spChg chg="mod">
          <ac:chgData name="LEVER Steven" userId="145c1310-78e0-4db2-831e-c364d1d3267c" providerId="ADAL" clId="{A829E250-A510-4824-824A-3002A3A2F462}" dt="2023-06-04T09:54:29.770" v="410" actId="1035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A829E250-A510-4824-824A-3002A3A2F462}" dt="2023-06-04T09:54:16.456" v="328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A829E250-A510-4824-824A-3002A3A2F462}" dt="2023-06-04T09:54:21.920" v="378" actId="1037"/>
          <ac:picMkLst>
            <pc:docMk/>
            <pc:sldMk cId="1371733259" sldId="265"/>
            <ac:picMk id="5" creationId="{48107C5D-24BB-8ED8-7E6B-74DB7F1125F5}"/>
          </ac:picMkLst>
        </pc:picChg>
      </pc:sldChg>
      <pc:sldChg chg="addSp delSp modSp mod">
        <pc:chgData name="LEVER Steven" userId="145c1310-78e0-4db2-831e-c364d1d3267c" providerId="ADAL" clId="{A829E250-A510-4824-824A-3002A3A2F462}" dt="2023-06-04T09:57:48.746" v="643" actId="1035"/>
        <pc:sldMkLst>
          <pc:docMk/>
          <pc:sldMk cId="2034612151" sldId="266"/>
        </pc:sldMkLst>
        <pc:spChg chg="mod">
          <ac:chgData name="LEVER Steven" userId="145c1310-78e0-4db2-831e-c364d1d3267c" providerId="ADAL" clId="{A829E250-A510-4824-824A-3002A3A2F462}" dt="2023-06-04T09:57:38.313" v="608" actId="1035"/>
          <ac:spMkLst>
            <pc:docMk/>
            <pc:sldMk cId="2034612151" sldId="266"/>
            <ac:spMk id="5" creationId="{69D9439B-22CF-1F8E-18DD-9C5DA571A5A2}"/>
          </ac:spMkLst>
        </pc:spChg>
        <pc:picChg chg="add del mod">
          <ac:chgData name="LEVER Steven" userId="145c1310-78e0-4db2-831e-c364d1d3267c" providerId="ADAL" clId="{A829E250-A510-4824-824A-3002A3A2F462}" dt="2023-06-04T09:56:27.699" v="479"/>
          <ac:picMkLst>
            <pc:docMk/>
            <pc:sldMk cId="2034612151" sldId="266"/>
            <ac:picMk id="3" creationId="{703DCD6E-7DFF-F2C5-7425-EA520A800670}"/>
          </ac:picMkLst>
        </pc:picChg>
        <pc:picChg chg="del">
          <ac:chgData name="LEVER Steven" userId="145c1310-78e0-4db2-831e-c364d1d3267c" providerId="ADAL" clId="{A829E250-A510-4824-824A-3002A3A2F462}" dt="2023-06-04T09:57:06.505" v="519" actId="478"/>
          <ac:picMkLst>
            <pc:docMk/>
            <pc:sldMk cId="2034612151" sldId="266"/>
            <ac:picMk id="4" creationId="{5A9A074B-4EE4-E1DE-7C3C-9B41D3A05120}"/>
          </ac:picMkLst>
        </pc:picChg>
        <pc:picChg chg="add del mod">
          <ac:chgData name="LEVER Steven" userId="145c1310-78e0-4db2-831e-c364d1d3267c" providerId="ADAL" clId="{A829E250-A510-4824-824A-3002A3A2F462}" dt="2023-06-04T09:56:42.489" v="481" actId="478"/>
          <ac:picMkLst>
            <pc:docMk/>
            <pc:sldMk cId="2034612151" sldId="266"/>
            <ac:picMk id="6" creationId="{775703F5-94BA-F487-418E-21FDCB35B37E}"/>
          </ac:picMkLst>
        </pc:picChg>
        <pc:picChg chg="add del mod">
          <ac:chgData name="LEVER Steven" userId="145c1310-78e0-4db2-831e-c364d1d3267c" providerId="ADAL" clId="{A829E250-A510-4824-824A-3002A3A2F462}" dt="2023-06-04T09:56:48.659" v="483"/>
          <ac:picMkLst>
            <pc:docMk/>
            <pc:sldMk cId="2034612151" sldId="266"/>
            <ac:picMk id="7" creationId="{51D23E53-74C2-3FA1-719B-B0ECA2224868}"/>
          </ac:picMkLst>
        </pc:picChg>
        <pc:picChg chg="add mod">
          <ac:chgData name="LEVER Steven" userId="145c1310-78e0-4db2-831e-c364d1d3267c" providerId="ADAL" clId="{A829E250-A510-4824-824A-3002A3A2F462}" dt="2023-06-04T09:57:48.746" v="643" actId="1035"/>
          <ac:picMkLst>
            <pc:docMk/>
            <pc:sldMk cId="2034612151" sldId="266"/>
            <ac:picMk id="9" creationId="{F46E7762-CFB7-6D4A-CD5C-1AB75C75428C}"/>
          </ac:picMkLst>
        </pc:picChg>
      </pc:sldChg>
      <pc:sldChg chg="addSp delSp modSp mod delAnim modAnim">
        <pc:chgData name="LEVER Steven" userId="145c1310-78e0-4db2-831e-c364d1d3267c" providerId="ADAL" clId="{A829E250-A510-4824-824A-3002A3A2F462}" dt="2023-06-04T09:59:26.525" v="736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A829E250-A510-4824-824A-3002A3A2F462}" dt="2023-06-04T09:59:18.823" v="734"/>
          <ac:spMkLst>
            <pc:docMk/>
            <pc:sldMk cId="1108155647" sldId="267"/>
            <ac:spMk id="10" creationId="{5FDAC6EA-D575-C65C-3091-336F172A7A33}"/>
          </ac:spMkLst>
        </pc:spChg>
        <pc:picChg chg="del">
          <ac:chgData name="LEVER Steven" userId="145c1310-78e0-4db2-831e-c364d1d3267c" providerId="ADAL" clId="{A829E250-A510-4824-824A-3002A3A2F462}" dt="2023-06-04T09:59:13.270" v="733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A829E250-A510-4824-824A-3002A3A2F462}" dt="2023-06-04T09:59:26.525" v="736" actId="14100"/>
          <ac:picMkLst>
            <pc:docMk/>
            <pc:sldMk cId="1108155647" sldId="267"/>
            <ac:picMk id="11" creationId="{24D31C78-C5BA-9217-1A17-1F249C3D769B}"/>
          </ac:picMkLst>
        </pc:picChg>
      </pc:sldChg>
      <pc:sldChg chg="addSp delSp modSp mod">
        <pc:chgData name="LEVER Steven" userId="145c1310-78e0-4db2-831e-c364d1d3267c" providerId="ADAL" clId="{A829E250-A510-4824-824A-3002A3A2F462}" dt="2023-06-04T09:51:54.064" v="176" actId="1037"/>
        <pc:sldMkLst>
          <pc:docMk/>
          <pc:sldMk cId="1377561517" sldId="268"/>
        </pc:sldMkLst>
        <pc:picChg chg="add mod">
          <ac:chgData name="LEVER Steven" userId="145c1310-78e0-4db2-831e-c364d1d3267c" providerId="ADAL" clId="{A829E250-A510-4824-824A-3002A3A2F462}" dt="2023-06-04T09:51:54.064" v="176" actId="1037"/>
          <ac:picMkLst>
            <pc:docMk/>
            <pc:sldMk cId="1377561517" sldId="268"/>
            <ac:picMk id="3" creationId="{7ED2F44A-0697-3F58-1A15-BC6D0AE6F4DF}"/>
          </ac:picMkLst>
        </pc:picChg>
        <pc:picChg chg="del">
          <ac:chgData name="LEVER Steven" userId="145c1310-78e0-4db2-831e-c364d1d3267c" providerId="ADAL" clId="{A829E250-A510-4824-824A-3002A3A2F462}" dt="2023-06-04T09:51:50.767" v="139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A829E250-A510-4824-824A-3002A3A2F462}" dt="2023-06-04T10:00:06.696" v="740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A829E250-A510-4824-824A-3002A3A2F462}" dt="2023-06-04T10:00:00.676" v="738"/>
          <ac:spMkLst>
            <pc:docMk/>
            <pc:sldMk cId="322552093" sldId="269"/>
            <ac:spMk id="10" creationId="{08480C52-8218-B509-B118-ED94D83DB678}"/>
          </ac:spMkLst>
        </pc:spChg>
        <pc:picChg chg="del">
          <ac:chgData name="LEVER Steven" userId="145c1310-78e0-4db2-831e-c364d1d3267c" providerId="ADAL" clId="{A829E250-A510-4824-824A-3002A3A2F462}" dt="2023-06-04T09:59:37.484" v="737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A829E250-A510-4824-824A-3002A3A2F462}" dt="2023-06-04T10:00:06.696" v="740" actId="14100"/>
          <ac:picMkLst>
            <pc:docMk/>
            <pc:sldMk cId="322552093" sldId="269"/>
            <ac:picMk id="11" creationId="{E73E3FB1-ACA7-211D-8AB0-A244B5A9252F}"/>
          </ac:picMkLst>
        </pc:picChg>
      </pc:sldChg>
      <pc:sldChg chg="addSp delSp modSp mod">
        <pc:chgData name="LEVER Steven" userId="145c1310-78e0-4db2-831e-c364d1d3267c" providerId="ADAL" clId="{A829E250-A510-4824-824A-3002A3A2F462}" dt="2023-06-04T09:58:28.227" v="732" actId="1035"/>
        <pc:sldMkLst>
          <pc:docMk/>
          <pc:sldMk cId="1941604448" sldId="270"/>
        </pc:sldMkLst>
        <pc:picChg chg="del">
          <ac:chgData name="LEVER Steven" userId="145c1310-78e0-4db2-831e-c364d1d3267c" providerId="ADAL" clId="{A829E250-A510-4824-824A-3002A3A2F462}" dt="2023-06-04T09:54:55.840" v="416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A829E250-A510-4824-824A-3002A3A2F462}" dt="2023-06-04T09:52:43.309" v="203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A829E250-A510-4824-824A-3002A3A2F462}" dt="2023-06-04T09:58:14.240" v="648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A829E250-A510-4824-824A-3002A3A2F462}" dt="2023-06-04T09:52:56.104" v="255" actId="1035"/>
          <ac:picMkLst>
            <pc:docMk/>
            <pc:sldMk cId="1941604448" sldId="270"/>
            <ac:picMk id="14" creationId="{67B4440C-2C68-2D0C-4AE2-C8AB4E568D52}"/>
          </ac:picMkLst>
        </pc:picChg>
        <pc:picChg chg="add mod">
          <ac:chgData name="LEVER Steven" userId="145c1310-78e0-4db2-831e-c364d1d3267c" providerId="ADAL" clId="{A829E250-A510-4824-824A-3002A3A2F462}" dt="2023-06-04T09:55:01.500" v="463" actId="1038"/>
          <ac:picMkLst>
            <pc:docMk/>
            <pc:sldMk cId="1941604448" sldId="270"/>
            <ac:picMk id="15" creationId="{CC512E1D-79DC-98EB-C6B6-C77BA17A2DD7}"/>
          </ac:picMkLst>
        </pc:picChg>
        <pc:picChg chg="add del mod">
          <ac:chgData name="LEVER Steven" userId="145c1310-78e0-4db2-831e-c364d1d3267c" providerId="ADAL" clId="{A829E250-A510-4824-824A-3002A3A2F462}" dt="2023-06-04T09:55:36.244" v="467" actId="21"/>
          <ac:picMkLst>
            <pc:docMk/>
            <pc:sldMk cId="1941604448" sldId="270"/>
            <ac:picMk id="17" creationId="{D73CDE16-087C-3FAD-EBF4-EA3CBDA502E0}"/>
          </ac:picMkLst>
        </pc:picChg>
        <pc:picChg chg="add mod">
          <ac:chgData name="LEVER Steven" userId="145c1310-78e0-4db2-831e-c364d1d3267c" providerId="ADAL" clId="{A829E250-A510-4824-824A-3002A3A2F462}" dt="2023-06-04T09:58:28.227" v="732" actId="1035"/>
          <ac:picMkLst>
            <pc:docMk/>
            <pc:sldMk cId="1941604448" sldId="270"/>
            <ac:picMk id="18" creationId="{1CB7980F-8122-6BDF-3EA0-0B7FF6ED1D67}"/>
          </ac:picMkLst>
        </pc:picChg>
      </pc:sldChg>
      <pc:sldChg chg="addSp delSp modSp mod delAnim modAnim">
        <pc:chgData name="LEVER Steven" userId="145c1310-78e0-4db2-831e-c364d1d3267c" providerId="ADAL" clId="{A829E250-A510-4824-824A-3002A3A2F462}" dt="2023-06-04T10:00:41.096" v="744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A829E250-A510-4824-824A-3002A3A2F462}" dt="2023-06-04T10:00:34.429" v="742"/>
          <ac:spMkLst>
            <pc:docMk/>
            <pc:sldMk cId="968963885" sldId="271"/>
            <ac:spMk id="10" creationId="{CFEA98B2-E9B5-4F6A-67C1-7201D0530AD5}"/>
          </ac:spMkLst>
        </pc:spChg>
        <pc:picChg chg="del">
          <ac:chgData name="LEVER Steven" userId="145c1310-78e0-4db2-831e-c364d1d3267c" providerId="ADAL" clId="{A829E250-A510-4824-824A-3002A3A2F462}" dt="2023-06-04T10:00:14.386" v="741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A829E250-A510-4824-824A-3002A3A2F462}" dt="2023-06-04T10:00:41.096" v="744" actId="14100"/>
          <ac:picMkLst>
            <pc:docMk/>
            <pc:sldMk cId="968963885" sldId="271"/>
            <ac:picMk id="11" creationId="{78DF4DDF-1DC0-3ACB-6281-3A8203105D96}"/>
          </ac:picMkLst>
        </pc:picChg>
      </pc:sldChg>
      <pc:sldMasterChg chg="modSldLayout">
        <pc:chgData name="LEVER Steven" userId="145c1310-78e0-4db2-831e-c364d1d3267c" providerId="ADAL" clId="{A829E250-A510-4824-824A-3002A3A2F462}" dt="2023-06-04T09:49:44.306" v="89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A829E250-A510-4824-824A-3002A3A2F462}" dt="2023-06-04T09:49:01.822" v="56" actId="1035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A829E250-A510-4824-824A-3002A3A2F462}" dt="2023-06-04T09:49:01.822" v="56" actId="1035"/>
            <ac:picMkLst>
              <pc:docMk/>
              <pc:sldMasterMk cId="2651415450" sldId="2147483648"/>
              <pc:sldLayoutMk cId="2136466648" sldId="2147483660"/>
              <ac:picMk id="4" creationId="{5C93B4E7-5E6E-30B6-920D-83251984342B}"/>
            </ac:picMkLst>
          </pc:picChg>
          <pc:picChg chg="del">
            <ac:chgData name="LEVER Steven" userId="145c1310-78e0-4db2-831e-c364d1d3267c" providerId="ADAL" clId="{A829E250-A510-4824-824A-3002A3A2F462}" dt="2023-06-04T09:48:57.301" v="25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A829E250-A510-4824-824A-3002A3A2F462}" dt="2023-06-04T09:49:39.134" v="87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A829E250-A510-4824-824A-3002A3A2F462}" dt="2023-06-04T09:49:39.134" v="87"/>
            <ac:picMkLst>
              <pc:docMk/>
              <pc:sldMasterMk cId="2651415450" sldId="2147483648"/>
              <pc:sldLayoutMk cId="3859348747" sldId="2147483661"/>
              <ac:picMk id="4" creationId="{B47DBA31-FCE6-7EB7-1EAD-6A5348FCB500}"/>
            </ac:picMkLst>
          </pc:picChg>
          <pc:picChg chg="del">
            <ac:chgData name="LEVER Steven" userId="145c1310-78e0-4db2-831e-c364d1d3267c" providerId="ADAL" clId="{A829E250-A510-4824-824A-3002A3A2F462}" dt="2023-06-04T09:49:38.396" v="86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A829E250-A510-4824-824A-3002A3A2F462}" dt="2023-06-04T09:49:44.306" v="89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A829E250-A510-4824-824A-3002A3A2F462}" dt="2023-06-04T09:49:44.306" v="89"/>
            <ac:picMkLst>
              <pc:docMk/>
              <pc:sldMasterMk cId="2651415450" sldId="2147483648"/>
              <pc:sldLayoutMk cId="4206117479" sldId="2147483663"/>
              <ac:picMk id="4" creationId="{C9496DF2-F832-2002-3B66-38F6A94A1631}"/>
            </ac:picMkLst>
          </pc:picChg>
          <pc:picChg chg="del">
            <ac:chgData name="LEVER Steven" userId="145c1310-78e0-4db2-831e-c364d1d3267c" providerId="ADAL" clId="{A829E250-A510-4824-824A-3002A3A2F462}" dt="2023-06-04T09:49:43.542" v="88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A829E250-A510-4824-824A-3002A3A2F462}" dt="2023-06-04T09:49:29.715" v="85" actId="103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A829E250-A510-4824-824A-3002A3A2F462}" dt="2023-06-04T09:49:25.126" v="60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A829E250-A510-4824-824A-3002A3A2F462}" dt="2023-06-04T09:49:29.715" v="85" actId="1036"/>
            <ac:picMkLst>
              <pc:docMk/>
              <pc:sldMasterMk cId="2651415450" sldId="2147483648"/>
              <pc:sldLayoutMk cId="2945591852" sldId="2147483664"/>
              <ac:picMk id="5" creationId="{FBDB850D-6FA4-B574-F572-08AEBFE83129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Click to edit Master text styles</a:t>
            </a:r>
          </a:p>
          <a:p>
            <a:pPr lvl="1" rtl="0"/>
            <a:r>
              <a:rPr lang="nl"/>
              <a:t>Second level</a:t>
            </a:r>
          </a:p>
          <a:p>
            <a:pPr lvl="2" rtl="0"/>
            <a:r>
              <a:rPr lang="nl"/>
              <a:t>Third level</a:t>
            </a:r>
          </a:p>
          <a:p>
            <a:pPr lvl="3" rtl="0"/>
            <a:r>
              <a:rPr lang="nl"/>
              <a:t>Fourth level</a:t>
            </a:r>
          </a:p>
          <a:p>
            <a:pPr lvl="4" rtl="0"/>
            <a:r>
              <a:rPr lang="n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"/>
              <a:t>Teacher’s Pack</a:t>
            </a:r>
            <a:endParaRPr lang="en-GB" dirty="0"/>
          </a:p>
        </p:txBody>
      </p:sp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5C93B4E7-5E6E-30B6-920D-8325198434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367" y="5940121"/>
            <a:ext cx="1755768" cy="74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FBDB850D-6FA4-B574-F572-08AEBFE831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17" y="6341569"/>
            <a:ext cx="824392" cy="3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l"/>
              <a:t>Click to edit Master text styles</a:t>
            </a:r>
          </a:p>
          <a:p>
            <a:pPr lvl="1" rtl="0"/>
            <a:r>
              <a:rPr lang="nl"/>
              <a:t>Second level</a:t>
            </a:r>
          </a:p>
          <a:p>
            <a:pPr lvl="2" rtl="0"/>
            <a:r>
              <a:rPr lang="nl"/>
              <a:t>Third level</a:t>
            </a:r>
          </a:p>
          <a:p>
            <a:pPr lvl="3" rtl="0"/>
            <a:r>
              <a:rPr lang="nl"/>
              <a:t>Fourth level</a:t>
            </a:r>
          </a:p>
          <a:p>
            <a:pPr lvl="4" rtl="0"/>
            <a:r>
              <a:rPr lang="n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B47DBA31-FCE6-7EB7-1EAD-6A5348FCB50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17" y="6341569"/>
            <a:ext cx="824392" cy="3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"/>
              <a:t>Click to edit Master text styles</a:t>
            </a:r>
          </a:p>
          <a:p>
            <a:pPr lvl="1" rtl="0"/>
            <a:r>
              <a:rPr lang="nl"/>
              <a:t>Second level</a:t>
            </a:r>
          </a:p>
          <a:p>
            <a:pPr lvl="2" rtl="0"/>
            <a:r>
              <a:rPr lang="nl"/>
              <a:t>Third level</a:t>
            </a:r>
          </a:p>
          <a:p>
            <a:pPr lvl="3" rtl="0"/>
            <a:r>
              <a:rPr lang="nl"/>
              <a:t>Fourth level</a:t>
            </a:r>
          </a:p>
          <a:p>
            <a:pPr lvl="4" rtl="0"/>
            <a:r>
              <a:rPr lang="n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C9496DF2-F832-2002-3B66-38F6A94A16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17" y="6341569"/>
            <a:ext cx="824392" cy="3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nl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nl"/>
              <a:t>Click to edit Master text styles</a:t>
            </a:r>
          </a:p>
          <a:p>
            <a:pPr lvl="1" rtl="0"/>
            <a:r>
              <a:rPr lang="nl"/>
              <a:t>Second level</a:t>
            </a:r>
          </a:p>
          <a:p>
            <a:pPr lvl="2" rtl="0"/>
            <a:r>
              <a:rPr lang="nl"/>
              <a:t>Third level</a:t>
            </a:r>
          </a:p>
          <a:p>
            <a:pPr lvl="3" rtl="0"/>
            <a:r>
              <a:rPr lang="nl"/>
              <a:t>Fourth level</a:t>
            </a:r>
          </a:p>
          <a:p>
            <a:pPr lvl="4" rtl="0"/>
            <a:r>
              <a:rPr lang="nl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nl"/>
              <a:t>Click to edit Master text styles</a:t>
            </a:r>
          </a:p>
          <a:p>
            <a:pPr lvl="1" rtl="0"/>
            <a:r>
              <a:rPr lang="nl"/>
              <a:t>Second level</a:t>
            </a:r>
          </a:p>
          <a:p>
            <a:pPr lvl="2" rtl="0"/>
            <a:r>
              <a:rPr lang="nl"/>
              <a:t>Third level</a:t>
            </a:r>
          </a:p>
          <a:p>
            <a:pPr lvl="3" rtl="0"/>
            <a:r>
              <a:rPr lang="nl"/>
              <a:t>Fourth level</a:t>
            </a:r>
          </a:p>
          <a:p>
            <a:pPr lvl="4" rtl="0"/>
            <a:r>
              <a:rPr lang="nl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nl"/>
              <a:t>Click to edit Master text styles</a:t>
            </a:r>
          </a:p>
          <a:p>
            <a:pPr lvl="1" rtl="0"/>
            <a:r>
              <a:rPr lang="nl"/>
              <a:t>Second level</a:t>
            </a:r>
          </a:p>
          <a:p>
            <a:pPr lvl="2" rtl="0"/>
            <a:r>
              <a:rPr lang="nl"/>
              <a:t>Third level</a:t>
            </a:r>
          </a:p>
          <a:p>
            <a:pPr lvl="3" rtl="0"/>
            <a:r>
              <a:rPr lang="nl"/>
              <a:t>Fourth level</a:t>
            </a:r>
          </a:p>
          <a:p>
            <a:pPr lvl="4" rtl="0"/>
            <a:r>
              <a:rPr lang="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0811" y="990370"/>
            <a:ext cx="2330377" cy="1224278"/>
          </a:xfrm>
        </p:spPr>
        <p:txBody>
          <a:bodyPr rtlCol="0">
            <a:noAutofit/>
          </a:bodyPr>
          <a:lstStyle/>
          <a:p>
            <a:pPr rtl="0"/>
            <a:r>
              <a:rPr lang="nl" sz="1900" dirty="0"/>
              <a:t>Unit 2</a:t>
            </a:r>
          </a:p>
          <a:p>
            <a:pPr rtl="0"/>
            <a:r>
              <a:rPr lang="nl" sz="1900" dirty="0"/>
              <a:t>Democratie in de </a:t>
            </a:r>
            <a:r>
              <a:rPr lang="en-GB" sz="1900" dirty="0" err="1"/>
              <a:t>Europese</a:t>
            </a:r>
            <a:r>
              <a:rPr lang="en-GB" sz="1900" dirty="0"/>
              <a:t> </a:t>
            </a:r>
            <a:r>
              <a:rPr lang="en-GB" sz="1900" dirty="0" err="1"/>
              <a:t>Unie</a:t>
            </a:r>
            <a:endParaRPr lang="en-GB" sz="1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1AEC8D-F04A-C08D-4A4E-500F0BF8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979467"/>
            <a:ext cx="5054598" cy="3689352"/>
          </a:xfrm>
        </p:spPr>
        <p:txBody>
          <a:bodyPr rtlCol="0"/>
          <a:lstStyle/>
          <a:p>
            <a:pPr rtl="0"/>
            <a:r>
              <a:rPr lang="en-GB" sz="4200" dirty="0"/>
              <a:t>EU-</a:t>
            </a:r>
            <a:r>
              <a:rPr lang="en-GB" sz="4200" dirty="0" err="1"/>
              <a:t>DEMOCRATIE</a:t>
            </a:r>
            <a:r>
              <a:rPr lang="en-GB" sz="4200" dirty="0"/>
              <a:t> IN ACTIE</a:t>
            </a:r>
            <a:br>
              <a:rPr lang="en-US" dirty="0"/>
            </a:br>
            <a:br>
              <a:rPr lang="en-US" sz="2800" b="0" dirty="0"/>
            </a:br>
            <a:r>
              <a:rPr lang="nl-NL" sz="2800" b="0" spc="-40" dirty="0"/>
              <a:t>Geef uw mening met het Europees burgerinitiatief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NL2W">
            <a:hlinkClick r:id="" action="ppaction://media"/>
            <a:extLst>
              <a:ext uri="{FF2B5EF4-FFF2-40B4-BE49-F238E27FC236}">
                <a16:creationId xmlns:a16="http://schemas.microsoft.com/office/drawing/2014/main" id="{78DF4DDF-1DC0-3ACB-6281-3A8203105D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4808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nl" b="1"/>
              <a:t>Twee soorten democratie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nl" sz="2200" b="1"/>
              <a:t>Representatief: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nl" sz="2000"/>
              <a:t>'Een bestuurssysteem waarin burgers vertegenwoordigers kiezen die namens hen voorstellen indienen en stemmen over wetgeving en beleidsinitiatieven'.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nl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Participerend: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nl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'</a:t>
            </a:r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Een systeem waarin burgers worden betrokken bij openbare besluitvormingsprocessen, en daarmee de representatieve democratie aanvullen'.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nl">
                <a:latin typeface="Trebuchet MS"/>
              </a:rPr>
              <a:t>De drie belangrijkste EU-instellingen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6F75B780-E607-790D-036A-3CDA74B5B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18" y="2777156"/>
            <a:ext cx="2429163" cy="1969891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43C53272-B990-002C-4A3B-4FD819B2A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69" y="1740706"/>
            <a:ext cx="2162788" cy="1496712"/>
          </a:xfrm>
          <a:prstGeom prst="rect">
            <a:avLst/>
          </a:prstGeom>
        </p:spPr>
      </p:pic>
      <p:pic>
        <p:nvPicPr>
          <p:cNvPr id="16" name="Picture 15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1D0EF559-6529-10F0-C9C9-2B39D255C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901" y="3124992"/>
            <a:ext cx="5377156" cy="211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nl"/>
              <a:t>De Europese Commissie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240520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nl" sz="2400" dirty="0">
                <a:latin typeface="Trebuchet MS"/>
              </a:rPr>
              <a:t>Vertegenwoordigt de gezamenlijke belangen van de EU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nl" sz="2400" dirty="0">
                <a:latin typeface="Trebuchet MS"/>
              </a:rPr>
              <a:t>Dient nieuwe EU-wetsvoorstellen in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nl" sz="2400" dirty="0">
                <a:latin typeface="Trebuchet MS" panose="020B0603020202020204" pitchFamily="34" charset="0"/>
              </a:rPr>
              <a:t>Bestaat uit 27 Commissarissen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nl" sz="2400" dirty="0">
                <a:latin typeface="Trebuchet MS" panose="020B0603020202020204" pitchFamily="34" charset="0"/>
              </a:rPr>
              <a:t>(1 uit elk EU-land)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48107C5D-24BB-8ED8-7E6B-74DB7F112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699" y="1648616"/>
            <a:ext cx="19154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nl"/>
              <a:t>De Raad van de Europese Unie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241827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nl" sz="2400" dirty="0">
                <a:latin typeface="Trebuchet MS"/>
              </a:rPr>
              <a:t>Vertegenwoordigt de overheden van EU-landen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nl" sz="2400" i="0" dirty="0">
                <a:effectLst/>
                <a:latin typeface="Trebuchet MS"/>
              </a:rPr>
              <a:t>EU-wetten onderhandelen en aannemen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nl" sz="2400" dirty="0">
                <a:latin typeface="Trebuchet MS" panose="020B0603020202020204" pitchFamily="34" charset="0"/>
              </a:rPr>
              <a:t>Samengesteld uit ministers van elk EU-land</a:t>
            </a:r>
            <a:endParaRPr lang="en-GB" sz="2400" dirty="0"/>
          </a:p>
        </p:txBody>
      </p:sp>
      <p:pic>
        <p:nvPicPr>
          <p:cNvPr id="9" name="Picture 8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F46E7762-CFB7-6D4A-CD5C-1AB75C754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89" y="1243455"/>
            <a:ext cx="5377156" cy="211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Stemmen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24D31C78-C5BA-9217-1A17-1F249C3D76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9798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nl">
                <a:latin typeface="Trebuchet MS" panose="020B0603020202020204" pitchFamily="34" charset="0"/>
              </a:rPr>
              <a:t>Het Europees Parlement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nl" sz="2400">
                <a:latin typeface="Trebuchet MS"/>
              </a:rPr>
              <a:t>Vertegenwoordigt de burgers van EU-landen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nl" sz="2400">
                <a:latin typeface="Trebuchet MS"/>
              </a:rPr>
              <a:t>EU-wetten onderhandelen en aannemen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nl" sz="2400">
                <a:latin typeface="Trebuchet MS" panose="020B0603020202020204" pitchFamily="34" charset="0"/>
              </a:rPr>
              <a:t>Rechtstreeks gekozen door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nl" sz="2400">
                <a:latin typeface="Trebuchet MS" panose="020B0603020202020204" pitchFamily="34" charset="0"/>
              </a:rPr>
              <a:t>EU-burgers</a:t>
            </a:r>
          </a:p>
        </p:txBody>
      </p:sp>
      <p:pic>
        <p:nvPicPr>
          <p:cNvPr id="3" name="Picture 2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7ED2F44A-0697-3F58-1A15-BC6D0AE6F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35" y="1459346"/>
            <a:ext cx="2508981" cy="203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Het_EU-besluitvormingsproces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E73E3FB1-ACA7-211D-8AB0-A244B5A925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2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nl"/>
              <a:t>Hoe wetten</a:t>
            </a:r>
            <a:br>
              <a:rPr lang="en-GB" dirty="0"/>
            </a:br>
            <a:r>
              <a:rPr lang="nl"/>
              <a:t>worden gemaakt…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n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Verstuurd naar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het Parlement en de Raad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ter bespreking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nl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Europees </a:t>
              </a:r>
              <a:r>
                <a:rPr lang="n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PARLEMENT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nl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Europese </a:t>
              </a:r>
              <a:r>
                <a:rPr lang="n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RAAD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n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Beide partijen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bespreken het voorstel en kunnen dit aanpassen.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Als zij hiermee instellen, werd de wet aangenomen.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nl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Europese </a:t>
              </a:r>
              <a:r>
                <a:rPr lang="n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COMMISSIE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n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dient wetsvoorstellen in</a:t>
              </a:r>
            </a:p>
          </p:txBody>
        </p:sp>
      </p:grpSp>
      <p:pic>
        <p:nvPicPr>
          <p:cNvPr id="14" name="Picture 13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67B4440C-2C68-2D0C-4AE2-C8AB4E568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02" y="4325265"/>
            <a:ext cx="1991441" cy="1614928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CC512E1D-79DC-98EB-C6B6-C77BA17A2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57" y="548941"/>
            <a:ext cx="1700094" cy="1176514"/>
          </a:xfrm>
          <a:prstGeom prst="rect">
            <a:avLst/>
          </a:prstGeom>
        </p:spPr>
      </p:pic>
      <p:pic>
        <p:nvPicPr>
          <p:cNvPr id="18" name="Picture 17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1CB7980F-8122-6BDF-3EA0-0B7FF6ED1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00" y="4306787"/>
            <a:ext cx="3472106" cy="136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F1839B-ADC5-45C7-8AE8-0F37C2CE7EFD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192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Open Sans</vt:lpstr>
      <vt:lpstr>Arial</vt:lpstr>
      <vt:lpstr>Calibri</vt:lpstr>
      <vt:lpstr>Trebuchet MS</vt:lpstr>
      <vt:lpstr>Wingdings</vt:lpstr>
      <vt:lpstr>Office Theme</vt:lpstr>
      <vt:lpstr>EU-DEMOCRATIE IN ACTIE  Geef uw mening met het Europees burgerinitiatief</vt:lpstr>
      <vt:lpstr>Twee soorten democratie</vt:lpstr>
      <vt:lpstr>De drie belangrijkste EU-instellingen</vt:lpstr>
      <vt:lpstr>De Europese Commissie</vt:lpstr>
      <vt:lpstr>De Raad van de Europese Unie</vt:lpstr>
      <vt:lpstr>PowerPoint Presentation</vt:lpstr>
      <vt:lpstr>Het Europees Parlement</vt:lpstr>
      <vt:lpstr>PowerPoint Presentation</vt:lpstr>
      <vt:lpstr>Hoe wetten worden gemaakt…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2023-06-04T10:00:43Z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