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42" d="100"/>
          <a:sy n="42" d="100"/>
        </p:scale>
        <p:origin x="4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145c1310-78e0-4db2-831e-c364d1d3267c" providerId="ADAL" clId="{BEDB189B-7ED1-4D15-9CFC-36C729DBFF8E}"/>
    <pc:docChg chg="modSld">
      <pc:chgData name="LEVER Steven" userId="145c1310-78e0-4db2-831e-c364d1d3267c" providerId="ADAL" clId="{BEDB189B-7ED1-4D15-9CFC-36C729DBFF8E}" dt="2023-06-09T08:11:54.380" v="0"/>
      <pc:docMkLst>
        <pc:docMk/>
      </pc:docMkLst>
      <pc:sldChg chg="modSp mod">
        <pc:chgData name="LEVER Steven" userId="145c1310-78e0-4db2-831e-c364d1d3267c" providerId="ADAL" clId="{BEDB189B-7ED1-4D15-9CFC-36C729DBFF8E}" dt="2023-06-09T08:11:54.380" v="0"/>
        <pc:sldMkLst>
          <pc:docMk/>
          <pc:sldMk cId="440021409" sldId="256"/>
        </pc:sldMkLst>
        <pc:spChg chg="mod">
          <ac:chgData name="LEVER Steven" userId="145c1310-78e0-4db2-831e-c364d1d3267c" providerId="ADAL" clId="{BEDB189B-7ED1-4D15-9CFC-36C729DBFF8E}" dt="2023-06-09T08:11:54.380" v="0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LEVER Steven" userId="145c1310-78e0-4db2-831e-c364d1d3267c" providerId="ADAL" clId="{7B32DD78-AB07-43FB-8F84-1CEAC77035EC}"/>
    <pc:docChg chg="custSel modSld modMainMaster">
      <pc:chgData name="LEVER Steven" userId="145c1310-78e0-4db2-831e-c364d1d3267c" providerId="ADAL" clId="{7B32DD78-AB07-43FB-8F84-1CEAC77035EC}" dt="2023-06-02T09:02:10.156" v="110" actId="255"/>
      <pc:docMkLst>
        <pc:docMk/>
      </pc:docMkLst>
      <pc:sldChg chg="modSp mod">
        <pc:chgData name="LEVER Steven" userId="145c1310-78e0-4db2-831e-c364d1d3267c" providerId="ADAL" clId="{7B32DD78-AB07-43FB-8F84-1CEAC77035EC}" dt="2023-06-02T08:34:21.845" v="14" actId="1038"/>
        <pc:sldMkLst>
          <pc:docMk/>
          <pc:sldMk cId="440021409" sldId="256"/>
        </pc:sldMkLst>
        <pc:spChg chg="mod">
          <ac:chgData name="LEVER Steven" userId="145c1310-78e0-4db2-831e-c364d1d3267c" providerId="ADAL" clId="{7B32DD78-AB07-43FB-8F84-1CEAC77035EC}" dt="2023-06-02T08:34:21.845" v="14" actId="1038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7B32DD78-AB07-43FB-8F84-1CEAC77035EC}" dt="2023-06-02T08:37:06.128" v="106" actId="14100"/>
        <pc:sldMkLst>
          <pc:docMk/>
          <pc:sldMk cId="658683441" sldId="257"/>
        </pc:sldMkLst>
        <pc:spChg chg="add del mod">
          <ac:chgData name="LEVER Steven" userId="145c1310-78e0-4db2-831e-c364d1d3267c" providerId="ADAL" clId="{7B32DD78-AB07-43FB-8F84-1CEAC77035EC}" dt="2023-06-02T08:36:59.712" v="104"/>
          <ac:spMkLst>
            <pc:docMk/>
            <pc:sldMk cId="658683441" sldId="257"/>
            <ac:spMk id="10" creationId="{EEB0E09B-58E3-BABE-D27E-FCECFC075F89}"/>
          </ac:spMkLst>
        </pc:spChg>
        <pc:picChg chg="del">
          <ac:chgData name="LEVER Steven" userId="145c1310-78e0-4db2-831e-c364d1d3267c" providerId="ADAL" clId="{7B32DD78-AB07-43FB-8F84-1CEAC77035EC}" dt="2023-06-02T08:36:55.780" v="103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7B32DD78-AB07-43FB-8F84-1CEAC77035EC}" dt="2023-06-02T08:37:06.128" v="106" actId="14100"/>
          <ac:picMkLst>
            <pc:docMk/>
            <pc:sldMk cId="658683441" sldId="257"/>
            <ac:picMk id="11" creationId="{85057026-C8C4-9FF4-E10B-F62B65E4D351}"/>
          </ac:picMkLst>
        </pc:picChg>
      </pc:sldChg>
      <pc:sldChg chg="modSp mod modMedia">
        <pc:chgData name="LEVER Steven" userId="145c1310-78e0-4db2-831e-c364d1d3267c" providerId="ADAL" clId="{7B32DD78-AB07-43FB-8F84-1CEAC77035EC}" dt="2023-06-02T09:01:24.329" v="107" actId="27784"/>
        <pc:sldMkLst>
          <pc:docMk/>
          <pc:sldMk cId="227728400" sldId="266"/>
        </pc:sldMkLst>
        <pc:picChg chg="mod">
          <ac:chgData name="LEVER Steven" userId="145c1310-78e0-4db2-831e-c364d1d3267c" providerId="ADAL" clId="{7B32DD78-AB07-43FB-8F84-1CEAC77035EC}" dt="2023-06-02T09:01:24.329" v="107" actId="27784"/>
          <ac:picMkLst>
            <pc:docMk/>
            <pc:sldMk cId="227728400" sldId="266"/>
            <ac:picMk id="4" creationId="{3D12306B-0D01-3D10-E7E5-4CCB8901E116}"/>
          </ac:picMkLst>
        </pc:picChg>
      </pc:sldChg>
      <pc:sldChg chg="modSp mod">
        <pc:chgData name="LEVER Steven" userId="145c1310-78e0-4db2-831e-c364d1d3267c" providerId="ADAL" clId="{7B32DD78-AB07-43FB-8F84-1CEAC77035EC}" dt="2023-06-02T09:02:10.156" v="110" actId="255"/>
        <pc:sldMkLst>
          <pc:docMk/>
          <pc:sldMk cId="2120102736" sldId="267"/>
        </pc:sldMkLst>
        <pc:spChg chg="mod">
          <ac:chgData name="LEVER Steven" userId="145c1310-78e0-4db2-831e-c364d1d3267c" providerId="ADAL" clId="{7B32DD78-AB07-43FB-8F84-1CEAC77035EC}" dt="2023-06-02T09:02:10.156" v="110" actId="255"/>
          <ac:spMkLst>
            <pc:docMk/>
            <pc:sldMk cId="2120102736" sldId="267"/>
            <ac:spMk id="9" creationId="{9669D7D7-BAEE-BA5F-A92B-2442AF037736}"/>
          </ac:spMkLst>
        </pc:spChg>
        <pc:spChg chg="mod">
          <ac:chgData name="LEVER Steven" userId="145c1310-78e0-4db2-831e-c364d1d3267c" providerId="ADAL" clId="{7B32DD78-AB07-43FB-8F84-1CEAC77035EC}" dt="2023-06-02T09:02:10.156" v="110" actId="255"/>
          <ac:spMkLst>
            <pc:docMk/>
            <pc:sldMk cId="2120102736" sldId="267"/>
            <ac:spMk id="12" creationId="{8DFA9285-69E7-44B8-3EF7-00DDC10EE4A1}"/>
          </ac:spMkLst>
        </pc:spChg>
        <pc:spChg chg="mod">
          <ac:chgData name="LEVER Steven" userId="145c1310-78e0-4db2-831e-c364d1d3267c" providerId="ADAL" clId="{7B32DD78-AB07-43FB-8F84-1CEAC77035EC}" dt="2023-06-02T09:02:10.156" v="110" actId="255"/>
          <ac:spMkLst>
            <pc:docMk/>
            <pc:sldMk cId="2120102736" sldId="267"/>
            <ac:spMk id="13" creationId="{D6C80ACD-9BE0-D6EA-5F56-0784B07B0B4A}"/>
          </ac:spMkLst>
        </pc:spChg>
        <pc:spChg chg="mod">
          <ac:chgData name="LEVER Steven" userId="145c1310-78e0-4db2-831e-c364d1d3267c" providerId="ADAL" clId="{7B32DD78-AB07-43FB-8F84-1CEAC77035EC}" dt="2023-06-02T09:02:03.711" v="109" actId="255"/>
          <ac:spMkLst>
            <pc:docMk/>
            <pc:sldMk cId="2120102736" sldId="267"/>
            <ac:spMk id="14" creationId="{93201974-4E7E-2E26-B361-CDBF83912054}"/>
          </ac:spMkLst>
        </pc:spChg>
      </pc:sldChg>
      <pc:sldMasterChg chg="modSldLayout">
        <pc:chgData name="LEVER Steven" userId="145c1310-78e0-4db2-831e-c364d1d3267c" providerId="ADAL" clId="{7B32DD78-AB07-43FB-8F84-1CEAC77035EC}" dt="2023-06-02T08:36:43.451" v="102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7B32DD78-AB07-43FB-8F84-1CEAC77035EC}" dt="2023-06-02T08:35:22.018" v="65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7B32DD78-AB07-43FB-8F84-1CEAC77035EC}" dt="2023-06-02T08:35:22.018" v="65" actId="1036"/>
            <ac:picMkLst>
              <pc:docMk/>
              <pc:sldMasterMk cId="2651415450" sldId="2147483648"/>
              <pc:sldLayoutMk cId="3594087079" sldId="2147483649"/>
              <ac:picMk id="2" creationId="{D0CDCE8A-377E-C943-1D29-747B495FB6C4}"/>
            </ac:picMkLst>
          </pc:picChg>
          <pc:picChg chg="del">
            <ac:chgData name="LEVER Steven" userId="145c1310-78e0-4db2-831e-c364d1d3267c" providerId="ADAL" clId="{7B32DD78-AB07-43FB-8F84-1CEAC77035EC}" dt="2023-06-02T08:35:03.389" v="31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7B32DD78-AB07-43FB-8F84-1CEAC77035EC}" dt="2023-06-02T08:36:32.060" v="98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7B32DD78-AB07-43FB-8F84-1CEAC77035EC}" dt="2023-06-02T08:36:32.060" v="98"/>
            <ac:picMkLst>
              <pc:docMk/>
              <pc:sldMasterMk cId="2651415450" sldId="2147483648"/>
              <pc:sldLayoutMk cId="82903360" sldId="2147483650"/>
              <ac:picMk id="4" creationId="{4CFC5FD4-93F4-8FAA-724F-9014C66E4766}"/>
            </ac:picMkLst>
          </pc:picChg>
          <pc:picChg chg="del">
            <ac:chgData name="LEVER Steven" userId="145c1310-78e0-4db2-831e-c364d1d3267c" providerId="ADAL" clId="{7B32DD78-AB07-43FB-8F84-1CEAC77035EC}" dt="2023-06-02T08:36:31.584" v="97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7B32DD78-AB07-43FB-8F84-1CEAC77035EC}" dt="2023-06-02T08:36:43.451" v="102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7B32DD78-AB07-43FB-8F84-1CEAC77035EC}" dt="2023-06-02T08:36:42.362" v="101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del mod">
            <ac:chgData name="LEVER Steven" userId="145c1310-78e0-4db2-831e-c364d1d3267c" providerId="ADAL" clId="{7B32DD78-AB07-43FB-8F84-1CEAC77035EC}" dt="2023-06-02T08:36:39.371" v="100"/>
            <ac:picMkLst>
              <pc:docMk/>
              <pc:sldMasterMk cId="2651415450" sldId="2147483648"/>
              <pc:sldLayoutMk cId="3056172196" sldId="2147483662"/>
              <ac:picMk id="6" creationId="{20EEB761-0022-8AEB-F5C0-93292996AF48}"/>
            </ac:picMkLst>
          </pc:picChg>
          <pc:picChg chg="add mod">
            <ac:chgData name="LEVER Steven" userId="145c1310-78e0-4db2-831e-c364d1d3267c" providerId="ADAL" clId="{7B32DD78-AB07-43FB-8F84-1CEAC77035EC}" dt="2023-06-02T08:36:43.451" v="102"/>
            <ac:picMkLst>
              <pc:docMk/>
              <pc:sldMasterMk cId="2651415450" sldId="2147483648"/>
              <pc:sldLayoutMk cId="3056172196" sldId="2147483662"/>
              <ac:picMk id="97" creationId="{C6F6487A-F018-E60D-2FED-A044091DE44F}"/>
            </ac:picMkLst>
          </pc:picChg>
        </pc:sldLayoutChg>
        <pc:sldLayoutChg chg="addSp delSp modSp mod">
          <pc:chgData name="LEVER Steven" userId="145c1310-78e0-4db2-831e-c364d1d3267c" providerId="ADAL" clId="{7B32DD78-AB07-43FB-8F84-1CEAC77035EC}" dt="2023-06-02T08:36:24.389" v="96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7B32DD78-AB07-43FB-8F84-1CEAC77035EC}" dt="2023-06-02T08:35:47.743" v="69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del mod">
            <ac:chgData name="LEVER Steven" userId="145c1310-78e0-4db2-831e-c364d1d3267c" providerId="ADAL" clId="{7B32DD78-AB07-43FB-8F84-1CEAC77035EC}" dt="2023-06-02T08:36:22.847" v="95" actId="478"/>
            <ac:picMkLst>
              <pc:docMk/>
              <pc:sldMasterMk cId="2651415450" sldId="2147483648"/>
              <pc:sldLayoutMk cId="615880730" sldId="2147483665"/>
              <ac:picMk id="5" creationId="{55B71892-E57B-2D48-3A02-61549D27B2FE}"/>
            </ac:picMkLst>
          </pc:picChg>
          <pc:picChg chg="add del mod">
            <ac:chgData name="LEVER Steven" userId="145c1310-78e0-4db2-831e-c364d1d3267c" providerId="ADAL" clId="{7B32DD78-AB07-43FB-8F84-1CEAC77035EC}" dt="2023-06-02T08:36:20.611" v="94"/>
            <ac:picMkLst>
              <pc:docMk/>
              <pc:sldMasterMk cId="2651415450" sldId="2147483648"/>
              <pc:sldLayoutMk cId="615880730" sldId="2147483665"/>
              <ac:picMk id="7" creationId="{3CD87094-D55B-74B3-9C5B-3CA412D901D2}"/>
            </ac:picMkLst>
          </pc:picChg>
          <pc:picChg chg="add mod">
            <ac:chgData name="LEVER Steven" userId="145c1310-78e0-4db2-831e-c364d1d3267c" providerId="ADAL" clId="{7B32DD78-AB07-43FB-8F84-1CEAC77035EC}" dt="2023-06-02T08:36:24.389" v="96"/>
            <ac:picMkLst>
              <pc:docMk/>
              <pc:sldMasterMk cId="2651415450" sldId="2147483648"/>
              <pc:sldLayoutMk cId="615880730" sldId="2147483665"/>
              <ac:picMk id="9" creationId="{0E165E6D-2D1A-69BF-8C11-39C885462E6C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da"/>
              <a:t>Student’s Pack</a:t>
            </a:r>
            <a:endParaRPr lang="en-GB" dirty="0"/>
          </a:p>
        </p:txBody>
      </p:sp>
      <p:pic>
        <p:nvPicPr>
          <p:cNvPr id="2" name="Picture 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D0CDCE8A-377E-C943-1D29-747B495FB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96948"/>
            <a:ext cx="1963653" cy="6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9" name="Picture 8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0E165E6D-2D1A-69BF-8C11-39C885462E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51249"/>
            <a:ext cx="1076942" cy="3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CFC5FD4-93F4-8FAA-724F-9014C66E47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51249"/>
            <a:ext cx="1076942" cy="3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d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97" name="Picture 96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C6F6487A-F018-E60D-2FED-A044091DE4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51249"/>
            <a:ext cx="1076942" cy="3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da"/>
              <a:t>Click to edit Master text styles</a:t>
            </a:r>
          </a:p>
          <a:p>
            <a:pPr lvl="1" rtl="0"/>
            <a:r>
              <a:rPr lang="da"/>
              <a:t>Second level</a:t>
            </a:r>
          </a:p>
          <a:p>
            <a:pPr lvl="2" rtl="0"/>
            <a:r>
              <a:rPr lang="da"/>
              <a:t>Third level</a:t>
            </a:r>
          </a:p>
          <a:p>
            <a:pPr lvl="3" rtl="0"/>
            <a:r>
              <a:rPr lang="da"/>
              <a:t>Fourth level</a:t>
            </a:r>
          </a:p>
          <a:p>
            <a:pPr lvl="4" rtl="0"/>
            <a:r>
              <a:rPr lang="d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D4B36BF-0D36-9965-E9AE-55673F40A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050951"/>
            <a:ext cx="5054598" cy="3860802"/>
          </a:xfrm>
        </p:spPr>
        <p:txBody>
          <a:bodyPr rtlCol="0"/>
          <a:lstStyle/>
          <a:p>
            <a:pPr rtl="0"/>
            <a:r>
              <a:rPr lang="da" sz="4200" dirty="0"/>
              <a:t>EU-DEMOKRATI</a:t>
            </a:r>
            <a:br>
              <a:rPr lang="en-US" sz="4200" dirty="0"/>
            </a:br>
            <a:r>
              <a:rPr lang="da" sz="4200" dirty="0"/>
              <a:t>I AKTION</a:t>
            </a:r>
            <a:br>
              <a:rPr lang="en-US" dirty="0"/>
            </a:br>
            <a:br>
              <a:rPr lang="en-US" sz="2800" dirty="0"/>
            </a:br>
            <a:r>
              <a:rPr lang="da-DK" sz="2800" b="0" spc="-40"/>
              <a:t>Bliv hørt med det europæiske borgerinitiativ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3128" y="951583"/>
            <a:ext cx="3319272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da" sz="1900" dirty="0"/>
              <a:t>Enhed 3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en-GB" sz="1900" dirty="0"/>
              <a:t>Det </a:t>
            </a:r>
            <a:r>
              <a:rPr lang="en-GB" sz="1900" dirty="0" err="1"/>
              <a:t>europæiske</a:t>
            </a:r>
            <a:r>
              <a:rPr lang="en-GB" sz="1900" dirty="0"/>
              <a:t> </a:t>
            </a:r>
            <a:r>
              <a:rPr lang="en-GB" sz="1900" dirty="0" err="1"/>
              <a:t>borgerinitiativ</a:t>
            </a:r>
            <a:r>
              <a:rPr lang="en-GB" sz="1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DA2W">
            <a:hlinkClick r:id="" action="ppaction://media"/>
            <a:extLst>
              <a:ext uri="{FF2B5EF4-FFF2-40B4-BE49-F238E27FC236}">
                <a16:creationId xmlns:a16="http://schemas.microsoft.com/office/drawing/2014/main" id="{85057026-C8C4-9FF4-E10B-F62B65E4D3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97983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4695602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da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Find seks andre mennesker fra seks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a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andre EU-lande, så du har et team.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da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Definér dit mål, og bed Europa-Kommissionen om at registrere</a:t>
            </a:r>
            <a:r>
              <a:rPr lang="da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initiativet.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da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Initiativ offentliggjort på hjemmesiden.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da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Indsaml </a:t>
            </a:r>
            <a:r>
              <a:rPr lang="da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da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million underskrifter fra mindst 7 EU-lande på 12 måneder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(online eller på papir).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da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Få støtteerklæringer godkendt.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"/>
              <a:t>Stadierne i et ECI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695602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da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Indsend dit initiativ til </a:t>
            </a:r>
            <a:r>
              <a:rPr lang="da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Europa-Kommissionen</a:t>
            </a:r>
            <a:r>
              <a:rPr lang="da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da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Møde med</a:t>
            </a:r>
            <a:r>
              <a:rPr lang="da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Europa-Kommissionen</a:t>
            </a:r>
            <a:r>
              <a:rPr lang="da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da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Offentlig høring i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da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Europa-Parlamentet.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da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Svar fra Europa-Kommissionen.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da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Opfølgning fra Kommissionen på foreslåede handlinger</a:t>
            </a:r>
            <a:r>
              <a:rPr lang="da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, hvis relevant</a:t>
            </a:r>
            <a:r>
              <a:rPr lang="da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0FBFC7D7-4B44-4C68-8334-25685E153D6C}" label="Danish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</a:rPr>
              <a:t>Landbrug og dyrerettigheder </a:t>
            </a:r>
          </a:p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Miljø og klima</a:t>
            </a:r>
          </a:p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Fødevaresikkerhed </a:t>
            </a:r>
          </a:p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Sundhed</a:t>
            </a:r>
          </a:p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Forbrugerbeskyttelse </a:t>
            </a:r>
          </a:p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Kultur og medier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"/>
              <a:t>EU-handleområder (et udvalg)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Uddannelse, ungdom og sport </a:t>
            </a:r>
          </a:p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Energi </a:t>
            </a:r>
          </a:p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Ikke-diskrimination </a:t>
            </a:r>
          </a:p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Humanitær hjælp </a:t>
            </a:r>
          </a:p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Transport</a:t>
            </a:r>
          </a:p>
          <a:p>
            <a:pPr rtl="0"/>
            <a:r>
              <a:rPr lang="da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a"/>
              <a:t>Fremskridt med kampagnen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Hvad ville du gøre for at finde partnere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6 andre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EU-lande?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Hvordan ville du rejse midler til din kampagne?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a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Hvordan ville du "sælge" din idé om at få underskrifter?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a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Hvordan ville du tiltrække mediernes opmærksomhed?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ED996A-12AC-4C76-8F36-0750EFE3E942}"/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184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Open Sans</vt:lpstr>
      <vt:lpstr>Arial</vt:lpstr>
      <vt:lpstr>Calibri</vt:lpstr>
      <vt:lpstr>Wingdings</vt:lpstr>
      <vt:lpstr>Office Theme</vt:lpstr>
      <vt:lpstr>EU-DEMOKRATI I AKTION  Bliv hørt med det europæiske borgerinitiativ</vt:lpstr>
      <vt:lpstr>PowerPoint Presentation</vt:lpstr>
      <vt:lpstr>Stadierne i et ECI</vt:lpstr>
      <vt:lpstr>PowerPoint Presentation</vt:lpstr>
      <vt:lpstr>EU-handleområder (et udvalg)</vt:lpstr>
      <vt:lpstr>Fremskridt med kampagnen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2023-06-09T08:11:55Z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