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0D3691-A4AC-40B3-A1C5-5B6B3DBDEA49}" v="11" dt="2023-06-02T12:48:40.2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92" d="100"/>
          <a:sy n="92" d="100"/>
        </p:scale>
        <p:origin x="119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LEVER Steven" userId="145c1310-78e0-4db2-831e-c364d1d3267c" providerId="ADAL" clId="{830D3691-A4AC-40B3-A1C5-5B6B3DBDEA49}"/>
    <pc:docChg chg="undo redo custSel modSld modMainMaster">
      <pc:chgData name="LEVER Steven" userId="145c1310-78e0-4db2-831e-c364d1d3267c" providerId="ADAL" clId="{830D3691-A4AC-40B3-A1C5-5B6B3DBDEA49}" dt="2023-06-02T12:52:25.775" v="221" actId="465"/>
      <pc:docMkLst>
        <pc:docMk/>
      </pc:docMkLst>
      <pc:sldChg chg="modSp mod">
        <pc:chgData name="LEVER Steven" userId="145c1310-78e0-4db2-831e-c364d1d3267c" providerId="ADAL" clId="{830D3691-A4AC-40B3-A1C5-5B6B3DBDEA49}" dt="2023-06-02T12:38:39.278" v="15" actId="1035"/>
        <pc:sldMkLst>
          <pc:docMk/>
          <pc:sldMk cId="440021409" sldId="256"/>
        </pc:sldMkLst>
        <pc:spChg chg="mod">
          <ac:chgData name="LEVER Steven" userId="145c1310-78e0-4db2-831e-c364d1d3267c" providerId="ADAL" clId="{830D3691-A4AC-40B3-A1C5-5B6B3DBDEA49}" dt="2023-06-02T12:38:39.278" v="15" actId="1035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830D3691-A4AC-40B3-A1C5-5B6B3DBDEA49}" dt="2023-06-02T12:38:26.618" v="5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830D3691-A4AC-40B3-A1C5-5B6B3DBDEA49}" dt="2023-06-02T12:43:52.620" v="107" actId="1035"/>
        <pc:sldMkLst>
          <pc:docMk/>
          <pc:sldMk cId="1736037601" sldId="258"/>
        </pc:sldMkLst>
        <pc:spChg chg="add del mod">
          <ac:chgData name="LEVER Steven" userId="145c1310-78e0-4db2-831e-c364d1d3267c" providerId="ADAL" clId="{830D3691-A4AC-40B3-A1C5-5B6B3DBDEA49}" dt="2023-06-02T12:43:31.171" v="99"/>
          <ac:spMkLst>
            <pc:docMk/>
            <pc:sldMk cId="1736037601" sldId="258"/>
            <ac:spMk id="3" creationId="{7FB10920-2B2F-4C82-75F3-6C7A0FF9E8A8}"/>
          </ac:spMkLst>
        </pc:spChg>
        <pc:picChg chg="add mod">
          <ac:chgData name="LEVER Steven" userId="145c1310-78e0-4db2-831e-c364d1d3267c" providerId="ADAL" clId="{830D3691-A4AC-40B3-A1C5-5B6B3DBDEA49}" dt="2023-06-02T12:43:52.620" v="107" actId="1035"/>
          <ac:picMkLst>
            <pc:docMk/>
            <pc:sldMk cId="1736037601" sldId="258"/>
            <ac:picMk id="4" creationId="{ECA2D353-E143-B15F-CDC3-C3628B925EA9}"/>
          </ac:picMkLst>
        </pc:picChg>
        <pc:picChg chg="del">
          <ac:chgData name="LEVER Steven" userId="145c1310-78e0-4db2-831e-c364d1d3267c" providerId="ADAL" clId="{830D3691-A4AC-40B3-A1C5-5B6B3DBDEA49}" dt="2023-06-02T12:43:27.086" v="98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addSp delSp modSp mod">
        <pc:chgData name="LEVER Steven" userId="145c1310-78e0-4db2-831e-c364d1d3267c" providerId="ADAL" clId="{830D3691-A4AC-40B3-A1C5-5B6B3DBDEA49}" dt="2023-06-02T12:46:40.806" v="136" actId="14100"/>
        <pc:sldMkLst>
          <pc:docMk/>
          <pc:sldMk cId="1762961032" sldId="259"/>
        </pc:sldMkLst>
        <pc:spChg chg="mod">
          <ac:chgData name="LEVER Steven" userId="145c1310-78e0-4db2-831e-c364d1d3267c" providerId="ADAL" clId="{830D3691-A4AC-40B3-A1C5-5B6B3DBDEA49}" dt="2023-06-02T12:46:40.806" v="136" actId="14100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LEVER Steven" userId="145c1310-78e0-4db2-831e-c364d1d3267c" providerId="ADAL" clId="{830D3691-A4AC-40B3-A1C5-5B6B3DBDEA49}" dt="2023-06-02T12:46:28.589" v="118" actId="14100"/>
          <ac:spMkLst>
            <pc:docMk/>
            <pc:sldMk cId="1762961032" sldId="259"/>
            <ac:spMk id="4" creationId="{28D9CB65-CB32-6BB5-50C5-049C21329804}"/>
          </ac:spMkLst>
        </pc:spChg>
        <pc:spChg chg="mod">
          <ac:chgData name="LEVER Steven" userId="145c1310-78e0-4db2-831e-c364d1d3267c" providerId="ADAL" clId="{830D3691-A4AC-40B3-A1C5-5B6B3DBDEA49}" dt="2023-06-02T12:45:13.150" v="112" actId="14100"/>
          <ac:spMkLst>
            <pc:docMk/>
            <pc:sldMk cId="1762961032" sldId="259"/>
            <ac:spMk id="11" creationId="{E3D62B85-EDE9-CA26-6700-B78EB1D24A72}"/>
          </ac:spMkLst>
        </pc:spChg>
        <pc:spChg chg="add del mod topLvl">
          <ac:chgData name="LEVER Steven" userId="145c1310-78e0-4db2-831e-c364d1d3267c" providerId="ADAL" clId="{830D3691-A4AC-40B3-A1C5-5B6B3DBDEA49}" dt="2023-06-02T12:46:31.328" v="120" actId="478"/>
          <ac:spMkLst>
            <pc:docMk/>
            <pc:sldMk cId="1762961032" sldId="259"/>
            <ac:spMk id="33" creationId="{46EE156E-CFF0-C31B-9B08-76308CCDD543}"/>
          </ac:spMkLst>
        </pc:spChg>
        <pc:spChg chg="mod">
          <ac:chgData name="LEVER Steven" userId="145c1310-78e0-4db2-831e-c364d1d3267c" providerId="ADAL" clId="{830D3691-A4AC-40B3-A1C5-5B6B3DBDEA49}" dt="2023-06-02T12:46:08.621" v="115" actId="165"/>
          <ac:spMkLst>
            <pc:docMk/>
            <pc:sldMk cId="1762961032" sldId="259"/>
            <ac:spMk id="53" creationId="{EDAD1769-12F7-17D7-1850-27BEF95FCF3F}"/>
          </ac:spMkLst>
        </pc:spChg>
        <pc:spChg chg="del mod topLvl">
          <ac:chgData name="LEVER Steven" userId="145c1310-78e0-4db2-831e-c364d1d3267c" providerId="ADAL" clId="{830D3691-A4AC-40B3-A1C5-5B6B3DBDEA49}" dt="2023-06-02T12:45:26.799" v="114" actId="478"/>
          <ac:spMkLst>
            <pc:docMk/>
            <pc:sldMk cId="1762961032" sldId="259"/>
            <ac:spMk id="142" creationId="{D9F61C42-BA67-6F8F-C077-6F008D03C6B2}"/>
          </ac:spMkLst>
        </pc:spChg>
        <pc:spChg chg="mod">
          <ac:chgData name="LEVER Steven" userId="145c1310-78e0-4db2-831e-c364d1d3267c" providerId="ADAL" clId="{830D3691-A4AC-40B3-A1C5-5B6B3DBDEA49}" dt="2023-06-02T12:45:23.451" v="113" actId="165"/>
          <ac:spMkLst>
            <pc:docMk/>
            <pc:sldMk cId="1762961032" sldId="259"/>
            <ac:spMk id="144" creationId="{C2D25D86-CC7E-F06A-EF3A-8D053D81503B}"/>
          </ac:spMkLst>
        </pc:spChg>
        <pc:grpChg chg="del">
          <ac:chgData name="LEVER Steven" userId="145c1310-78e0-4db2-831e-c364d1d3267c" providerId="ADAL" clId="{830D3691-A4AC-40B3-A1C5-5B6B3DBDEA49}" dt="2023-06-02T12:46:08.621" v="115" actId="165"/>
          <ac:grpSpMkLst>
            <pc:docMk/>
            <pc:sldMk cId="1762961032" sldId="259"/>
            <ac:grpSpMk id="32" creationId="{A6E462AD-4171-7911-414B-9F114770C7FF}"/>
          </ac:grpSpMkLst>
        </pc:grpChg>
        <pc:grpChg chg="mod topLvl">
          <ac:chgData name="LEVER Steven" userId="145c1310-78e0-4db2-831e-c364d1d3267c" providerId="ADAL" clId="{830D3691-A4AC-40B3-A1C5-5B6B3DBDEA49}" dt="2023-06-02T12:46:08.621" v="115" actId="165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830D3691-A4AC-40B3-A1C5-5B6B3DBDEA49}" dt="2023-06-02T12:45:23.451" v="113" actId="165"/>
          <ac:grpSpMkLst>
            <pc:docMk/>
            <pc:sldMk cId="1762961032" sldId="259"/>
            <ac:grpSpMk id="141" creationId="{1E1EE124-FE5A-4FC5-C5F4-6FDEF2225FDA}"/>
          </ac:grpSpMkLst>
        </pc:grpChg>
        <pc:grpChg chg="mod topLvl">
          <ac:chgData name="LEVER Steven" userId="145c1310-78e0-4db2-831e-c364d1d3267c" providerId="ADAL" clId="{830D3691-A4AC-40B3-A1C5-5B6B3DBDEA49}" dt="2023-06-02T12:45:23.451" v="113" actId="165"/>
          <ac:grpSpMkLst>
            <pc:docMk/>
            <pc:sldMk cId="1762961032" sldId="259"/>
            <ac:grpSpMk id="143" creationId="{1A77F81C-9A7F-4D18-CC51-E1CFB2803BDB}"/>
          </ac:grpSpMkLst>
        </pc:grpChg>
        <pc:picChg chg="mod">
          <ac:chgData name="LEVER Steven" userId="145c1310-78e0-4db2-831e-c364d1d3267c" providerId="ADAL" clId="{830D3691-A4AC-40B3-A1C5-5B6B3DBDEA49}" dt="2023-06-02T12:46:08.621" v="115" actId="165"/>
          <ac:picMkLst>
            <pc:docMk/>
            <pc:sldMk cId="1762961032" sldId="259"/>
            <ac:picMk id="60" creationId="{D3423AAD-E0E5-F285-66C7-7A9AF7797674}"/>
          </ac:picMkLst>
        </pc:picChg>
        <pc:picChg chg="mod">
          <ac:chgData name="LEVER Steven" userId="145c1310-78e0-4db2-831e-c364d1d3267c" providerId="ADAL" clId="{830D3691-A4AC-40B3-A1C5-5B6B3DBDEA49}" dt="2023-06-02T12:45:23.451" v="113" actId="165"/>
          <ac:picMkLst>
            <pc:docMk/>
            <pc:sldMk cId="1762961032" sldId="259"/>
            <ac:picMk id="145" creationId="{BB821641-D9B5-7FA8-848C-F4796670733D}"/>
          </ac:picMkLst>
        </pc:picChg>
      </pc:sldChg>
      <pc:sldChg chg="addSp delSp modSp mod delAnim modAnim">
        <pc:chgData name="LEVER Steven" userId="145c1310-78e0-4db2-831e-c364d1d3267c" providerId="ADAL" clId="{830D3691-A4AC-40B3-A1C5-5B6B3DBDEA49}" dt="2023-06-02T12:44:44.755" v="111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830D3691-A4AC-40B3-A1C5-5B6B3DBDEA49}" dt="2023-06-02T12:44:37.401" v="109"/>
          <ac:spMkLst>
            <pc:docMk/>
            <pc:sldMk cId="152033157" sldId="266"/>
            <ac:spMk id="10" creationId="{F0AE17F9-D9D8-2580-E88A-AB652F269BAC}"/>
          </ac:spMkLst>
        </pc:spChg>
        <pc:picChg chg="del">
          <ac:chgData name="LEVER Steven" userId="145c1310-78e0-4db2-831e-c364d1d3267c" providerId="ADAL" clId="{830D3691-A4AC-40B3-A1C5-5B6B3DBDEA49}" dt="2023-06-02T12:44:33.250" v="108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830D3691-A4AC-40B3-A1C5-5B6B3DBDEA49}" dt="2023-06-02T12:44:44.755" v="111" actId="14100"/>
          <ac:picMkLst>
            <pc:docMk/>
            <pc:sldMk cId="152033157" sldId="266"/>
            <ac:picMk id="11" creationId="{E30675EE-806D-444C-E773-AF1D5266CF36}"/>
          </ac:picMkLst>
        </pc:picChg>
      </pc:sldChg>
      <pc:sldChg chg="delSp modSp mod">
        <pc:chgData name="LEVER Steven" userId="145c1310-78e0-4db2-831e-c364d1d3267c" providerId="ADAL" clId="{830D3691-A4AC-40B3-A1C5-5B6B3DBDEA49}" dt="2023-06-02T12:47:14.534" v="140" actId="14100"/>
        <pc:sldMkLst>
          <pc:docMk/>
          <pc:sldMk cId="3834923768" sldId="268"/>
        </pc:sldMkLst>
        <pc:spChg chg="del">
          <ac:chgData name="LEVER Steven" userId="145c1310-78e0-4db2-831e-c364d1d3267c" providerId="ADAL" clId="{830D3691-A4AC-40B3-A1C5-5B6B3DBDEA49}" dt="2023-06-02T12:46:50.525" v="137" actId="478"/>
          <ac:spMkLst>
            <pc:docMk/>
            <pc:sldMk cId="3834923768" sldId="268"/>
            <ac:spMk id="6" creationId="{7FF54560-F085-24FD-8DA0-9E8D1DFBC4F6}"/>
          </ac:spMkLst>
        </pc:spChg>
        <pc:spChg chg="mod">
          <ac:chgData name="LEVER Steven" userId="145c1310-78e0-4db2-831e-c364d1d3267c" providerId="ADAL" clId="{830D3691-A4AC-40B3-A1C5-5B6B3DBDEA49}" dt="2023-06-02T12:47:02.026" v="139" actId="14100"/>
          <ac:spMkLst>
            <pc:docMk/>
            <pc:sldMk cId="3834923768" sldId="268"/>
            <ac:spMk id="19" creationId="{99B60BDD-4853-FB67-EAD2-C5499F4F7978}"/>
          </ac:spMkLst>
        </pc:spChg>
        <pc:spChg chg="mod">
          <ac:chgData name="LEVER Steven" userId="145c1310-78e0-4db2-831e-c364d1d3267c" providerId="ADAL" clId="{830D3691-A4AC-40B3-A1C5-5B6B3DBDEA49}" dt="2023-06-02T12:47:14.534" v="140" actId="14100"/>
          <ac:spMkLst>
            <pc:docMk/>
            <pc:sldMk cId="3834923768" sldId="268"/>
            <ac:spMk id="20" creationId="{8802A540-484A-10BE-CFDE-1A5F2F86AFC4}"/>
          </ac:spMkLst>
        </pc:spChg>
      </pc:sldChg>
      <pc:sldChg chg="addSp delSp modSp mod delAnim modAnim">
        <pc:chgData name="LEVER Steven" userId="145c1310-78e0-4db2-831e-c364d1d3267c" providerId="ADAL" clId="{830D3691-A4AC-40B3-A1C5-5B6B3DBDEA49}" dt="2023-06-02T12:48:50.313" v="176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830D3691-A4AC-40B3-A1C5-5B6B3DBDEA49}" dt="2023-06-02T12:47:55.693" v="144"/>
          <ac:spMkLst>
            <pc:docMk/>
            <pc:sldMk cId="1172145110" sldId="269"/>
            <ac:spMk id="10" creationId="{9F2CB67D-6F0C-BF48-0C0D-80ABF4CF8B64}"/>
          </ac:spMkLst>
        </pc:spChg>
        <pc:spChg chg="add del mod">
          <ac:chgData name="LEVER Steven" userId="145c1310-78e0-4db2-831e-c364d1d3267c" providerId="ADAL" clId="{830D3691-A4AC-40B3-A1C5-5B6B3DBDEA49}" dt="2023-06-02T12:48:40.210" v="165"/>
          <ac:spMkLst>
            <pc:docMk/>
            <pc:sldMk cId="1172145110" sldId="269"/>
            <ac:spMk id="13" creationId="{1FAE92C6-9F3A-8EC7-F152-2AF5E91E424D}"/>
          </ac:spMkLst>
        </pc:spChg>
        <pc:picChg chg="del">
          <ac:chgData name="LEVER Steven" userId="145c1310-78e0-4db2-831e-c364d1d3267c" providerId="ADAL" clId="{830D3691-A4AC-40B3-A1C5-5B6B3DBDEA49}" dt="2023-06-02T12:47:35.007" v="143" actId="478"/>
          <ac:picMkLst>
            <pc:docMk/>
            <pc:sldMk cId="1172145110" sldId="269"/>
            <ac:picMk id="4" creationId="{5DDD308D-4E1C-2A26-E732-542B6F3B40F6}"/>
          </ac:picMkLst>
        </pc:picChg>
        <pc:picChg chg="add del mod">
          <ac:chgData name="LEVER Steven" userId="145c1310-78e0-4db2-831e-c364d1d3267c" providerId="ADAL" clId="{830D3691-A4AC-40B3-A1C5-5B6B3DBDEA49}" dt="2023-06-02T12:48:18.695" v="164" actId="478"/>
          <ac:picMkLst>
            <pc:docMk/>
            <pc:sldMk cId="1172145110" sldId="269"/>
            <ac:picMk id="11" creationId="{76271F55-71A7-EE59-463C-8D8C1BD0FC5B}"/>
          </ac:picMkLst>
        </pc:picChg>
        <pc:picChg chg="add mod">
          <ac:chgData name="LEVER Steven" userId="145c1310-78e0-4db2-831e-c364d1d3267c" providerId="ADAL" clId="{830D3691-A4AC-40B3-A1C5-5B6B3DBDEA49}" dt="2023-06-02T12:48:50.313" v="176" actId="14100"/>
          <ac:picMkLst>
            <pc:docMk/>
            <pc:sldMk cId="1172145110" sldId="269"/>
            <ac:picMk id="14" creationId="{F9215C1A-6E80-B385-FC9C-F0EDEEE68150}"/>
          </ac:picMkLst>
        </pc:picChg>
      </pc:sldChg>
      <pc:sldChg chg="modSp mod">
        <pc:chgData name="LEVER Steven" userId="145c1310-78e0-4db2-831e-c364d1d3267c" providerId="ADAL" clId="{830D3691-A4AC-40B3-A1C5-5B6B3DBDEA49}" dt="2023-06-02T12:47:30.550" v="142" actId="20577"/>
        <pc:sldMkLst>
          <pc:docMk/>
          <pc:sldMk cId="1062535801" sldId="271"/>
        </pc:sldMkLst>
        <pc:spChg chg="mod">
          <ac:chgData name="LEVER Steven" userId="145c1310-78e0-4db2-831e-c364d1d3267c" providerId="ADAL" clId="{830D3691-A4AC-40B3-A1C5-5B6B3DBDEA49}" dt="2023-06-02T12:47:30.550" v="142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830D3691-A4AC-40B3-A1C5-5B6B3DBDEA49}" dt="2023-06-02T12:49:15.226" v="177" actId="207"/>
        <pc:sldMkLst>
          <pc:docMk/>
          <pc:sldMk cId="3868851464" sldId="272"/>
        </pc:sldMkLst>
        <pc:spChg chg="mod">
          <ac:chgData name="LEVER Steven" userId="145c1310-78e0-4db2-831e-c364d1d3267c" providerId="ADAL" clId="{830D3691-A4AC-40B3-A1C5-5B6B3DBDEA49}" dt="2023-06-02T12:49:15.226" v="177" actId="207"/>
          <ac:spMkLst>
            <pc:docMk/>
            <pc:sldMk cId="3868851464" sldId="272"/>
            <ac:spMk id="3" creationId="{0A923879-56CF-B692-7DBC-F2B90DF53401}"/>
          </ac:spMkLst>
        </pc:spChg>
      </pc:sldChg>
      <pc:sldChg chg="modSp mod">
        <pc:chgData name="LEVER Steven" userId="145c1310-78e0-4db2-831e-c364d1d3267c" providerId="ADAL" clId="{830D3691-A4AC-40B3-A1C5-5B6B3DBDEA49}" dt="2023-06-02T12:52:01.581" v="220" actId="14100"/>
        <pc:sldMkLst>
          <pc:docMk/>
          <pc:sldMk cId="1532651043" sldId="273"/>
        </pc:sldMkLst>
        <pc:spChg chg="mod">
          <ac:chgData name="LEVER Steven" userId="145c1310-78e0-4db2-831e-c364d1d3267c" providerId="ADAL" clId="{830D3691-A4AC-40B3-A1C5-5B6B3DBDEA49}" dt="2023-06-02T12:52:01.581" v="220" actId="14100"/>
          <ac:spMkLst>
            <pc:docMk/>
            <pc:sldMk cId="1532651043" sldId="273"/>
            <ac:spMk id="7" creationId="{0E61E6D6-3E39-15E6-9BA0-F8F0B9817C5D}"/>
          </ac:spMkLst>
        </pc:spChg>
        <pc:spChg chg="mod">
          <ac:chgData name="LEVER Steven" userId="145c1310-78e0-4db2-831e-c364d1d3267c" providerId="ADAL" clId="{830D3691-A4AC-40B3-A1C5-5B6B3DBDEA49}" dt="2023-06-02T12:51:57.873" v="219" actId="14100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LEVER Steven" userId="145c1310-78e0-4db2-831e-c364d1d3267c" providerId="ADAL" clId="{830D3691-A4AC-40B3-A1C5-5B6B3DBDEA49}" dt="2023-06-02T12:51:49.835" v="216" actId="14100"/>
          <ac:spMkLst>
            <pc:docMk/>
            <pc:sldMk cId="1532651043" sldId="273"/>
            <ac:spMk id="9" creationId="{BF2A7977-D314-E0A2-7EF1-6D051CA30E1F}"/>
          </ac:spMkLst>
        </pc:spChg>
        <pc:spChg chg="mod">
          <ac:chgData name="LEVER Steven" userId="145c1310-78e0-4db2-831e-c364d1d3267c" providerId="ADAL" clId="{830D3691-A4AC-40B3-A1C5-5B6B3DBDEA49}" dt="2023-06-02T12:51:43.945" v="215" actId="14100"/>
          <ac:spMkLst>
            <pc:docMk/>
            <pc:sldMk cId="1532651043" sldId="273"/>
            <ac:spMk id="10" creationId="{C725E3D3-447C-1B70-D81F-9675B85071AE}"/>
          </ac:spMkLst>
        </pc:spChg>
        <pc:spChg chg="mod">
          <ac:chgData name="LEVER Steven" userId="145c1310-78e0-4db2-831e-c364d1d3267c" providerId="ADAL" clId="{830D3691-A4AC-40B3-A1C5-5B6B3DBDEA49}" dt="2023-06-02T12:51:52.609" v="217" actId="14100"/>
          <ac:spMkLst>
            <pc:docMk/>
            <pc:sldMk cId="1532651043" sldId="273"/>
            <ac:spMk id="11" creationId="{771B4567-E56A-1EE2-B715-E74F9F1213EF}"/>
          </ac:spMkLst>
        </pc:spChg>
        <pc:spChg chg="mod">
          <ac:chgData name="LEVER Steven" userId="145c1310-78e0-4db2-831e-c364d1d3267c" providerId="ADAL" clId="{830D3691-A4AC-40B3-A1C5-5B6B3DBDEA49}" dt="2023-06-02T12:51:55.403" v="218" actId="14100"/>
          <ac:spMkLst>
            <pc:docMk/>
            <pc:sldMk cId="1532651043" sldId="273"/>
            <ac:spMk id="12" creationId="{404049B4-132D-B293-E137-D6FDB9935EC5}"/>
          </ac:spMkLst>
        </pc:spChg>
        <pc:spChg chg="mod">
          <ac:chgData name="LEVER Steven" userId="145c1310-78e0-4db2-831e-c364d1d3267c" providerId="ADAL" clId="{830D3691-A4AC-40B3-A1C5-5B6B3DBDEA49}" dt="2023-06-02T12:50:27.703" v="187" actId="1076"/>
          <ac:spMkLst>
            <pc:docMk/>
            <pc:sldMk cId="1532651043" sldId="273"/>
            <ac:spMk id="13" creationId="{42687598-E82C-201B-AB21-8087C781841B}"/>
          </ac:spMkLst>
        </pc:spChg>
        <pc:spChg chg="mod">
          <ac:chgData name="LEVER Steven" userId="145c1310-78e0-4db2-831e-c364d1d3267c" providerId="ADAL" clId="{830D3691-A4AC-40B3-A1C5-5B6B3DBDEA49}" dt="2023-06-02T12:50:55.330" v="193" actId="465"/>
          <ac:spMkLst>
            <pc:docMk/>
            <pc:sldMk cId="1532651043" sldId="273"/>
            <ac:spMk id="14" creationId="{389A8578-3D4D-20EA-22A7-57218E67610B}"/>
          </ac:spMkLst>
        </pc:spChg>
        <pc:spChg chg="mod">
          <ac:chgData name="LEVER Steven" userId="145c1310-78e0-4db2-831e-c364d1d3267c" providerId="ADAL" clId="{830D3691-A4AC-40B3-A1C5-5B6B3DBDEA49}" dt="2023-06-02T12:50:55.330" v="193" actId="465"/>
          <ac:spMkLst>
            <pc:docMk/>
            <pc:sldMk cId="1532651043" sldId="273"/>
            <ac:spMk id="15" creationId="{A0C3EBA7-9A51-A12B-7373-63012580C537}"/>
          </ac:spMkLst>
        </pc:spChg>
        <pc:spChg chg="mod">
          <ac:chgData name="LEVER Steven" userId="145c1310-78e0-4db2-831e-c364d1d3267c" providerId="ADAL" clId="{830D3691-A4AC-40B3-A1C5-5B6B3DBDEA49}" dt="2023-06-02T12:50:14.198" v="184" actId="1076"/>
          <ac:spMkLst>
            <pc:docMk/>
            <pc:sldMk cId="1532651043" sldId="273"/>
            <ac:spMk id="17" creationId="{D40488D1-B842-0361-9727-C1D43EDBA98B}"/>
          </ac:spMkLst>
        </pc:spChg>
        <pc:spChg chg="mod">
          <ac:chgData name="LEVER Steven" userId="145c1310-78e0-4db2-831e-c364d1d3267c" providerId="ADAL" clId="{830D3691-A4AC-40B3-A1C5-5B6B3DBDEA49}" dt="2023-06-02T12:50:55.330" v="193" actId="465"/>
          <ac:spMkLst>
            <pc:docMk/>
            <pc:sldMk cId="1532651043" sldId="273"/>
            <ac:spMk id="85" creationId="{EFAA725E-F663-8F92-D398-4E75AE5220C6}"/>
          </ac:spMkLst>
        </pc:spChg>
        <pc:grpChg chg="mod">
          <ac:chgData name="LEVER Steven" userId="145c1310-78e0-4db2-831e-c364d1d3267c" providerId="ADAL" clId="{830D3691-A4AC-40B3-A1C5-5B6B3DBDEA49}" dt="2023-06-02T12:51:35.196" v="209" actId="14100"/>
          <ac:grpSpMkLst>
            <pc:docMk/>
            <pc:sldMk cId="1532651043" sldId="273"/>
            <ac:grpSpMk id="130" creationId="{FF2CDBE1-2158-78EB-5976-C6F82E62EE74}"/>
          </ac:grpSpMkLst>
        </pc:grpChg>
      </pc:sldChg>
      <pc:sldChg chg="modSp mod">
        <pc:chgData name="LEVER Steven" userId="145c1310-78e0-4db2-831e-c364d1d3267c" providerId="ADAL" clId="{830D3691-A4AC-40B3-A1C5-5B6B3DBDEA49}" dt="2023-06-02T12:52:25.775" v="221" actId="465"/>
        <pc:sldMkLst>
          <pc:docMk/>
          <pc:sldMk cId="3241230454" sldId="274"/>
        </pc:sldMkLst>
        <pc:spChg chg="mod">
          <ac:chgData name="LEVER Steven" userId="145c1310-78e0-4db2-831e-c364d1d3267c" providerId="ADAL" clId="{830D3691-A4AC-40B3-A1C5-5B6B3DBDEA49}" dt="2023-06-02T12:52:25.775" v="221" actId="465"/>
          <ac:spMkLst>
            <pc:docMk/>
            <pc:sldMk cId="3241230454" sldId="274"/>
            <ac:spMk id="7" creationId="{D2C02F63-12D2-05AC-4853-E0136CC27952}"/>
          </ac:spMkLst>
        </pc:spChg>
        <pc:spChg chg="mod">
          <ac:chgData name="LEVER Steven" userId="145c1310-78e0-4db2-831e-c364d1d3267c" providerId="ADAL" clId="{830D3691-A4AC-40B3-A1C5-5B6B3DBDEA49}" dt="2023-06-02T12:52:25.775" v="221" actId="465"/>
          <ac:spMkLst>
            <pc:docMk/>
            <pc:sldMk cId="3241230454" sldId="274"/>
            <ac:spMk id="8" creationId="{9FC647AB-AA58-AB86-3A2E-2621CDD0ECAD}"/>
          </ac:spMkLst>
        </pc:spChg>
      </pc:sldChg>
      <pc:sldMasterChg chg="modSldLayout">
        <pc:chgData name="LEVER Steven" userId="145c1310-78e0-4db2-831e-c364d1d3267c" providerId="ADAL" clId="{830D3691-A4AC-40B3-A1C5-5B6B3DBDEA49}" dt="2023-06-02T12:42:20.901" v="97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830D3691-A4AC-40B3-A1C5-5B6B3DBDEA49}" dt="2023-06-02T12:41:10.984" v="61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830D3691-A4AC-40B3-A1C5-5B6B3DBDEA49}" dt="2023-06-02T12:41:10.984" v="61" actId="1036"/>
            <ac:picMkLst>
              <pc:docMk/>
              <pc:sldMasterMk cId="2651415450" sldId="2147483648"/>
              <pc:sldLayoutMk cId="3594087079" sldId="2147483649"/>
              <ac:picMk id="6" creationId="{964A5C4A-CB6A-349F-AC6A-015A77380649}"/>
            </ac:picMkLst>
          </pc:picChg>
          <pc:picChg chg="del">
            <ac:chgData name="LEVER Steven" userId="145c1310-78e0-4db2-831e-c364d1d3267c" providerId="ADAL" clId="{830D3691-A4AC-40B3-A1C5-5B6B3DBDEA49}" dt="2023-06-02T12:41:06.060" v="21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830D3691-A4AC-40B3-A1C5-5B6B3DBDEA49}" dt="2023-06-02T12:41:59.871" v="90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830D3691-A4AC-40B3-A1C5-5B6B3DBDEA49}" dt="2023-06-02T12:41:59.871" v="90"/>
            <ac:picMkLst>
              <pc:docMk/>
              <pc:sldMasterMk cId="2651415450" sldId="2147483648"/>
              <pc:sldLayoutMk cId="82903360" sldId="2147483650"/>
              <ac:picMk id="4" creationId="{CD59B192-B62E-1385-C847-25FB5DD3EEC3}"/>
            </ac:picMkLst>
          </pc:picChg>
          <pc:picChg chg="del">
            <ac:chgData name="LEVER Steven" userId="145c1310-78e0-4db2-831e-c364d1d3267c" providerId="ADAL" clId="{830D3691-A4AC-40B3-A1C5-5B6B3DBDEA49}" dt="2023-06-02T12:41:55.637" v="89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830D3691-A4AC-40B3-A1C5-5B6B3DBDEA49}" dt="2023-06-02T12:42:20.901" v="97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830D3691-A4AC-40B3-A1C5-5B6B3DBDEA49}" dt="2023-06-02T12:42:20.901" v="97" actId="1035"/>
            <ac:picMkLst>
              <pc:docMk/>
              <pc:sldMasterMk cId="2651415450" sldId="2147483648"/>
              <pc:sldLayoutMk cId="3056172196" sldId="2147483662"/>
              <ac:picMk id="5" creationId="{5637237F-C51E-7D20-CDBD-62B35484DA89}"/>
            </ac:picMkLst>
          </pc:picChg>
          <pc:picChg chg="del">
            <ac:chgData name="LEVER Steven" userId="145c1310-78e0-4db2-831e-c364d1d3267c" providerId="ADAL" clId="{830D3691-A4AC-40B3-A1C5-5B6B3DBDEA49}" dt="2023-06-02T12:42:07.341" v="91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830D3691-A4AC-40B3-A1C5-5B6B3DBDEA49}" dt="2023-06-02T12:41:46.588" v="88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830D3691-A4AC-40B3-A1C5-5B6B3DBDEA49}" dt="2023-06-02T12:41:46.588" v="88" actId="1036"/>
            <ac:picMkLst>
              <pc:docMk/>
              <pc:sldMasterMk cId="2651415450" sldId="2147483648"/>
              <pc:sldLayoutMk cId="615880730" sldId="2147483665"/>
              <ac:picMk id="3" creationId="{A6837AAF-523E-3BB3-D094-FD350A8B400A}"/>
            </ac:picMkLst>
          </pc:picChg>
          <pc:picChg chg="del">
            <ac:chgData name="LEVER Steven" userId="145c1310-78e0-4db2-831e-c364d1d3267c" providerId="ADAL" clId="{830D3691-A4AC-40B3-A1C5-5B6B3DBDEA49}" dt="2023-06-02T12:41:42.088" v="65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i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964A5C4A-CB6A-349F-AC6A-015A773806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2" y="6030429"/>
            <a:ext cx="1788903" cy="53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37AAF-523E-3BB3-D094-FD350A8B40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7479" y="6105636"/>
            <a:ext cx="1392042" cy="41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59B192-B62E-1385-C847-25FB5DD3EEC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17479" y="6105636"/>
            <a:ext cx="1392042" cy="41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37237F-C51E-7D20-CDBD-62B35484DA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04111" y="6332599"/>
            <a:ext cx="1204957" cy="3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010640"/>
            <a:ext cx="5054598" cy="3689352"/>
          </a:xfrm>
        </p:spPr>
        <p:txBody>
          <a:bodyPr rtlCol="0"/>
          <a:lstStyle/>
          <a:p>
            <a:pPr rtl="0"/>
            <a:r>
              <a:rPr lang="fi" sz="4200" dirty="0"/>
              <a:t>EU-DEMOKRATIA</a:t>
            </a:r>
            <a:br>
              <a:rPr lang="en-US" sz="4200" dirty="0"/>
            </a:br>
            <a:r>
              <a:rPr lang="fi" sz="4200" dirty="0"/>
              <a:t>KÄYTÄNNÖSSÄ</a:t>
            </a:r>
            <a:br>
              <a:rPr lang="en-US" dirty="0"/>
            </a:br>
            <a:br>
              <a:rPr lang="en-US" sz="2800" b="0" dirty="0"/>
            </a:br>
            <a:r>
              <a:rPr lang="en-GB" sz="2800" b="0" spc="-40" dirty="0" err="1"/>
              <a:t>Vaikuta</a:t>
            </a:r>
            <a:r>
              <a:rPr lang="en-GB" sz="2800" b="0" spc="-40" dirty="0"/>
              <a:t> </a:t>
            </a:r>
            <a:r>
              <a:rPr lang="en-GB" sz="2800" b="0" spc="-40" dirty="0" err="1"/>
              <a:t>kansalaisaloitteella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fi" dirty="0"/>
              <a:t>Osa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en-GB" sz="1800" spc="-20" dirty="0" err="1"/>
              <a:t>Lyhyt</a:t>
            </a:r>
            <a:r>
              <a:rPr lang="en-GB" sz="1800" spc="-20" dirty="0"/>
              <a:t> </a:t>
            </a:r>
            <a:r>
              <a:rPr lang="en-GB" sz="1800" spc="-20" dirty="0" err="1"/>
              <a:t>johdanto</a:t>
            </a:r>
            <a:r>
              <a:rPr lang="en-GB" sz="1800" spc="-20" dirty="0"/>
              <a:t> </a:t>
            </a:r>
            <a:r>
              <a:rPr lang="en-GB" sz="1800" spc="-20" dirty="0" err="1"/>
              <a:t>Euroopan</a:t>
            </a:r>
            <a:r>
              <a:rPr lang="en-GB" sz="1800" spc="-20" dirty="0"/>
              <a:t> </a:t>
            </a:r>
            <a:r>
              <a:rPr lang="en-GB" sz="1800" spc="-20" dirty="0" err="1"/>
              <a:t>unioniin</a:t>
            </a:r>
            <a:r>
              <a:rPr lang="en-GB" sz="1800" spc="-20" dirty="0"/>
              <a:t> 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Kansanterveys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106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Teollisuus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433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Kulttuuri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Matkailu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Koulutus, nuoriso ja urheilu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Pelastuspalvelu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Hallinnollinen yhteistyö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fi" sz="3200"/>
              <a:t>Alueet, joilla EU voi tukea </a:t>
            </a:r>
            <a:br>
              <a:rPr lang="en-GB" sz="3200" dirty="0"/>
            </a:br>
            <a:r>
              <a:rPr lang="fi" sz="3200"/>
              <a:t>kansallista </a:t>
            </a:r>
            <a:r>
              <a:rPr lang="fi"/>
              <a:t>toimintaa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FI1W">
            <a:hlinkClick r:id="" action="ppaction://media"/>
            <a:extLst>
              <a:ext uri="{FF2B5EF4-FFF2-40B4-BE49-F238E27FC236}">
                <a16:creationId xmlns:a16="http://schemas.microsoft.com/office/drawing/2014/main" id="{ECA2D353-E143-B15F-CDC3-C3628B925E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08374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Mitk___ovat_EU_n_arvot__(Small_Custom_480_)">
            <a:hlinkClick r:id="" action="ppaction://media"/>
            <a:extLst>
              <a:ext uri="{FF2B5EF4-FFF2-40B4-BE49-F238E27FC236}">
                <a16:creationId xmlns:a16="http://schemas.microsoft.com/office/drawing/2014/main" id="{E30675EE-806D-444C-E773-AF1D5266CF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2433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fi" dirty="0">
                <a:solidFill>
                  <a:schemeClr val="bg1"/>
                </a:solidFill>
              </a:rPr>
              <a:t>EU:n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fi" b="0" dirty="0">
                <a:solidFill>
                  <a:schemeClr val="bg1"/>
                </a:solidFill>
              </a:rPr>
              <a:t>arvot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49"/>
            <a:ext cx="4973670" cy="5904000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fi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”Unionin perustana olevat arvot ovat ihmisarvon kunnioittaminen, vapaus, kansanvalta, tasa-arvo, oikeusvaltio ja ihmisoikeuksien kunnioittaminen, vähemmistöihin kuuluvien oikeudet mukaan luettuina. Nämä ovat jäsenvaltioille yhteisiä arvoja yhteiskunnassa, jolle on ominaista moniarvoisuus, syrjimättömyys, suvaitsevaisuus, oikeudenmukaisuus, yhteisvastuu sekä naisten ja miesten tasa-arvo.”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fi" sz="1600" dirty="0">
                <a:solidFill>
                  <a:schemeClr val="accent1"/>
                </a:solidFill>
              </a:rPr>
              <a:t>Lissabonin sopimuksen 2 artikla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fi" sz="1400" b="1" cap="all">
                <a:solidFill>
                  <a:schemeClr val="accent1"/>
                </a:solidFill>
              </a:rPr>
              <a:t>Ihmisarvo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fi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217154" cy="1325669"/>
            <a:chOff x="10258473" y="2735902"/>
            <a:chExt cx="1217154" cy="1325669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9"/>
              <a:ext cx="1217154" cy="1921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400" b="1" cap="all" dirty="0">
                  <a:solidFill>
                    <a:schemeClr val="accent1"/>
                  </a:solidFill>
                </a:rPr>
                <a:t>Demokratia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400" b="1" cap="all">
                  <a:solidFill>
                    <a:schemeClr val="accent1"/>
                  </a:solidFill>
                </a:rPr>
                <a:t>Kansanvalta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400" b="1" cap="all">
                  <a:solidFill>
                    <a:schemeClr val="accent1"/>
                  </a:solidFill>
                </a:rPr>
                <a:t>Tasa-arvo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400" b="1" cap="all">
                  <a:solidFill>
                    <a:schemeClr val="accent1"/>
                  </a:solidFill>
                </a:rPr>
                <a:t>Vapaus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400" b="1" cap="all" dirty="0">
                  <a:solidFill>
                    <a:schemeClr val="accent1"/>
                  </a:solidFill>
                </a:rPr>
                <a:t>Ihmisoikeudet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fi">
                <a:solidFill>
                  <a:schemeClr val="tx1">
                    <a:lumMod val="75000"/>
                    <a:lumOff val="25000"/>
                  </a:schemeClr>
                </a:solidFill>
              </a:rPr>
              <a:t>Schengen-alue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fi" sz="4000" b="1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i" sz="2400">
                <a:solidFill>
                  <a:schemeClr val="tx1">
                    <a:lumMod val="75000"/>
                    <a:lumOff val="25000"/>
                  </a:schemeClr>
                </a:solidFill>
              </a:rPr>
              <a:t>maata</a:t>
            </a:r>
            <a:r>
              <a:rPr lang="fi" sz="240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fi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*Tullut voimaan 1.1.2023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736996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 rajoja jäsenvaltioiden välillä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16804" y="1343818"/>
            <a:ext cx="2754573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Yhteinen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viisumikäytäntö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ulkomaiden kansalaisille</a:t>
            </a: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fi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Shengen-alueen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i" sz="2800">
                <a:solidFill>
                  <a:schemeClr val="tx1">
                    <a:lumMod val="75000"/>
                    <a:lumOff val="25000"/>
                  </a:schemeClr>
                </a:solidFill>
              </a:rPr>
              <a:t>nykyiset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i" sz="2800">
                <a:solidFill>
                  <a:schemeClr val="tx1">
                    <a:lumMod val="75000"/>
                    <a:lumOff val="25000"/>
                  </a:schemeClr>
                </a:solidFill>
              </a:rPr>
              <a:t>jäsenet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Itävalta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Kroatia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Tšekki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Tanska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Viro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Suomi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Ranska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Saksa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Kreikka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Unkari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Islanti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Latvia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Liettua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Alankomaat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Puola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Portugali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Slovakia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Espanja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Ruotsi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Sveitsi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i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4" name="Mit___EU_n_sis__markkinat_tarkoittavat__(Small_Custom_480_)">
            <a:hlinkClick r:id="" action="ppaction://media"/>
            <a:extLst>
              <a:ext uri="{FF2B5EF4-FFF2-40B4-BE49-F238E27FC236}">
                <a16:creationId xmlns:a16="http://schemas.microsoft.com/office/drawing/2014/main" id="{F9215C1A-6E80-B385-FC9C-F0EDEEE681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6724" y="717028"/>
            <a:ext cx="9187335" cy="516352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fi">
                <a:solidFill>
                  <a:schemeClr val="tx1">
                    <a:lumMod val="75000"/>
                    <a:lumOff val="25000"/>
                  </a:schemeClr>
                </a:solidFill>
              </a:rPr>
              <a:t>Sisämarkkinat ja tulliliitto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861774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 err="1">
                <a:solidFill>
                  <a:schemeClr val="bg1"/>
                </a:solidFill>
              </a:rPr>
              <a:t>Vapaa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liikkuminen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800" b="1" cap="all">
                  <a:solidFill>
                    <a:schemeClr val="accent1"/>
                  </a:solidFill>
                </a:rPr>
                <a:t>Tavarat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800" b="1" cap="all">
                  <a:solidFill>
                    <a:schemeClr val="accent1"/>
                  </a:solidFill>
                </a:rPr>
                <a:t>Pääoma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800" b="1" cap="all">
                  <a:solidFill>
                    <a:schemeClr val="accent1"/>
                  </a:solidFill>
                </a:rPr>
                <a:t>Palvelut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800" b="1" cap="all">
                  <a:solidFill>
                    <a:schemeClr val="accent1"/>
                  </a:solidFill>
                </a:rPr>
                <a:t>Ihmiset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fi"/>
              <a:t>Mistä asioista EU voi säätää lakeja?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i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Tulliliitto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62140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i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Kilpailusäännöt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436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i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Rahapolitiikka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168731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i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Kauppa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i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Merikasvit ja -eläimet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0" y="2057296"/>
            <a:ext cx="6768000" cy="4054078"/>
            <a:chOff x="4538105" y="1852781"/>
            <a:chExt cx="6771080" cy="4275140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969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 dirty="0">
                  <a:solidFill>
                    <a:schemeClr val="bg1"/>
                  </a:solidFill>
                </a:rPr>
                <a:t>Sisämarkkinat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969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Työllisyys- ja sosiaaliasiat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969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Maatalous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5" y="4209711"/>
              <a:ext cx="2196999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 dirty="0">
                  <a:solidFill>
                    <a:schemeClr val="bg1"/>
                  </a:solidFill>
                </a:rPr>
                <a:t>Kalanviljelylaitokset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969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Ympäristö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96386" cy="50583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Kuluttajansuoja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916023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Liikenne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916023" y="2514824"/>
              <a:ext cx="2133173" cy="91111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 dirty="0">
                  <a:solidFill>
                    <a:schemeClr val="bg1"/>
                  </a:solidFill>
                </a:rPr>
                <a:t>Euroopan laajuinen liikenneverkko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928613" y="357425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Energia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914799" y="4898337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Perusoikeudet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Maahanmuutto ja sisäasiat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Kansanterveys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Tutkimus ja avaruus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fi" sz="1400" spc="-10">
                  <a:solidFill>
                    <a:schemeClr val="bg1"/>
                  </a:solidFill>
                </a:rPr>
                <a:t>Humanitaarinen apu ja pelastuspalvelu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931252" y="4236295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 dirty="0">
                  <a:solidFill>
                    <a:schemeClr val="bg1"/>
                  </a:solidFill>
                </a:rPr>
                <a:t>Oikeusasiat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ACF54C-4CA4-4635-9E6E-315202DCF320}"/>
</file>

<file path=customXml/itemProps2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301</Words>
  <Application>Microsoft Office PowerPoint</Application>
  <PresentationFormat>Widescreen</PresentationFormat>
  <Paragraphs>107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Wingdings</vt:lpstr>
      <vt:lpstr>Open Sans</vt:lpstr>
      <vt:lpstr>Arial</vt:lpstr>
      <vt:lpstr>Office Theme</vt:lpstr>
      <vt:lpstr>EU-DEMOKRATIA KÄYTÄNNÖSSÄ  Vaikuta kansalaisaloitteella</vt:lpstr>
      <vt:lpstr>PowerPoint Presentation</vt:lpstr>
      <vt:lpstr>PowerPoint Presentation</vt:lpstr>
      <vt:lpstr>EU:n arvot</vt:lpstr>
      <vt:lpstr>Schengen-alue</vt:lpstr>
      <vt:lpstr>Shengen-alueen  nykyiset  jäsenet</vt:lpstr>
      <vt:lpstr>PowerPoint Presentation</vt:lpstr>
      <vt:lpstr>Sisämarkkinat ja tulliliitto</vt:lpstr>
      <vt:lpstr>Mistä asioista EU voi säätää lakeja? </vt:lpstr>
      <vt:lpstr>Alueet, joilla EU voi tukea  kansallista toimintaa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56</cp:revision>
  <dcterms:created xsi:type="dcterms:W3CDTF">2023-03-30T13:25:28Z</dcterms:created>
  <dcterms:modified xsi:type="dcterms:W3CDTF">2023-06-02T12:52:36Z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