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45FF58-826E-403D-A94F-82B449F7F916}" v="20" dt="2023-06-02T13:12:33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F645FF58-826E-403D-A94F-82B449F7F916}"/>
    <pc:docChg chg="undo custSel modSld modMainMaster">
      <pc:chgData name="LEVER Steven" userId="145c1310-78e0-4db2-831e-c364d1d3267c" providerId="ADAL" clId="{F645FF58-826E-403D-A94F-82B449F7F916}" dt="2023-06-02T13:12:39.618" v="646" actId="14100"/>
      <pc:docMkLst>
        <pc:docMk/>
      </pc:docMkLst>
      <pc:sldChg chg="addSp delSp modSp mod">
        <pc:chgData name="LEVER Steven" userId="145c1310-78e0-4db2-831e-c364d1d3267c" providerId="ADAL" clId="{F645FF58-826E-403D-A94F-82B449F7F916}" dt="2023-06-02T12:55:47.563" v="23"/>
        <pc:sldMkLst>
          <pc:docMk/>
          <pc:sldMk cId="2378566686" sldId="257"/>
        </pc:sldMkLst>
        <pc:spChg chg="mod">
          <ac:chgData name="LEVER Steven" userId="145c1310-78e0-4db2-831e-c364d1d3267c" providerId="ADAL" clId="{F645FF58-826E-403D-A94F-82B449F7F916}" dt="2023-06-02T12:55:01.350" v="19" actId="1035"/>
          <ac:spMkLst>
            <pc:docMk/>
            <pc:sldMk cId="2378566686" sldId="257"/>
            <ac:spMk id="4" creationId="{1998BB83-2BEF-1191-C90E-3A7AADB8CB0B}"/>
          </ac:spMkLst>
        </pc:spChg>
        <pc:picChg chg="add del mod">
          <ac:chgData name="LEVER Steven" userId="145c1310-78e0-4db2-831e-c364d1d3267c" providerId="ADAL" clId="{F645FF58-826E-403D-A94F-82B449F7F916}" dt="2023-06-02T12:55:47.563" v="23"/>
          <ac:picMkLst>
            <pc:docMk/>
            <pc:sldMk cId="2378566686" sldId="257"/>
            <ac:picMk id="2" creationId="{F5FCCE97-C973-9687-7B94-2CBCBAD98201}"/>
          </ac:picMkLst>
        </pc:picChg>
      </pc:sldChg>
      <pc:sldChg chg="modSp mod">
        <pc:chgData name="LEVER Steven" userId="145c1310-78e0-4db2-831e-c364d1d3267c" providerId="ADAL" clId="{F645FF58-826E-403D-A94F-82B449F7F916}" dt="2023-06-02T13:00:00.152" v="96" actId="113"/>
        <pc:sldMkLst>
          <pc:docMk/>
          <pc:sldMk cId="2613964225" sldId="263"/>
        </pc:sldMkLst>
        <pc:spChg chg="mod">
          <ac:chgData name="LEVER Steven" userId="145c1310-78e0-4db2-831e-c364d1d3267c" providerId="ADAL" clId="{F645FF58-826E-403D-A94F-82B449F7F916}" dt="2023-06-02T13:00:00.152" v="96" actId="113"/>
          <ac:spMkLst>
            <pc:docMk/>
            <pc:sldMk cId="2613964225" sldId="263"/>
            <ac:spMk id="5" creationId="{4530FFA5-5D98-3CAD-2BE2-8620601B0F84}"/>
          </ac:spMkLst>
        </pc:spChg>
      </pc:sldChg>
      <pc:sldChg chg="addSp delSp modSp mod">
        <pc:chgData name="LEVER Steven" userId="145c1310-78e0-4db2-831e-c364d1d3267c" providerId="ADAL" clId="{F645FF58-826E-403D-A94F-82B449F7F916}" dt="2023-06-02T13:07:24.006" v="454" actId="1076"/>
        <pc:sldMkLst>
          <pc:docMk/>
          <pc:sldMk cId="4044883605" sldId="264"/>
        </pc:sldMkLst>
        <pc:picChg chg="del">
          <ac:chgData name="LEVER Steven" userId="145c1310-78e0-4db2-831e-c364d1d3267c" providerId="ADAL" clId="{F645FF58-826E-403D-A94F-82B449F7F916}" dt="2023-06-02T13:04:53.624" v="248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F645FF58-826E-403D-A94F-82B449F7F916}" dt="2023-06-02T13:01:09.930" v="142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F645FF58-826E-403D-A94F-82B449F7F916}" dt="2023-06-02T13:01:15.642" v="174" actId="1036"/>
          <ac:picMkLst>
            <pc:docMk/>
            <pc:sldMk cId="4044883605" sldId="264"/>
            <ac:picMk id="12" creationId="{89F7BCD8-4539-C8A6-989A-AB1CBD49B50B}"/>
          </ac:picMkLst>
        </pc:picChg>
        <pc:picChg chg="del">
          <ac:chgData name="LEVER Steven" userId="145c1310-78e0-4db2-831e-c364d1d3267c" providerId="ADAL" clId="{F645FF58-826E-403D-A94F-82B449F7F916}" dt="2023-06-02T13:07:02.518" v="453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F645FF58-826E-403D-A94F-82B449F7F916}" dt="2023-06-02T13:05:00.186" v="309" actId="1038"/>
          <ac:picMkLst>
            <pc:docMk/>
            <pc:sldMk cId="4044883605" sldId="264"/>
            <ac:picMk id="15" creationId="{96909BF5-C265-FC5C-A91F-C9D9F94F3849}"/>
          </ac:picMkLst>
        </pc:picChg>
        <pc:picChg chg="add mod">
          <ac:chgData name="LEVER Steven" userId="145c1310-78e0-4db2-831e-c364d1d3267c" providerId="ADAL" clId="{F645FF58-826E-403D-A94F-82B449F7F916}" dt="2023-06-02T13:07:24.006" v="454" actId="1076"/>
          <ac:picMkLst>
            <pc:docMk/>
            <pc:sldMk cId="4044883605" sldId="264"/>
            <ac:picMk id="17" creationId="{6BEFD2C3-ED87-0410-D8F2-F7FEE5FD533D}"/>
          </ac:picMkLst>
        </pc:picChg>
      </pc:sldChg>
      <pc:sldChg chg="addSp delSp modSp mod">
        <pc:chgData name="LEVER Steven" userId="145c1310-78e0-4db2-831e-c364d1d3267c" providerId="ADAL" clId="{F645FF58-826E-403D-A94F-82B449F7F916}" dt="2023-06-02T13:05:39.734" v="381" actId="1037"/>
        <pc:sldMkLst>
          <pc:docMk/>
          <pc:sldMk cId="1371733259" sldId="265"/>
        </pc:sldMkLst>
        <pc:picChg chg="del">
          <ac:chgData name="LEVER Steven" userId="145c1310-78e0-4db2-831e-c364d1d3267c" providerId="ADAL" clId="{F645FF58-826E-403D-A94F-82B449F7F916}" dt="2023-06-02T13:05:28.997" v="314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F645FF58-826E-403D-A94F-82B449F7F916}" dt="2023-06-02T13:05:39.734" v="381" actId="1037"/>
          <ac:picMkLst>
            <pc:docMk/>
            <pc:sldMk cId="1371733259" sldId="265"/>
            <ac:picMk id="5" creationId="{574CC03F-E044-CC98-7A9F-2D1FB43784C0}"/>
          </ac:picMkLst>
        </pc:picChg>
      </pc:sldChg>
      <pc:sldChg chg="addSp delSp modSp mod">
        <pc:chgData name="LEVER Steven" userId="145c1310-78e0-4db2-831e-c364d1d3267c" providerId="ADAL" clId="{F645FF58-826E-403D-A94F-82B449F7F916}" dt="2023-06-02T13:07:59.394" v="569" actId="1038"/>
        <pc:sldMkLst>
          <pc:docMk/>
          <pc:sldMk cId="2034612151" sldId="266"/>
        </pc:sldMkLst>
        <pc:picChg chg="add mod">
          <ac:chgData name="LEVER Steven" userId="145c1310-78e0-4db2-831e-c364d1d3267c" providerId="ADAL" clId="{F645FF58-826E-403D-A94F-82B449F7F916}" dt="2023-06-02T13:07:59.394" v="569" actId="1038"/>
          <ac:picMkLst>
            <pc:docMk/>
            <pc:sldMk cId="2034612151" sldId="266"/>
            <ac:picMk id="3" creationId="{D8147238-8280-C1DB-6C79-8BDFCA781551}"/>
          </ac:picMkLst>
        </pc:picChg>
        <pc:picChg chg="del">
          <ac:chgData name="LEVER Steven" userId="145c1310-78e0-4db2-831e-c364d1d3267c" providerId="ADAL" clId="{F645FF58-826E-403D-A94F-82B449F7F916}" dt="2023-06-02T13:07:50.173" v="503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F645FF58-826E-403D-A94F-82B449F7F916}" dt="2023-06-02T13:11:13.368" v="635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F645FF58-826E-403D-A94F-82B449F7F916}" dt="2023-06-02T13:11:03.782" v="632"/>
          <ac:spMkLst>
            <pc:docMk/>
            <pc:sldMk cId="1108155647" sldId="267"/>
            <ac:spMk id="10" creationId="{5E3DB875-C996-46F1-CAF9-6C0EEECD10C7}"/>
          </ac:spMkLst>
        </pc:spChg>
        <pc:picChg chg="del">
          <ac:chgData name="LEVER Steven" userId="145c1310-78e0-4db2-831e-c364d1d3267c" providerId="ADAL" clId="{F645FF58-826E-403D-A94F-82B449F7F916}" dt="2023-06-02T13:10:59.536" v="631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F645FF58-826E-403D-A94F-82B449F7F916}" dt="2023-06-02T13:11:13.368" v="635" actId="14100"/>
          <ac:picMkLst>
            <pc:docMk/>
            <pc:sldMk cId="1108155647" sldId="267"/>
            <ac:picMk id="11" creationId="{074235A8-70F3-199F-044A-D5C9D3990278}"/>
          </ac:picMkLst>
        </pc:picChg>
      </pc:sldChg>
      <pc:sldChg chg="addSp delSp modSp mod">
        <pc:chgData name="LEVER Steven" userId="145c1310-78e0-4db2-831e-c364d1d3267c" providerId="ADAL" clId="{F645FF58-826E-403D-A94F-82B449F7F916}" dt="2023-06-02T13:02:41.297" v="229" actId="14100"/>
        <pc:sldMkLst>
          <pc:docMk/>
          <pc:sldMk cId="1377561517" sldId="268"/>
        </pc:sldMkLst>
        <pc:spChg chg="mod">
          <ac:chgData name="LEVER Steven" userId="145c1310-78e0-4db2-831e-c364d1d3267c" providerId="ADAL" clId="{F645FF58-826E-403D-A94F-82B449F7F916}" dt="2023-06-02T13:02:41.297" v="229" actId="14100"/>
          <ac:spMkLst>
            <pc:docMk/>
            <pc:sldMk cId="1377561517" sldId="268"/>
            <ac:spMk id="9" creationId="{14CD3AB3-0B9F-FD46-17A6-E5A19BF4FC6F}"/>
          </ac:spMkLst>
        </pc:spChg>
        <pc:picChg chg="add mod">
          <ac:chgData name="LEVER Steven" userId="145c1310-78e0-4db2-831e-c364d1d3267c" providerId="ADAL" clId="{F645FF58-826E-403D-A94F-82B449F7F916}" dt="2023-06-02T13:02:22.068" v="227" actId="1037"/>
          <ac:picMkLst>
            <pc:docMk/>
            <pc:sldMk cId="1377561517" sldId="268"/>
            <ac:picMk id="3" creationId="{31CAE23B-B7F7-7AE3-7AFE-7A09C09B526B}"/>
          </ac:picMkLst>
        </pc:picChg>
        <pc:picChg chg="del mod">
          <ac:chgData name="LEVER Steven" userId="145c1310-78e0-4db2-831e-c364d1d3267c" providerId="ADAL" clId="{F645FF58-826E-403D-A94F-82B449F7F916}" dt="2023-06-02T13:02:16.009" v="180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F645FF58-826E-403D-A94F-82B449F7F916}" dt="2023-06-02T13:11:58.422" v="639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F645FF58-826E-403D-A94F-82B449F7F916}" dt="2023-06-02T13:11:52.699" v="637"/>
          <ac:spMkLst>
            <pc:docMk/>
            <pc:sldMk cId="322552093" sldId="269"/>
            <ac:spMk id="10" creationId="{BB0D1CC6-902B-B198-4E50-4F6A58AAF723}"/>
          </ac:spMkLst>
        </pc:spChg>
        <pc:picChg chg="del">
          <ac:chgData name="LEVER Steven" userId="145c1310-78e0-4db2-831e-c364d1d3267c" providerId="ADAL" clId="{F645FF58-826E-403D-A94F-82B449F7F916}" dt="2023-06-02T13:11:26.941" v="636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F645FF58-826E-403D-A94F-82B449F7F916}" dt="2023-06-02T13:11:58.422" v="639" actId="14100"/>
          <ac:picMkLst>
            <pc:docMk/>
            <pc:sldMk cId="322552093" sldId="269"/>
            <ac:picMk id="11" creationId="{AF114343-1F21-B8B9-1ECB-7D41C95AC2F2}"/>
          </ac:picMkLst>
        </pc:picChg>
      </pc:sldChg>
      <pc:sldChg chg="addSp delSp modSp mod">
        <pc:chgData name="LEVER Steven" userId="145c1310-78e0-4db2-831e-c364d1d3267c" providerId="ADAL" clId="{F645FF58-826E-403D-A94F-82B449F7F916}" dt="2023-06-02T13:09:00.428" v="630" actId="1038"/>
        <pc:sldMkLst>
          <pc:docMk/>
          <pc:sldMk cId="1941604448" sldId="270"/>
        </pc:sldMkLst>
        <pc:grpChg chg="add del mod">
          <ac:chgData name="LEVER Steven" userId="145c1310-78e0-4db2-831e-c364d1d3267c" providerId="ADAL" clId="{F645FF58-826E-403D-A94F-82B449F7F916}" dt="2023-06-02T13:08:44.279" v="580" actId="1036"/>
          <ac:grpSpMkLst>
            <pc:docMk/>
            <pc:sldMk cId="1941604448" sldId="270"/>
            <ac:grpSpMk id="12" creationId="{B9AF0E61-B800-CABB-397A-5B36E8FEE607}"/>
          </ac:grpSpMkLst>
        </pc:grpChg>
        <pc:picChg chg="del">
          <ac:chgData name="LEVER Steven" userId="145c1310-78e0-4db2-831e-c364d1d3267c" providerId="ADAL" clId="{F645FF58-826E-403D-A94F-82B449F7F916}" dt="2023-06-02T13:06:12.787" v="385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F645FF58-826E-403D-A94F-82B449F7F916}" dt="2023-06-02T13:03:32.256" v="236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F645FF58-826E-403D-A94F-82B449F7F916}" dt="2023-06-02T13:08:11.889" v="570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F645FF58-826E-403D-A94F-82B449F7F916}" dt="2023-06-02T13:03:54.062" v="237" actId="1076"/>
          <ac:picMkLst>
            <pc:docMk/>
            <pc:sldMk cId="1941604448" sldId="270"/>
            <ac:picMk id="14" creationId="{7291B01F-8AA1-B506-A060-19BFA56D6DAB}"/>
          </ac:picMkLst>
        </pc:picChg>
        <pc:picChg chg="add mod">
          <ac:chgData name="LEVER Steven" userId="145c1310-78e0-4db2-831e-c364d1d3267c" providerId="ADAL" clId="{F645FF58-826E-403D-A94F-82B449F7F916}" dt="2023-06-02T13:06:18.399" v="448" actId="1037"/>
          <ac:picMkLst>
            <pc:docMk/>
            <pc:sldMk cId="1941604448" sldId="270"/>
            <ac:picMk id="15" creationId="{94425A4C-D63E-2B01-F0EE-9500997052B5}"/>
          </ac:picMkLst>
        </pc:picChg>
        <pc:picChg chg="add mod">
          <ac:chgData name="LEVER Steven" userId="145c1310-78e0-4db2-831e-c364d1d3267c" providerId="ADAL" clId="{F645FF58-826E-403D-A94F-82B449F7F916}" dt="2023-06-02T13:09:00.428" v="630" actId="1038"/>
          <ac:picMkLst>
            <pc:docMk/>
            <pc:sldMk cId="1941604448" sldId="270"/>
            <ac:picMk id="16" creationId="{6638CB28-85CA-7288-29E8-D09DD11416A0}"/>
          </ac:picMkLst>
        </pc:picChg>
        <pc:cxnChg chg="mod">
          <ac:chgData name="LEVER Steven" userId="145c1310-78e0-4db2-831e-c364d1d3267c" providerId="ADAL" clId="{F645FF58-826E-403D-A94F-82B449F7F916}" dt="2023-06-02T13:08:49.235" v="595" actId="1036"/>
          <ac:cxnSpMkLst>
            <pc:docMk/>
            <pc:sldMk cId="1941604448" sldId="270"/>
            <ac:cxnSpMk id="39" creationId="{B7228A50-1DDF-9EAD-F80B-C26C6A78AB36}"/>
          </ac:cxnSpMkLst>
        </pc:cxnChg>
      </pc:sldChg>
      <pc:sldChg chg="addSp delSp modSp mod delAnim modAnim">
        <pc:chgData name="LEVER Steven" userId="145c1310-78e0-4db2-831e-c364d1d3267c" providerId="ADAL" clId="{F645FF58-826E-403D-A94F-82B449F7F916}" dt="2023-06-02T13:12:39.618" v="646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F645FF58-826E-403D-A94F-82B449F7F916}" dt="2023-06-02T13:12:33.524" v="641"/>
          <ac:spMkLst>
            <pc:docMk/>
            <pc:sldMk cId="968963885" sldId="271"/>
            <ac:spMk id="10" creationId="{3811F739-047F-A3CB-F9F8-B4BB0C4BDDB5}"/>
          </ac:spMkLst>
        </pc:spChg>
        <pc:picChg chg="del">
          <ac:chgData name="LEVER Steven" userId="145c1310-78e0-4db2-831e-c364d1d3267c" providerId="ADAL" clId="{F645FF58-826E-403D-A94F-82B449F7F916}" dt="2023-06-02T13:12:26.480" v="640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F645FF58-826E-403D-A94F-82B449F7F916}" dt="2023-06-02T13:12:39.618" v="646" actId="14100"/>
          <ac:picMkLst>
            <pc:docMk/>
            <pc:sldMk cId="968963885" sldId="271"/>
            <ac:picMk id="11" creationId="{D80BB301-58D5-0E33-775E-17AEEAA609DE}"/>
          </ac:picMkLst>
        </pc:picChg>
      </pc:sldChg>
      <pc:sldMasterChg chg="modSldLayout">
        <pc:chgData name="LEVER Steven" userId="145c1310-78e0-4db2-831e-c364d1d3267c" providerId="ADAL" clId="{F645FF58-826E-403D-A94F-82B449F7F916}" dt="2023-06-02T12:57:11.546" v="9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F645FF58-826E-403D-A94F-82B449F7F916}" dt="2023-06-02T12:56:10.642" v="53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F645FF58-826E-403D-A94F-82B449F7F916}" dt="2023-06-02T12:56:10.642" v="53" actId="1036"/>
            <ac:picMkLst>
              <pc:docMk/>
              <pc:sldMasterMk cId="2651415450" sldId="2147483648"/>
              <pc:sldLayoutMk cId="2136466648" sldId="2147483660"/>
              <ac:picMk id="4" creationId="{F26F7A05-FE7B-5022-322D-E74B3DC0516D}"/>
            </ac:picMkLst>
          </pc:picChg>
          <pc:picChg chg="del">
            <ac:chgData name="LEVER Steven" userId="145c1310-78e0-4db2-831e-c364d1d3267c" providerId="ADAL" clId="{F645FF58-826E-403D-A94F-82B449F7F916}" dt="2023-06-02T12:56:06.606" v="26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F645FF58-826E-403D-A94F-82B449F7F916}" dt="2023-06-02T12:57:06.200" v="93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F645FF58-826E-403D-A94F-82B449F7F916}" dt="2023-06-02T12:57:06.200" v="93"/>
            <ac:picMkLst>
              <pc:docMk/>
              <pc:sldMasterMk cId="2651415450" sldId="2147483648"/>
              <pc:sldLayoutMk cId="3859348747" sldId="2147483661"/>
              <ac:picMk id="4" creationId="{1CCCA071-75A5-7FC4-335E-2D5697E603D3}"/>
            </ac:picMkLst>
          </pc:picChg>
          <pc:picChg chg="del">
            <ac:chgData name="LEVER Steven" userId="145c1310-78e0-4db2-831e-c364d1d3267c" providerId="ADAL" clId="{F645FF58-826E-403D-A94F-82B449F7F916}" dt="2023-06-02T12:57:05.702" v="92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F645FF58-826E-403D-A94F-82B449F7F916}" dt="2023-06-02T12:57:11.546" v="95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F645FF58-826E-403D-A94F-82B449F7F916}" dt="2023-06-02T12:57:11.546" v="95"/>
            <ac:picMkLst>
              <pc:docMk/>
              <pc:sldMasterMk cId="2651415450" sldId="2147483648"/>
              <pc:sldLayoutMk cId="4206117479" sldId="2147483663"/>
              <ac:picMk id="4" creationId="{08F8A11A-A86A-2858-6476-2A9E9423F46C}"/>
            </ac:picMkLst>
          </pc:picChg>
          <pc:picChg chg="del">
            <ac:chgData name="LEVER Steven" userId="145c1310-78e0-4db2-831e-c364d1d3267c" providerId="ADAL" clId="{F645FF58-826E-403D-A94F-82B449F7F916}" dt="2023-06-02T12:57:10.745" v="94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F645FF58-826E-403D-A94F-82B449F7F916}" dt="2023-06-02T12:56:57.368" v="91" actId="103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F645FF58-826E-403D-A94F-82B449F7F916}" dt="2023-06-02T12:56:22.922" v="54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del mod">
            <ac:chgData name="LEVER Steven" userId="145c1310-78e0-4db2-831e-c364d1d3267c" providerId="ADAL" clId="{F645FF58-826E-403D-A94F-82B449F7F916}" dt="2023-06-02T12:56:28.482" v="56" actId="478"/>
            <ac:picMkLst>
              <pc:docMk/>
              <pc:sldMasterMk cId="2651415450" sldId="2147483648"/>
              <pc:sldLayoutMk cId="2945591852" sldId="2147483664"/>
              <ac:picMk id="5" creationId="{475ACB81-B748-EF13-369D-A2583E50B973}"/>
            </ac:picMkLst>
          </pc:picChg>
          <pc:picChg chg="add mod">
            <ac:chgData name="LEVER Steven" userId="145c1310-78e0-4db2-831e-c364d1d3267c" providerId="ADAL" clId="{F645FF58-826E-403D-A94F-82B449F7F916}" dt="2023-06-02T12:56:57.368" v="91" actId="1036"/>
            <ac:picMkLst>
              <pc:docMk/>
              <pc:sldMasterMk cId="2651415450" sldId="2147483648"/>
              <pc:sldLayoutMk cId="2945591852" sldId="2147483664"/>
              <ac:picMk id="7" creationId="{34FFFE0D-0AAF-7807-4D31-4F73EF053C19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i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"/>
              <a:t>Teacher’s Pack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F7A05-FE7B-5022-322D-E74B3DC051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6957" y="6030693"/>
            <a:ext cx="179237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FFE0D-0AAF-7807-4D31-4F73EF053C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01452" y="6349192"/>
            <a:ext cx="1202628" cy="35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CCA071-75A5-7FC4-335E-2D5697E603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01452" y="6349192"/>
            <a:ext cx="1202628" cy="35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8A11A-A86A-2858-6476-2A9E9423F4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01452" y="6349192"/>
            <a:ext cx="1202628" cy="35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fi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2162" y="1978627"/>
            <a:ext cx="5167676" cy="3684496"/>
          </a:xfrm>
        </p:spPr>
        <p:txBody>
          <a:bodyPr rtlCol="0"/>
          <a:lstStyle/>
          <a:p>
            <a:pPr rtl="0"/>
            <a:r>
              <a:rPr lang="fi" dirty="0"/>
              <a:t>EU-N DEMOKRATIA</a:t>
            </a:r>
            <a:br>
              <a:rPr lang="en-US" dirty="0"/>
            </a:br>
            <a:r>
              <a:rPr lang="fi" dirty="0"/>
              <a:t>KÄYTÄNNÖSSÄ</a:t>
            </a:r>
            <a:br>
              <a:rPr lang="en-US" dirty="0"/>
            </a:br>
            <a:br>
              <a:rPr lang="en-US" sz="2800" dirty="0"/>
            </a:br>
            <a:r>
              <a:rPr lang="en-GB" sz="2800" b="0" spc="-40" dirty="0" err="1"/>
              <a:t>Vaikuta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kansalaisaloitteella</a:t>
            </a:r>
            <a:endParaRPr lang="en-GB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4205" y="1008843"/>
            <a:ext cx="1723590" cy="1224278"/>
          </a:xfrm>
        </p:spPr>
        <p:txBody>
          <a:bodyPr rtlCol="0">
            <a:noAutofit/>
          </a:bodyPr>
          <a:lstStyle/>
          <a:p>
            <a:pPr rtl="0"/>
            <a:r>
              <a:rPr lang="fi" sz="1900" dirty="0"/>
              <a:t>Osio 2</a:t>
            </a:r>
          </a:p>
          <a:p>
            <a:pPr rtl="0"/>
            <a:r>
              <a:rPr lang="fi" sz="1900" dirty="0"/>
              <a:t>Demokratia EU:ssa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FI2W">
            <a:hlinkClick r:id="" action="ppaction://media"/>
            <a:extLst>
              <a:ext uri="{FF2B5EF4-FFF2-40B4-BE49-F238E27FC236}">
                <a16:creationId xmlns:a16="http://schemas.microsoft.com/office/drawing/2014/main" id="{D80BB301-58D5-0E33-775E-17AEEAA609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9320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i" b="1"/>
              <a:t>Kahdenlaista demokratiaa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fi" sz="2200" b="1"/>
              <a:t>Edustuksellinen: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fi" sz="2000"/>
              <a:t>”Valtionhallinnon järjestäytyminen tavalla, jossa kansalaiset valitsevat edustajat, jotka ehdottavat lakien tai politiikkatoimien aloitteita ja äänestävät niistä kansalaisten puolesta.”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fi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Osallistuva: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fi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”Järjestelmä, jossa kansalaiset osallistuvat julkisiin päätöksentekoprosesseihin, mikä täydentää edustuksellista demokratiaa.”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i">
                <a:latin typeface="Trebuchet MS"/>
              </a:rPr>
              <a:t>EU:n kolme keskeistä elintä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screenshot, circle, graphics, logo&#10;&#10;Description automatically generated">
            <a:extLst>
              <a:ext uri="{FF2B5EF4-FFF2-40B4-BE49-F238E27FC236}">
                <a16:creationId xmlns:a16="http://schemas.microsoft.com/office/drawing/2014/main" id="{89F7BCD8-4539-C8A6-989A-AB1CBD49B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71" y="2911432"/>
            <a:ext cx="2413933" cy="1860087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6909BF5-C265-FC5C-A91F-C9D9F94F3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48" y="1749798"/>
            <a:ext cx="2149650" cy="1488969"/>
          </a:xfrm>
          <a:prstGeom prst="rect">
            <a:avLst/>
          </a:prstGeom>
        </p:spPr>
      </p:pic>
      <p:pic>
        <p:nvPicPr>
          <p:cNvPr id="17" name="Picture 16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6BEFD2C3-ED87-0410-D8F2-F7FEE5FD5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50" y="3345669"/>
            <a:ext cx="4466225" cy="17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i"/>
              <a:t>Euroopan komissio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80393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i" sz="2400">
                <a:latin typeface="Trebuchet MS"/>
              </a:rPr>
              <a:t>Edustaa EU:n yhteisiä etuja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i" sz="2400">
                <a:latin typeface="Trebuchet MS"/>
              </a:rPr>
              <a:t>Ehdottaa uusia EU-lakeja</a:t>
            </a:r>
            <a:endParaRPr lang="en-GB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i" sz="2400">
                <a:latin typeface="Trebuchet MS" panose="020B0603020202020204" pitchFamily="34" charset="0"/>
              </a:rPr>
              <a:t>Koostuu 27 komissaarista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fi" sz="2400">
                <a:latin typeface="Trebuchet MS" panose="020B0603020202020204" pitchFamily="34" charset="0"/>
              </a:rPr>
              <a:t>(1 kustakin EU-maasta)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74CC03F-E044-CC98-7A9F-2D1FB4378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57" y="1647415"/>
            <a:ext cx="1915473" cy="13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i"/>
              <a:t>Euroopan unionin neuvosto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8144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i" sz="2400">
                <a:latin typeface="Trebuchet MS"/>
              </a:rPr>
              <a:t>Edustaa EU-maiden hallituksia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i" sz="2400" i="0">
                <a:effectLst/>
                <a:latin typeface="Trebuchet MS"/>
              </a:rPr>
              <a:t>Neuvottelee ja hyväksyy EU:n lainsäädäntöä</a:t>
            </a:r>
            <a:endParaRPr lang="en-GB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i" sz="2400">
                <a:latin typeface="Trebuchet MS" panose="020B0603020202020204" pitchFamily="34" charset="0"/>
              </a:rPr>
              <a:t>Koostuu kaikkien EU-maiden ministereistä</a:t>
            </a:r>
            <a:endParaRPr lang="en-GB" sz="2400" dirty="0"/>
          </a:p>
        </p:txBody>
      </p:sp>
      <p:pic>
        <p:nvPicPr>
          <p:cNvPr id="3" name="Picture 2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D8147238-8280-C1DB-6C79-8BDFCA781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45" y="1274618"/>
            <a:ext cx="5104615" cy="20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__nest__minen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074235A8-70F3-199F-044A-D5C9D39902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97984"/>
            <a:ext cx="9193970" cy="5171491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i">
                <a:latin typeface="Trebuchet MS" panose="020B0603020202020204" pitchFamily="34" charset="0"/>
              </a:rPr>
              <a:t>Euroopan parlamentti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097071" y="3515745"/>
            <a:ext cx="5021038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i" sz="2400" dirty="0">
                <a:latin typeface="Trebuchet MS"/>
              </a:rPr>
              <a:t>Edustaa EU-maiden kansalaisia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i" sz="2400" dirty="0">
                <a:latin typeface="Trebuchet MS"/>
              </a:rPr>
              <a:t>Neuvottelee ja hyväksyy EU:n lainsäädäntöä</a:t>
            </a:r>
            <a:endParaRPr lang="en-US" sz="2400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fi" sz="2400" dirty="0">
                <a:latin typeface="Trebuchet MS" panose="020B0603020202020204" pitchFamily="34" charset="0"/>
              </a:rPr>
              <a:t>Suoraan EU:n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fi" sz="2400" dirty="0">
                <a:latin typeface="Trebuchet MS" panose="020B0603020202020204" pitchFamily="34" charset="0"/>
              </a:rPr>
              <a:t>kansalaisten valitsema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AE23B-B7F7-7AE3-7AFE-7A09C09B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318" y="1477649"/>
            <a:ext cx="2667664" cy="205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EU_n_p____t__ksentekoprosessi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AF114343-1F21-B8B9-1ECB-7D41C95AC2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5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fi"/>
              <a:t>Miten lait</a:t>
            </a:r>
            <a:br>
              <a:rPr lang="en-GB" dirty="0"/>
            </a:br>
            <a:r>
              <a:rPr lang="fi"/>
              <a:t>laaditaan...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fi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Lähetetään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fi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parlamentille ja neuvostolle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fi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keskustelua varten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fi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Euroopan</a:t>
              </a:r>
              <a:r>
                <a:rPr lang="fi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PARLAMENTTI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fi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Eurooppa-</a:t>
              </a:r>
              <a:r>
                <a:rPr lang="fi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NEUVOSTO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fi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Molemmat osapuolet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fi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keskustelevat ja voivat muuttaa ehdotusta.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fi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Jos ne ovat samaa mieltä, laki hyväksytään.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fi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Euroopan </a:t>
              </a:r>
              <a:r>
                <a:rPr lang="fi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KOMISSIO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52194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fi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Ehdottaa lainsäädäntöä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291B01F-8AA1-B506-A060-19BFA56D6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889" y="4382641"/>
            <a:ext cx="2316623" cy="1784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25A4C-D63E-2B01-F0EE-950099705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972" y="554350"/>
            <a:ext cx="1719702" cy="1193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38CB28-85CA-7288-29E8-D09DD1141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070" y="4232773"/>
            <a:ext cx="4111207" cy="161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97FD86-5DA7-4A62-BCF2-535403A59725}"/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173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Trebuchet MS</vt:lpstr>
      <vt:lpstr>Wingdings</vt:lpstr>
      <vt:lpstr>Open Sans</vt:lpstr>
      <vt:lpstr>Arial</vt:lpstr>
      <vt:lpstr>Office Theme</vt:lpstr>
      <vt:lpstr>EU-N DEMOKRATIA KÄYTÄNNÖSSÄ  Vaikuta kansalaisaloitteella</vt:lpstr>
      <vt:lpstr>Kahdenlaista demokratiaa</vt:lpstr>
      <vt:lpstr>EU:n kolme keskeistä elintä</vt:lpstr>
      <vt:lpstr>Euroopan komissio</vt:lpstr>
      <vt:lpstr>Euroopan unionin neuvosto</vt:lpstr>
      <vt:lpstr>PowerPoint Presentation</vt:lpstr>
      <vt:lpstr>Euroopan parlamentti</vt:lpstr>
      <vt:lpstr>PowerPoint Presentation</vt:lpstr>
      <vt:lpstr>Miten lait laaditaan...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2023-06-02T13:12:45Z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