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4C7D5-8CCD-4019-8809-A0260BA2F1A3}" v="4" dt="2023-06-02T13:23:56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0BC4C7D5-8CCD-4019-8809-A0260BA2F1A3}"/>
    <pc:docChg chg="custSel modSld modMainMaster">
      <pc:chgData name="LEVER Steven" userId="145c1310-78e0-4db2-831e-c364d1d3267c" providerId="ADAL" clId="{0BC4C7D5-8CCD-4019-8809-A0260BA2F1A3}" dt="2023-06-02T13:25:24.732" v="74" actId="255"/>
      <pc:docMkLst>
        <pc:docMk/>
      </pc:docMkLst>
      <pc:sldChg chg="modSp mod">
        <pc:chgData name="LEVER Steven" userId="145c1310-78e0-4db2-831e-c364d1d3267c" providerId="ADAL" clId="{0BC4C7D5-8CCD-4019-8809-A0260BA2F1A3}" dt="2023-06-02T13:22:20.904" v="11" actId="1035"/>
        <pc:sldMkLst>
          <pc:docMk/>
          <pc:sldMk cId="2378566686" sldId="257"/>
        </pc:sldMkLst>
        <pc:spChg chg="mod">
          <ac:chgData name="LEVER Steven" userId="145c1310-78e0-4db2-831e-c364d1d3267c" providerId="ADAL" clId="{0BC4C7D5-8CCD-4019-8809-A0260BA2F1A3}" dt="2023-06-02T13:21:16.366" v="0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0BC4C7D5-8CCD-4019-8809-A0260BA2F1A3}" dt="2023-06-02T13:22:20.904" v="11" actId="1035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0BC4C7D5-8CCD-4019-8809-A0260BA2F1A3}" dt="2023-06-02T13:24:26.134" v="70" actId="1076"/>
        <pc:sldMkLst>
          <pc:docMk/>
          <pc:sldMk cId="3093968154" sldId="263"/>
        </pc:sldMkLst>
        <pc:spChg chg="mod">
          <ac:chgData name="LEVER Steven" userId="145c1310-78e0-4db2-831e-c364d1d3267c" providerId="ADAL" clId="{0BC4C7D5-8CCD-4019-8809-A0260BA2F1A3}" dt="2023-06-02T13:24:26.134" v="70" actId="1076"/>
          <ac:spMkLst>
            <pc:docMk/>
            <pc:sldMk cId="3093968154" sldId="263"/>
            <ac:spMk id="21" creationId="{25D8F6A0-064E-DE74-A49A-D30DCA792A25}"/>
          </ac:spMkLst>
        </pc:spChg>
      </pc:sldChg>
      <pc:sldChg chg="modSp mod">
        <pc:chgData name="LEVER Steven" userId="145c1310-78e0-4db2-831e-c364d1d3267c" providerId="ADAL" clId="{0BC4C7D5-8CCD-4019-8809-A0260BA2F1A3}" dt="2023-06-02T13:25:03.357" v="72" actId="1076"/>
        <pc:sldMkLst>
          <pc:docMk/>
          <pc:sldMk cId="3376035954" sldId="264"/>
        </pc:sldMkLst>
        <pc:spChg chg="mod">
          <ac:chgData name="LEVER Steven" userId="145c1310-78e0-4db2-831e-c364d1d3267c" providerId="ADAL" clId="{0BC4C7D5-8CCD-4019-8809-A0260BA2F1A3}" dt="2023-06-02T13:25:03.357" v="72" actId="1076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0BC4C7D5-8CCD-4019-8809-A0260BA2F1A3}" dt="2023-06-02T13:25:03.357" v="72" actId="1076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0BC4C7D5-8CCD-4019-8809-A0260BA2F1A3}" dt="2023-06-02T13:25:03.357" v="72" actId="1076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0BC4C7D5-8CCD-4019-8809-A0260BA2F1A3}" dt="2023-06-02T13:25:03.357" v="72" actId="1076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0BC4C7D5-8CCD-4019-8809-A0260BA2F1A3}" dt="2023-06-02T13:25:24.732" v="74" actId="255"/>
        <pc:sldMkLst>
          <pc:docMk/>
          <pc:sldMk cId="1930444960" sldId="265"/>
        </pc:sldMkLst>
        <pc:spChg chg="mod">
          <ac:chgData name="LEVER Steven" userId="145c1310-78e0-4db2-831e-c364d1d3267c" providerId="ADAL" clId="{0BC4C7D5-8CCD-4019-8809-A0260BA2F1A3}" dt="2023-06-02T13:25:24.732" v="74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0BC4C7D5-8CCD-4019-8809-A0260BA2F1A3}" dt="2023-06-02T13:23:56.331" v="64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0BC4C7D5-8CCD-4019-8809-A0260BA2F1A3}" dt="2023-06-02T13:23:07.100" v="52" actId="1035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0BC4C7D5-8CCD-4019-8809-A0260BA2F1A3}" dt="2023-06-02T13:23:07.100" v="52" actId="1035"/>
            <ac:picMkLst>
              <pc:docMk/>
              <pc:sldMasterMk cId="2651415450" sldId="2147483648"/>
              <pc:sldLayoutMk cId="2136466648" sldId="2147483660"/>
              <ac:picMk id="2" creationId="{1A833475-F62F-8469-0F30-36CC9A5244B1}"/>
            </ac:picMkLst>
          </pc:picChg>
          <pc:picChg chg="del">
            <ac:chgData name="LEVER Steven" userId="145c1310-78e0-4db2-831e-c364d1d3267c" providerId="ADAL" clId="{0BC4C7D5-8CCD-4019-8809-A0260BA2F1A3}" dt="2023-06-02T13:23:00.870" v="14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0BC4C7D5-8CCD-4019-8809-A0260BA2F1A3}" dt="2023-06-02T13:23:50.291" v="62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0BC4C7D5-8CCD-4019-8809-A0260BA2F1A3}" dt="2023-06-02T13:23:50.291" v="62"/>
            <ac:picMkLst>
              <pc:docMk/>
              <pc:sldMasterMk cId="2651415450" sldId="2147483648"/>
              <pc:sldLayoutMk cId="3859348747" sldId="2147483661"/>
              <ac:picMk id="4" creationId="{3A0879B8-ED3F-4B90-FF94-025C3E9B67E1}"/>
            </ac:picMkLst>
          </pc:picChg>
          <pc:picChg chg="del">
            <ac:chgData name="LEVER Steven" userId="145c1310-78e0-4db2-831e-c364d1d3267c" providerId="ADAL" clId="{0BC4C7D5-8CCD-4019-8809-A0260BA2F1A3}" dt="2023-06-02T13:23:49.584" v="61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0BC4C7D5-8CCD-4019-8809-A0260BA2F1A3}" dt="2023-06-02T13:23:56.331" v="64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0BC4C7D5-8CCD-4019-8809-A0260BA2F1A3}" dt="2023-06-02T13:23:55.398" v="63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0BC4C7D5-8CCD-4019-8809-A0260BA2F1A3}" dt="2023-06-02T13:23:56.331" v="64"/>
            <ac:picMkLst>
              <pc:docMk/>
              <pc:sldMasterMk cId="2651415450" sldId="2147483648"/>
              <pc:sldLayoutMk cId="4206117479" sldId="2147483663"/>
              <ac:picMk id="6" creationId="{CC99A8CF-670B-1E5F-57F9-D79FFAED380D}"/>
            </ac:picMkLst>
          </pc:picChg>
        </pc:sldLayoutChg>
        <pc:sldLayoutChg chg="addSp delSp modSp mod">
          <pc:chgData name="LEVER Steven" userId="145c1310-78e0-4db2-831e-c364d1d3267c" providerId="ADAL" clId="{0BC4C7D5-8CCD-4019-8809-A0260BA2F1A3}" dt="2023-06-02T13:23:41.057" v="60" actId="1035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0BC4C7D5-8CCD-4019-8809-A0260BA2F1A3}" dt="2023-06-02T13:23:22.177" v="53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0BC4C7D5-8CCD-4019-8809-A0260BA2F1A3}" dt="2023-06-02T13:23:41.057" v="60" actId="1035"/>
            <ac:picMkLst>
              <pc:docMk/>
              <pc:sldMasterMk cId="2651415450" sldId="2147483648"/>
              <pc:sldLayoutMk cId="2945591852" sldId="2147483664"/>
              <ac:picMk id="5" creationId="{91F1294F-42AD-DFC1-0AAA-23D13B1364F0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fi"/>
              <a:t>Teacher’s Pack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33475-F62F-8469-0F30-36CC9A524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957" y="6022073"/>
            <a:ext cx="17923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1294F-42AD-DFC1-0AAA-23D13B136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361" y="6325135"/>
            <a:ext cx="1227442" cy="3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0879B8-ED3F-4B90-FF94-025C3E9B67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11361" y="6325135"/>
            <a:ext cx="1227442" cy="3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fi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9A8CF-670B-1E5F-57F9-D79FFAED38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11361" y="6325135"/>
            <a:ext cx="1227442" cy="3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2219259"/>
            <a:ext cx="5740140" cy="3221859"/>
          </a:xfrm>
        </p:spPr>
        <p:txBody>
          <a:bodyPr rtlCol="0"/>
          <a:lstStyle/>
          <a:p>
            <a:pPr rtl="0"/>
            <a:r>
              <a:rPr lang="en-GB" dirty="0"/>
              <a:t>EU-</a:t>
            </a:r>
            <a:r>
              <a:rPr lang="en-GB" dirty="0" err="1"/>
              <a:t>DEMOKRATIA</a:t>
            </a:r>
            <a:br>
              <a:rPr lang="en-GB" dirty="0"/>
            </a:br>
            <a:r>
              <a:rPr lang="en-GB" dirty="0" err="1"/>
              <a:t>KÄYTÄNNÖSSÄ</a:t>
            </a:r>
            <a:br>
              <a:rPr lang="en-US" dirty="0"/>
            </a:br>
            <a:br>
              <a:rPr lang="en-US" sz="2800" dirty="0"/>
            </a:br>
            <a:r>
              <a:rPr lang="en-GB" sz="2800" b="0" spc="-40" dirty="0" err="1"/>
              <a:t>Vaikuta</a:t>
            </a:r>
            <a:r>
              <a:rPr lang="en-GB" sz="2800" b="0" spc="-40" dirty="0"/>
              <a:t> </a:t>
            </a:r>
            <a:r>
              <a:rPr lang="en-GB" sz="2800" b="0" spc="-40" dirty="0" err="1"/>
              <a:t>kansalaisaloitteella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fi" sz="1800" dirty="0"/>
              <a:t>Osio 4</a:t>
            </a:r>
            <a:endParaRPr lang="en-GB" sz="1800" dirty="0"/>
          </a:p>
          <a:p>
            <a:pPr marL="0" indent="0" algn="ctr" rtl="0">
              <a:buNone/>
            </a:pPr>
            <a:r>
              <a:rPr lang="fi" sz="1800" dirty="0"/>
              <a:t>Eurooppalaisen kansalaisaloitteen </a:t>
            </a:r>
            <a:br>
              <a:rPr lang="en-US" sz="1800" dirty="0"/>
            </a:br>
            <a:r>
              <a:rPr lang="en-GB" sz="1800" dirty="0" err="1"/>
              <a:t>laadinta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tiedotuskampanja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i"/>
              <a:t>Onnistuneen kampanjan elementtejä.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>
                <a:solidFill>
                  <a:schemeClr val="bg1"/>
                </a:solidFill>
              </a:rPr>
              <a:t>Teksti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>
                <a:solidFill>
                  <a:schemeClr val="bg1"/>
                </a:solidFill>
              </a:rPr>
              <a:t>Kuvat/video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>
                <a:solidFill>
                  <a:schemeClr val="bg1"/>
                </a:solidFill>
              </a:rPr>
              <a:t>Grafiikka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>
                <a:solidFill>
                  <a:schemeClr val="bg1"/>
                </a:solidFill>
              </a:rPr>
              <a:t>Muut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24920" y="5524647"/>
            <a:ext cx="2529542" cy="39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 dirty="0">
                <a:solidFill>
                  <a:schemeClr val="bg1"/>
                </a:solidFill>
              </a:rPr>
              <a:t>Yhteistyökumppanit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fi" cap="all"/>
              <a:t>tapoja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fi"/>
              <a:t>Suostuttelu-</a:t>
            </a:r>
            <a:br>
              <a:rPr lang="en-GB" dirty="0"/>
            </a:br>
            <a:r>
              <a:rPr lang="fi"/>
              <a:t>tapoja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029859" y="747456"/>
            <a:ext cx="2132281" cy="21322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i" b="1">
                <a:solidFill>
                  <a:schemeClr val="tx1">
                    <a:lumMod val="75000"/>
                    <a:lumOff val="25000"/>
                  </a:schemeClr>
                </a:solidFill>
              </a:rPr>
              <a:t>Logiikka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542287" y="2399416"/>
            <a:ext cx="2132281" cy="21322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i" b="1">
                <a:solidFill>
                  <a:schemeClr val="tx1">
                    <a:lumMod val="75000"/>
                    <a:lumOff val="25000"/>
                  </a:schemeClr>
                </a:solidFill>
              </a:rPr>
              <a:t>Tunteet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140669" y="4063729"/>
            <a:ext cx="2132281" cy="213228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i" b="1">
                <a:solidFill>
                  <a:schemeClr val="tx1">
                    <a:lumMod val="75000"/>
                    <a:lumOff val="25000"/>
                  </a:schemeClr>
                </a:solidFill>
              </a:rPr>
              <a:t>Etiikka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628241" y="2399416"/>
            <a:ext cx="2132281" cy="21322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Uskottavuus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fi" sz="3800" dirty="0">
                <a:solidFill>
                  <a:schemeClr val="bg1"/>
                </a:solidFill>
              </a:rPr>
              <a:t>Torjunta-aineiden käyttö </a:t>
            </a:r>
            <a:br>
              <a:rPr lang="en-GB" sz="3800" dirty="0">
                <a:solidFill>
                  <a:schemeClr val="bg1"/>
                </a:solidFill>
              </a:rPr>
            </a:br>
            <a:r>
              <a:rPr lang="fi" sz="3800" dirty="0">
                <a:solidFill>
                  <a:schemeClr val="bg1"/>
                </a:solidFill>
              </a:rPr>
              <a:t>maataloudessa kiellettävä!</a:t>
            </a:r>
            <a:endParaRPr lang="en-GB" sz="38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fi"/>
              <a:t>Miten muut voisivat</a:t>
            </a:r>
            <a:br>
              <a:rPr lang="en-GB" dirty="0"/>
            </a:br>
            <a:r>
              <a:rPr lang="fi"/>
              <a:t>suhtautua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fi" sz="1800" b="1">
                <a:solidFill>
                  <a:schemeClr val="bg1"/>
                </a:solidFill>
              </a:rPr>
              <a:t>Oppilas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>
                <a:solidFill>
                  <a:schemeClr val="bg1"/>
                </a:solidFill>
              </a:rPr>
              <a:t>Vanhempi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>
                <a:solidFill>
                  <a:schemeClr val="bg1"/>
                </a:solidFill>
              </a:rPr>
              <a:t>Liikemies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i" b="1" kern="1200">
                <a:solidFill>
                  <a:schemeClr val="bg1"/>
                </a:solidFill>
              </a:rPr>
              <a:t>Poliitikko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28714E-D0A6-426A-8DA3-1FBB0C46784C}"/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2257F0-DD61-4440-A510-1D5E7C365AAD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629aca69-e568-4408-9ad2-aee324182a20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7c1ee2c-8d9f-4cc8-8bc1-0ef05972d6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Wingdings</vt:lpstr>
      <vt:lpstr>Open Sans</vt:lpstr>
      <vt:lpstr>Arial</vt:lpstr>
      <vt:lpstr>Office Theme</vt:lpstr>
      <vt:lpstr>EU-DEMOKRATIA KÄYTÄNNÖSSÄ  Vaikuta kansalaisaloitteella</vt:lpstr>
      <vt:lpstr>Onnistuneen kampanjan elementtejä.</vt:lpstr>
      <vt:lpstr>Suostuttelu- tapoja</vt:lpstr>
      <vt:lpstr>PowerPoint Presentation</vt:lpstr>
      <vt:lpstr>Miten muut voisivat suhtautua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2023-06-02T13:25:30Z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