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mt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77E474-FDFB-4EED-81D2-84E6CDC64727}" v="11" dt="2023-06-04T17:49:31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LEVER Steven" userId="145c1310-78e0-4db2-831e-c364d1d3267c" providerId="ADAL" clId="{3A77E474-FDFB-4EED-81D2-84E6CDC64727}"/>
    <pc:docChg chg="custSel modSld modMainMaster">
      <pc:chgData name="LEVER Steven" userId="145c1310-78e0-4db2-831e-c364d1d3267c" providerId="ADAL" clId="{3A77E474-FDFB-4EED-81D2-84E6CDC64727}" dt="2023-06-04T17:50:19.592" v="179" actId="465"/>
      <pc:docMkLst>
        <pc:docMk/>
      </pc:docMkLst>
      <pc:sldChg chg="addSp delSp modSp mod">
        <pc:chgData name="LEVER Steven" userId="145c1310-78e0-4db2-831e-c364d1d3267c" providerId="ADAL" clId="{3A77E474-FDFB-4EED-81D2-84E6CDC64727}" dt="2023-06-04T17:46:06.447" v="132" actId="1035"/>
        <pc:sldMkLst>
          <pc:docMk/>
          <pc:sldMk cId="440021409" sldId="256"/>
        </pc:sldMkLst>
        <pc:spChg chg="mod">
          <ac:chgData name="LEVER Steven" userId="145c1310-78e0-4db2-831e-c364d1d3267c" providerId="ADAL" clId="{3A77E474-FDFB-4EED-81D2-84E6CDC64727}" dt="2023-06-04T17:46:00.987" v="116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3A77E474-FDFB-4EED-81D2-84E6CDC64727}" dt="2023-06-04T17:46:06.447" v="132" actId="1035"/>
          <ac:spMkLst>
            <pc:docMk/>
            <pc:sldMk cId="440021409" sldId="256"/>
            <ac:spMk id="3" creationId="{8BA24656-68AB-EE3D-FE7C-DC78E74EAD7E}"/>
          </ac:spMkLst>
        </pc:spChg>
        <pc:picChg chg="add del mod">
          <ac:chgData name="LEVER Steven" userId="145c1310-78e0-4db2-831e-c364d1d3267c" providerId="ADAL" clId="{3A77E474-FDFB-4EED-81D2-84E6CDC64727}" dt="2023-06-04T17:43:28.573" v="3" actId="21"/>
          <ac:picMkLst>
            <pc:docMk/>
            <pc:sldMk cId="440021409" sldId="256"/>
            <ac:picMk id="5" creationId="{85890518-7B06-E7D2-B91F-B656C1393037}"/>
          </ac:picMkLst>
        </pc:picChg>
      </pc:sldChg>
      <pc:sldChg chg="addSp delSp modSp mod delAnim modAnim">
        <pc:chgData name="LEVER Steven" userId="145c1310-78e0-4db2-831e-c364d1d3267c" providerId="ADAL" clId="{3A77E474-FDFB-4EED-81D2-84E6CDC64727}" dt="2023-06-04T17:47:03.035" v="141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3A77E474-FDFB-4EED-81D2-84E6CDC64727}" dt="2023-06-04T17:46:54.877" v="134"/>
          <ac:spMkLst>
            <pc:docMk/>
            <pc:sldMk cId="1736037601" sldId="258"/>
            <ac:spMk id="3" creationId="{F3798918-14F2-5A70-860F-B21D9E36E41A}"/>
          </ac:spMkLst>
        </pc:spChg>
        <pc:picChg chg="add mod">
          <ac:chgData name="LEVER Steven" userId="145c1310-78e0-4db2-831e-c364d1d3267c" providerId="ADAL" clId="{3A77E474-FDFB-4EED-81D2-84E6CDC64727}" dt="2023-06-04T17:47:03.035" v="141" actId="1035"/>
          <ac:picMkLst>
            <pc:docMk/>
            <pc:sldMk cId="1736037601" sldId="258"/>
            <ac:picMk id="4" creationId="{E222D27F-D948-2363-41C0-74DE1E820004}"/>
          </ac:picMkLst>
        </pc:picChg>
        <pc:picChg chg="del">
          <ac:chgData name="LEVER Steven" userId="145c1310-78e0-4db2-831e-c364d1d3267c" providerId="ADAL" clId="{3A77E474-FDFB-4EED-81D2-84E6CDC64727}" dt="2023-06-04T17:46:31.193" v="133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3A77E474-FDFB-4EED-81D2-84E6CDC64727}" dt="2023-06-04T17:48:29.357" v="155" actId="14100"/>
        <pc:sldMkLst>
          <pc:docMk/>
          <pc:sldMk cId="1762961032" sldId="259"/>
        </pc:sldMkLst>
        <pc:spChg chg="mod">
          <ac:chgData name="LEVER Steven" userId="145c1310-78e0-4db2-831e-c364d1d3267c" providerId="ADAL" clId="{3A77E474-FDFB-4EED-81D2-84E6CDC64727}" dt="2023-06-04T17:48:29.357" v="155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3A77E474-FDFB-4EED-81D2-84E6CDC64727}" dt="2023-06-04T17:48:19.415" v="150" actId="1076"/>
          <ac:spMkLst>
            <pc:docMk/>
            <pc:sldMk cId="1762961032" sldId="259"/>
            <ac:spMk id="11" creationId="{E3D62B85-EDE9-CA26-6700-B78EB1D24A72}"/>
          </ac:spMkLst>
        </pc:spChg>
        <pc:spChg chg="del topLvl">
          <ac:chgData name="LEVER Steven" userId="145c1310-78e0-4db2-831e-c364d1d3267c" providerId="ADAL" clId="{3A77E474-FDFB-4EED-81D2-84E6CDC64727}" dt="2023-06-04T17:48:06.479" v="146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3A77E474-FDFB-4EED-81D2-84E6CDC64727}" dt="2023-06-04T17:48:09.837" v="147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3A77E474-FDFB-4EED-81D2-84E6CDC64727}" dt="2023-06-04T17:48:06.479" v="146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3A77E474-FDFB-4EED-81D2-84E6CDC64727}" dt="2023-06-04T17:48:06.479" v="146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3A77E474-FDFB-4EED-81D2-84E6CDC64727}" dt="2023-06-04T17:48:09.837" v="147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3A77E474-FDFB-4EED-81D2-84E6CDC64727}" dt="2023-06-04T17:48:09.837" v="147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3A77E474-FDFB-4EED-81D2-84E6CDC64727}" dt="2023-06-04T17:47:55.272" v="145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3A77E474-FDFB-4EED-81D2-84E6CDC64727}" dt="2023-06-04T17:47:51.070" v="143"/>
          <ac:spMkLst>
            <pc:docMk/>
            <pc:sldMk cId="152033157" sldId="266"/>
            <ac:spMk id="10" creationId="{BFB8B061-BF8D-4C28-92B2-E002A879E8FC}"/>
          </ac:spMkLst>
        </pc:spChg>
        <pc:picChg chg="del">
          <ac:chgData name="LEVER Steven" userId="145c1310-78e0-4db2-831e-c364d1d3267c" providerId="ADAL" clId="{3A77E474-FDFB-4EED-81D2-84E6CDC64727}" dt="2023-06-04T17:47:16.425" v="142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3A77E474-FDFB-4EED-81D2-84E6CDC64727}" dt="2023-06-04T17:47:55.272" v="145" actId="14100"/>
          <ac:picMkLst>
            <pc:docMk/>
            <pc:sldMk cId="152033157" sldId="266"/>
            <ac:picMk id="11" creationId="{560D1AB3-805E-A724-37CB-F76038FC3368}"/>
          </ac:picMkLst>
        </pc:picChg>
      </pc:sldChg>
      <pc:sldChg chg="delSp modSp mod">
        <pc:chgData name="LEVER Steven" userId="145c1310-78e0-4db2-831e-c364d1d3267c" providerId="ADAL" clId="{3A77E474-FDFB-4EED-81D2-84E6CDC64727}" dt="2023-06-04T17:48:50.462" v="163" actId="14100"/>
        <pc:sldMkLst>
          <pc:docMk/>
          <pc:sldMk cId="3834923768" sldId="268"/>
        </pc:sldMkLst>
        <pc:spChg chg="mod">
          <ac:chgData name="LEVER Steven" userId="145c1310-78e0-4db2-831e-c364d1d3267c" providerId="ADAL" clId="{3A77E474-FDFB-4EED-81D2-84E6CDC64727}" dt="2023-06-04T17:48:42.331" v="159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3A77E474-FDFB-4EED-81D2-84E6CDC64727}" dt="2023-06-04T17:48:36.943" v="156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3A77E474-FDFB-4EED-81D2-84E6CDC64727}" dt="2023-06-04T17:48:50.462" v="163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3A77E474-FDFB-4EED-81D2-84E6CDC64727}" dt="2023-06-04T17:49:36.343" v="170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3A77E474-FDFB-4EED-81D2-84E6CDC64727}" dt="2023-06-04T17:49:31.580" v="167"/>
          <ac:spMkLst>
            <pc:docMk/>
            <pc:sldMk cId="1172145110" sldId="269"/>
            <ac:spMk id="10" creationId="{4DD8D056-2677-252C-098A-27C206A0DDA9}"/>
          </ac:spMkLst>
        </pc:spChg>
        <pc:picChg chg="del">
          <ac:chgData name="LEVER Steven" userId="145c1310-78e0-4db2-831e-c364d1d3267c" providerId="ADAL" clId="{3A77E474-FDFB-4EED-81D2-84E6CDC64727}" dt="2023-06-04T17:49:06.127" v="166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3A77E474-FDFB-4EED-81D2-84E6CDC64727}" dt="2023-06-04T17:49:36.343" v="170" actId="14100"/>
          <ac:picMkLst>
            <pc:docMk/>
            <pc:sldMk cId="1172145110" sldId="269"/>
            <ac:picMk id="11" creationId="{262D59DF-B393-E5DF-06A2-636284EB3635}"/>
          </ac:picMkLst>
        </pc:picChg>
      </pc:sldChg>
      <pc:sldChg chg="modSp mod">
        <pc:chgData name="LEVER Steven" userId="145c1310-78e0-4db2-831e-c364d1d3267c" providerId="ADAL" clId="{3A77E474-FDFB-4EED-81D2-84E6CDC64727}" dt="2023-06-04T17:49:00.519" v="165" actId="20577"/>
        <pc:sldMkLst>
          <pc:docMk/>
          <pc:sldMk cId="1062535801" sldId="271"/>
        </pc:sldMkLst>
        <pc:spChg chg="mod">
          <ac:chgData name="LEVER Steven" userId="145c1310-78e0-4db2-831e-c364d1d3267c" providerId="ADAL" clId="{3A77E474-FDFB-4EED-81D2-84E6CDC64727}" dt="2023-06-04T17:49:00.519" v="165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3A77E474-FDFB-4EED-81D2-84E6CDC64727}" dt="2023-06-04T17:49:51.406" v="172" actId="1076"/>
        <pc:sldMkLst>
          <pc:docMk/>
          <pc:sldMk cId="3868851464" sldId="272"/>
        </pc:sldMkLst>
        <pc:spChg chg="mod">
          <ac:chgData name="LEVER Steven" userId="145c1310-78e0-4db2-831e-c364d1d3267c" providerId="ADAL" clId="{3A77E474-FDFB-4EED-81D2-84E6CDC64727}" dt="2023-06-04T17:49:51.406" v="172" actId="1076"/>
          <ac:spMkLst>
            <pc:docMk/>
            <pc:sldMk cId="3868851464" sldId="272"/>
            <ac:spMk id="4" creationId="{EE6FB89E-0613-4FD9-CD27-0CB8E55B095F}"/>
          </ac:spMkLst>
        </pc:spChg>
      </pc:sldChg>
      <pc:sldChg chg="modSp mod">
        <pc:chgData name="LEVER Steven" userId="145c1310-78e0-4db2-831e-c364d1d3267c" providerId="ADAL" clId="{3A77E474-FDFB-4EED-81D2-84E6CDC64727}" dt="2023-06-04T17:50:19.592" v="179" actId="465"/>
        <pc:sldMkLst>
          <pc:docMk/>
          <pc:sldMk cId="1532651043" sldId="273"/>
        </pc:sldMkLst>
        <pc:spChg chg="mod">
          <ac:chgData name="LEVER Steven" userId="145c1310-78e0-4db2-831e-c364d1d3267c" providerId="ADAL" clId="{3A77E474-FDFB-4EED-81D2-84E6CDC64727}" dt="2023-06-04T17:50:19.592" v="179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3A77E474-FDFB-4EED-81D2-84E6CDC64727}" dt="2023-06-04T17:50:19.592" v="179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3A77E474-FDFB-4EED-81D2-84E6CDC64727}" dt="2023-06-04T17:50:19.592" v="179" actId="465"/>
          <ac:spMkLst>
            <pc:docMk/>
            <pc:sldMk cId="1532651043" sldId="273"/>
            <ac:spMk id="5" creationId="{AF06E00C-E8C4-8269-ED27-AFE1A730BD1C}"/>
          </ac:spMkLst>
        </pc:spChg>
      </pc:sldChg>
      <pc:sldMasterChg chg="modSldLayout">
        <pc:chgData name="LEVER Steven" userId="145c1310-78e0-4db2-831e-c364d1d3267c" providerId="ADAL" clId="{3A77E474-FDFB-4EED-81D2-84E6CDC64727}" dt="2023-06-04T17:45:06.184" v="9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3A77E474-FDFB-4EED-81D2-84E6CDC64727}" dt="2023-06-04T17:44:04.843" v="34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3A77E474-FDFB-4EED-81D2-84E6CDC64727}" dt="2023-06-04T17:44:04.843" v="34" actId="1036"/>
            <ac:picMkLst>
              <pc:docMk/>
              <pc:sldMasterMk cId="2651415450" sldId="2147483648"/>
              <pc:sldLayoutMk cId="3594087079" sldId="2147483649"/>
              <ac:picMk id="4" creationId="{DE17BD92-200E-0288-5B5C-5A30C0715B8D}"/>
            </ac:picMkLst>
          </pc:picChg>
          <pc:picChg chg="del">
            <ac:chgData name="LEVER Steven" userId="145c1310-78e0-4db2-831e-c364d1d3267c" providerId="ADAL" clId="{3A77E474-FDFB-4EED-81D2-84E6CDC64727}" dt="2023-06-04T17:44:01.372" v="8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3A77E474-FDFB-4EED-81D2-84E6CDC64727}" dt="2023-06-04T17:44:51.670" v="90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3A77E474-FDFB-4EED-81D2-84E6CDC64727}" dt="2023-06-04T17:44:51.670" v="90" actId="1036"/>
            <ac:picMkLst>
              <pc:docMk/>
              <pc:sldMasterMk cId="2651415450" sldId="2147483648"/>
              <pc:sldLayoutMk cId="82903360" sldId="2147483650"/>
              <ac:picMk id="4" creationId="{4D476FA7-3738-323B-78FD-4CAF8A184832}"/>
            </ac:picMkLst>
          </pc:picChg>
          <pc:picChg chg="del">
            <ac:chgData name="LEVER Steven" userId="145c1310-78e0-4db2-831e-c364d1d3267c" providerId="ADAL" clId="{3A77E474-FDFB-4EED-81D2-84E6CDC64727}" dt="2023-06-04T17:44:47.886" v="70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3A77E474-FDFB-4EED-81D2-84E6CDC64727}" dt="2023-06-04T17:45:06.184" v="94"/>
          <pc:sldLayoutMkLst>
            <pc:docMk/>
            <pc:sldMasterMk cId="2651415450" sldId="2147483648"/>
            <pc:sldLayoutMk cId="3056172196" sldId="2147483662"/>
          </pc:sldLayoutMkLst>
          <pc:picChg chg="add del mod">
            <ac:chgData name="LEVER Steven" userId="145c1310-78e0-4db2-831e-c364d1d3267c" providerId="ADAL" clId="{3A77E474-FDFB-4EED-81D2-84E6CDC64727}" dt="2023-06-04T17:45:03.104" v="92"/>
            <ac:picMkLst>
              <pc:docMk/>
              <pc:sldMasterMk cId="2651415450" sldId="2147483648"/>
              <pc:sldLayoutMk cId="3056172196" sldId="2147483662"/>
              <ac:picMk id="5" creationId="{64376B80-8EDD-A23D-5063-2BC8818736BF}"/>
            </ac:picMkLst>
          </pc:picChg>
          <pc:picChg chg="add mod">
            <ac:chgData name="LEVER Steven" userId="145c1310-78e0-4db2-831e-c364d1d3267c" providerId="ADAL" clId="{3A77E474-FDFB-4EED-81D2-84E6CDC64727}" dt="2023-06-04T17:45:06.184" v="94"/>
            <ac:picMkLst>
              <pc:docMk/>
              <pc:sldMasterMk cId="2651415450" sldId="2147483648"/>
              <pc:sldLayoutMk cId="3056172196" sldId="2147483662"/>
              <ac:picMk id="6" creationId="{45C11C73-8B16-8EBF-1DF6-0A315E7FA681}"/>
            </ac:picMkLst>
          </pc:picChg>
          <pc:picChg chg="del">
            <ac:chgData name="LEVER Steven" userId="145c1310-78e0-4db2-831e-c364d1d3267c" providerId="ADAL" clId="{3A77E474-FDFB-4EED-81D2-84E6CDC64727}" dt="2023-06-04T17:45:05.605" v="93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3A77E474-FDFB-4EED-81D2-84E6CDC64727}" dt="2023-06-04T17:44:29.802" v="66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3A77E474-FDFB-4EED-81D2-84E6CDC64727}" dt="2023-06-04T17:44:29.802" v="66" actId="1036"/>
            <ac:picMkLst>
              <pc:docMk/>
              <pc:sldMasterMk cId="2651415450" sldId="2147483648"/>
              <pc:sldLayoutMk cId="615880730" sldId="2147483665"/>
              <ac:picMk id="3" creationId="{C95A1639-A3BC-4B36-EBE8-7231DE2AB2C0}"/>
            </ac:picMkLst>
          </pc:picChg>
          <pc:picChg chg="del">
            <ac:chgData name="LEVER Steven" userId="145c1310-78e0-4db2-831e-c364d1d3267c" providerId="ADAL" clId="{3A77E474-FDFB-4EED-81D2-84E6CDC64727}" dt="2023-06-04T17:44:25.253" v="38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mt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4" name="Picture 3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DE17BD92-200E-0288-5B5C-5A30C0715B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85" y="6018045"/>
            <a:ext cx="1706699" cy="58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C95A1639-A3BC-4B36-EBE8-7231DE2AB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71" y="6119274"/>
            <a:ext cx="1109257" cy="38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m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4D476FA7-3738-323B-78FD-4CAF8A1848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45698"/>
            <a:ext cx="900408" cy="3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m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6" name="Picture 5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45C11C73-8B16-8EBF-1DF6-0A315E7FA6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45698"/>
            <a:ext cx="900408" cy="3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896339"/>
            <a:ext cx="5054598" cy="3689352"/>
          </a:xfrm>
        </p:spPr>
        <p:txBody>
          <a:bodyPr rtlCol="0"/>
          <a:lstStyle/>
          <a:p>
            <a:pPr rtl="0"/>
            <a:r>
              <a:rPr lang="mt" sz="4200" dirty="0"/>
              <a:t>ID-DEMOKRAZIJA TAL-UE</a:t>
            </a:r>
            <a:br>
              <a:rPr lang="en-US" sz="4200" dirty="0"/>
            </a:br>
            <a:r>
              <a:rPr lang="mt" sz="4200" dirty="0"/>
              <a:t>F’AZZJONI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Semma</a:t>
            </a:r>
            <a:r>
              <a:rPr lang="en-GB" sz="2800" b="0" spc="-40" dirty="0"/>
              <a:t>’ </a:t>
            </a:r>
            <a:r>
              <a:rPr lang="en-GB" sz="2800" b="0" spc="-40" dirty="0" err="1"/>
              <a:t>Leħnek</a:t>
            </a:r>
            <a:r>
              <a:rPr lang="en-GB" sz="2800" b="0" spc="-40" dirty="0"/>
              <a:t> bl-</a:t>
            </a:r>
            <a:r>
              <a:rPr lang="en-GB" sz="2800" b="0" spc="-40" dirty="0" err="1"/>
              <a:t>Inizjattiva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taċ-Ċittadini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Ewropej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731977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mt" dirty="0"/>
              <a:t>Unità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mt" sz="1800" spc="-20" dirty="0"/>
              <a:t> Introduzzjoni Qasira għall-UE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Saħħa pubblika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Turiżmu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Edukazzjoni u taħriġ, żgħażagħ u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Protezzjoni ċivili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Kooperazzjoni amministrattiva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mt" sz="3200"/>
              <a:t>Oqsma fejn l-UE tista’ toffri appoġġ </a:t>
            </a:r>
            <a:br>
              <a:rPr lang="en-GB" sz="3200" dirty="0"/>
            </a:br>
            <a:r>
              <a:rPr lang="mt"/>
              <a:t>azzjoni</a:t>
            </a:r>
            <a:r>
              <a:rPr lang="mt" sz="3200"/>
              <a:t> nazzjonali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MT1W">
            <a:hlinkClick r:id="" action="ppaction://media"/>
            <a:extLst>
              <a:ext uri="{FF2B5EF4-FFF2-40B4-BE49-F238E27FC236}">
                <a16:creationId xmlns:a16="http://schemas.microsoft.com/office/drawing/2014/main" id="{E222D27F-D948-2363-41C0-74DE1E8200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X_inhuma_l-valuri_tal-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560D1AB3-805E-A724-37CB-F76038FC33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2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mt">
                <a:solidFill>
                  <a:schemeClr val="bg1"/>
                </a:solidFill>
              </a:rPr>
              <a:t>Valuri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mt" b="0">
                <a:solidFill>
                  <a:schemeClr val="bg1"/>
                </a:solidFill>
              </a:rPr>
              <a:t>tal-UE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508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mt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“L-Unjoni hija bbażata fuq il-valuri tar-rispett għad-dinjità tal-bniedem, il-libertà, id-demokrazija, l-ugwaljanza, l-istat tad-dritt u r-rispett għad-drittijiet tal-bniedem, inkluż id-drittijiet ta’ persuni li jappartjenu għal minoranzi. Dawn il-valuri huma komuni għall-Istati Membri f’soċjetà li fiha jipprevalu l-pluraliżmu, in-nondiskriminazzjoni, it-tolleranza, il-ġustizzja, is-solidarjetà u l-ugwaljanza bejn in-nisa u l-irġiel.”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mt" sz="1600" dirty="0">
                <a:solidFill>
                  <a:schemeClr val="accent1"/>
                </a:solidFill>
              </a:rPr>
              <a:t>L-Artikolu 2 tat-Trattat ta’ Liżbona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mt" sz="1400" b="1" cap="all">
                <a:solidFill>
                  <a:schemeClr val="accent1"/>
                </a:solidFill>
              </a:rPr>
              <a:t>Dinjità tal-bniedem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mt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459002" y="2688947"/>
            <a:ext cx="1321063" cy="1318767"/>
            <a:chOff x="10172120" y="2735902"/>
            <a:chExt cx="1321063" cy="1318767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172120" y="3862507"/>
              <a:ext cx="1321063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 dirty="0">
                  <a:solidFill>
                    <a:schemeClr val="accent1"/>
                  </a:solidFill>
                </a:rPr>
                <a:t>Demokrazija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>
                  <a:solidFill>
                    <a:schemeClr val="accent1"/>
                  </a:solidFill>
                </a:rPr>
                <a:t>Stat tad-dritt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>
                  <a:solidFill>
                    <a:schemeClr val="accent1"/>
                  </a:solidFill>
                </a:rPr>
                <a:t>Ugwaljanza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>
                  <a:solidFill>
                    <a:schemeClr val="accent1"/>
                  </a:solidFill>
                </a:rPr>
                <a:t>Libertà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>
                  <a:solidFill>
                    <a:schemeClr val="accent1"/>
                  </a:solidFill>
                </a:rPr>
                <a:t>Drittijiet tal-bniedem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mt">
                <a:solidFill>
                  <a:schemeClr val="tx1">
                    <a:lumMod val="75000"/>
                    <a:lumOff val="25000"/>
                  </a:schemeClr>
                </a:solidFill>
              </a:rPr>
              <a:t>Iż-Żona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3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mt" sz="4000" b="1" dirty="0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pajjiż</a:t>
            </a:r>
            <a:r>
              <a:rPr lang="mt" sz="2400" dirty="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mt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*Mill-1 ta’ Jannar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m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L-ebda fruntiera bejn il-membri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3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m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Politika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 dwar il-viżi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għal viżitaturi esterni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m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Membri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Attwali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taż-Żona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L-Awstrija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Il-Belġju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Il-Kroazja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Iċ-Ċekja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Id-Danimarka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L-Estonja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Il-Finlandja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Franza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Il-Ġermanja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Il-Greċja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L-Ungerija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L-Iżlanda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L-Italja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Il-Latvja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Il-Litwanja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Il-Lussemburgu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In-Netherlands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In-Norveġja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Il-Polonja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Il-Portugall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Is-Slovakkja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Is-Slovenja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L-Iżvezja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L-Iżvizzera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m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X_inhuwa_s-suq_uniku_tal-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62D59DF-B393-E5DF-06A2-636284EB36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17028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mt">
                <a:solidFill>
                  <a:schemeClr val="tx1">
                    <a:lumMod val="75000"/>
                    <a:lumOff val="25000"/>
                  </a:schemeClr>
                </a:solidFill>
              </a:rPr>
              <a:t>Is-Suq Uniku u l-Unjoni Doganali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mt" b="1" i="1" cap="all">
                <a:solidFill>
                  <a:schemeClr val="bg1"/>
                </a:solidFill>
              </a:rPr>
              <a:t>Moviment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mt" b="1" i="1" cap="all">
                <a:solidFill>
                  <a:schemeClr val="bg1"/>
                </a:solidFill>
              </a:rPr>
              <a:t>liberu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mt" b="1" i="1">
                <a:solidFill>
                  <a:schemeClr val="bg1"/>
                </a:solidFill>
              </a:rPr>
              <a:t>ta’</a:t>
            </a:r>
            <a:r>
              <a:rPr lang="mt" b="1" i="1" cap="all">
                <a:solidFill>
                  <a:schemeClr val="tx2">
                    <a:lumMod val="25000"/>
                    <a:lumOff val="75000"/>
                  </a:schemeClr>
                </a:solidFill>
              </a:rPr>
              <a:t>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375848" y="1618688"/>
            <a:ext cx="1485911" cy="1568225"/>
            <a:chOff x="3869140" y="1772982"/>
            <a:chExt cx="1485911" cy="1568225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869140" y="3091908"/>
              <a:ext cx="1485911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800" b="1" cap="all" dirty="0">
                  <a:solidFill>
                    <a:schemeClr val="accent1"/>
                  </a:solidFill>
                </a:rPr>
                <a:t>Merkanzija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800" b="1" cap="all">
                  <a:solidFill>
                    <a:schemeClr val="accent1"/>
                  </a:solidFill>
                </a:rPr>
                <a:t>Servizzi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800" b="1" cap="all">
                  <a:solidFill>
                    <a:schemeClr val="accent1"/>
                  </a:solidFill>
                </a:rPr>
                <a:t>Persuni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mt"/>
              <a:t>L-UE dwar xiex tista’ tagħmel liġijiet?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Unjoni doganali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12544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Regoli tal-kompetizzjoni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564628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Politika monetarja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18328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Kummerċ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Pjanti u annimali tal-baħar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Suq uniku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Impjieg u affarijiet soċjali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Agrikoltura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Sajd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Ambjent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Protezzjoni tal-konsumatur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Trasport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Networks trans-Ewropej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Enerġija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Drittijiet fundamentali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Migrazzjoni u affarijiet interni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Saħħa pubblika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Riċerka u spazju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mt" sz="1400" spc="-10">
                  <a:solidFill>
                    <a:schemeClr val="bg1"/>
                  </a:solidFill>
                </a:rPr>
                <a:t>Kooperazzjoni għall-iżvilupp u għajnuna umanitarja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Ġustizzja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BFFF07-568C-4D05-B321-C1989168FE85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344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Arial</vt:lpstr>
      <vt:lpstr>Calibri</vt:lpstr>
      <vt:lpstr>Wingdings</vt:lpstr>
      <vt:lpstr>Office Theme</vt:lpstr>
      <vt:lpstr>ID-DEMOKRAZIJA TAL-UE F’AZZJONI  Semma’ Leħnek bl-Inizjattiva taċ-Ċittadini Ewropej</vt:lpstr>
      <vt:lpstr>PowerPoint Presentation</vt:lpstr>
      <vt:lpstr>PowerPoint Presentation</vt:lpstr>
      <vt:lpstr>Valuri tal-UE</vt:lpstr>
      <vt:lpstr>Iż-Żona Schengen</vt:lpstr>
      <vt:lpstr>Membri  Attwali  taż-Żona Schengen</vt:lpstr>
      <vt:lpstr>PowerPoint Presentation</vt:lpstr>
      <vt:lpstr>Is-Suq Uniku u l-Unjoni Doganali</vt:lpstr>
      <vt:lpstr>L-UE dwar xiex tista’ tagħmel liġijiet? </vt:lpstr>
      <vt:lpstr>Oqsma fejn l-UE tista’ toffri appoġġ  azzjoni nazzjonali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2023-06-04T17:50:21Z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