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mt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18181-CB29-431C-BEC7-E7397452C648}" v="606" dt="2023-06-04T18:01:23.2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LEVER Steven" userId="145c1310-78e0-4db2-831e-c364d1d3267c" providerId="ADAL" clId="{35A18181-CB29-431C-BEC7-E7397452C648}"/>
    <pc:docChg chg="undo custSel modSld modMainMaster">
      <pc:chgData name="LEVER Steven" userId="145c1310-78e0-4db2-831e-c364d1d3267c" providerId="ADAL" clId="{35A18181-CB29-431C-BEC7-E7397452C648}" dt="2023-06-04T18:01:23.244" v="604" actId="14100"/>
      <pc:docMkLst>
        <pc:docMk/>
      </pc:docMkLst>
      <pc:sldChg chg="addSp delSp modSp mod">
        <pc:chgData name="LEVER Steven" userId="145c1310-78e0-4db2-831e-c364d1d3267c" providerId="ADAL" clId="{35A18181-CB29-431C-BEC7-E7397452C648}" dt="2023-06-04T17:52:03.210" v="4" actId="1076"/>
        <pc:sldMkLst>
          <pc:docMk/>
          <pc:sldMk cId="2378566686" sldId="257"/>
        </pc:sldMkLst>
        <pc:spChg chg="add del mod">
          <ac:chgData name="LEVER Steven" userId="145c1310-78e0-4db2-831e-c364d1d3267c" providerId="ADAL" clId="{35A18181-CB29-431C-BEC7-E7397452C648}" dt="2023-06-04T17:51:17.059" v="1" actId="478"/>
          <ac:spMkLst>
            <pc:docMk/>
            <pc:sldMk cId="2378566686" sldId="257"/>
            <ac:spMk id="3" creationId="{AA9533C4-DC3B-D10F-B757-213221D91838}"/>
          </ac:spMkLst>
        </pc:spChg>
        <pc:spChg chg="del">
          <ac:chgData name="LEVER Steven" userId="145c1310-78e0-4db2-831e-c364d1d3267c" providerId="ADAL" clId="{35A18181-CB29-431C-BEC7-E7397452C648}" dt="2023-06-04T17:51:15.997" v="0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35A18181-CB29-431C-BEC7-E7397452C648}" dt="2023-06-04T17:52:03.210" v="4" actId="1076"/>
          <ac:spMkLst>
            <pc:docMk/>
            <pc:sldMk cId="2378566686" sldId="257"/>
            <ac:spMk id="5" creationId="{7B4CD104-3926-BAE5-3738-57E073479D22}"/>
          </ac:spMkLst>
        </pc:spChg>
        <pc:spChg chg="add mod">
          <ac:chgData name="LEVER Steven" userId="145c1310-78e0-4db2-831e-c364d1d3267c" providerId="ADAL" clId="{35A18181-CB29-431C-BEC7-E7397452C648}" dt="2023-06-04T17:51:32.585" v="2"/>
          <ac:spMkLst>
            <pc:docMk/>
            <pc:sldMk cId="2378566686" sldId="257"/>
            <ac:spMk id="6" creationId="{DFC308DF-84C2-83FD-608B-6A55DBFDC95C}"/>
          </ac:spMkLst>
        </pc:spChg>
      </pc:sldChg>
      <pc:sldChg chg="addSp delSp modSp mod">
        <pc:chgData name="LEVER Steven" userId="145c1310-78e0-4db2-831e-c364d1d3267c" providerId="ADAL" clId="{35A18181-CB29-431C-BEC7-E7397452C648}" dt="2023-06-04T17:57:51.720" v="449" actId="1076"/>
        <pc:sldMkLst>
          <pc:docMk/>
          <pc:sldMk cId="4044883605" sldId="264"/>
        </pc:sldMkLst>
        <pc:picChg chg="del">
          <ac:chgData name="LEVER Steven" userId="145c1310-78e0-4db2-831e-c364d1d3267c" providerId="ADAL" clId="{35A18181-CB29-431C-BEC7-E7397452C648}" dt="2023-06-04T17:55:52.541" v="215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35A18181-CB29-431C-BEC7-E7397452C648}" dt="2023-06-04T17:53:59.002" v="24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35A18181-CB29-431C-BEC7-E7397452C648}" dt="2023-06-04T17:54:06.057" v="70" actId="1036"/>
          <ac:picMkLst>
            <pc:docMk/>
            <pc:sldMk cId="4044883605" sldId="264"/>
            <ac:picMk id="12" creationId="{EA94651E-A128-08D7-426B-692B51221F21}"/>
          </ac:picMkLst>
        </pc:picChg>
        <pc:picChg chg="del">
          <ac:chgData name="LEVER Steven" userId="145c1310-78e0-4db2-831e-c364d1d3267c" providerId="ADAL" clId="{35A18181-CB29-431C-BEC7-E7397452C648}" dt="2023-06-04T17:57:48.975" v="448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35A18181-CB29-431C-BEC7-E7397452C648}" dt="2023-06-04T17:55:57.510" v="281" actId="1037"/>
          <ac:picMkLst>
            <pc:docMk/>
            <pc:sldMk cId="4044883605" sldId="264"/>
            <ac:picMk id="15" creationId="{742D6E22-CA79-CAEB-99A9-B8562593BE82}"/>
          </ac:picMkLst>
        </pc:picChg>
        <pc:picChg chg="add mod">
          <ac:chgData name="LEVER Steven" userId="145c1310-78e0-4db2-831e-c364d1d3267c" providerId="ADAL" clId="{35A18181-CB29-431C-BEC7-E7397452C648}" dt="2023-06-04T17:57:51.720" v="449" actId="1076"/>
          <ac:picMkLst>
            <pc:docMk/>
            <pc:sldMk cId="4044883605" sldId="264"/>
            <ac:picMk id="17" creationId="{7F2FA1FD-2059-83FE-413E-421CD33E23C6}"/>
          </ac:picMkLst>
        </pc:picChg>
      </pc:sldChg>
      <pc:sldChg chg="addSp delSp modSp mod">
        <pc:chgData name="LEVER Steven" userId="145c1310-78e0-4db2-831e-c364d1d3267c" providerId="ADAL" clId="{35A18181-CB29-431C-BEC7-E7397452C648}" dt="2023-06-04T17:56:23.574" v="358" actId="1036"/>
        <pc:sldMkLst>
          <pc:docMk/>
          <pc:sldMk cId="1371733259" sldId="265"/>
        </pc:sldMkLst>
        <pc:spChg chg="mod">
          <ac:chgData name="LEVER Steven" userId="145c1310-78e0-4db2-831e-c364d1d3267c" providerId="ADAL" clId="{35A18181-CB29-431C-BEC7-E7397452C648}" dt="2023-06-04T17:56:23.574" v="358" actId="1036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35A18181-CB29-431C-BEC7-E7397452C648}" dt="2023-06-04T17:56:13.336" v="285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35A18181-CB29-431C-BEC7-E7397452C648}" dt="2023-06-04T17:56:16.925" v="328" actId="1038"/>
          <ac:picMkLst>
            <pc:docMk/>
            <pc:sldMk cId="1371733259" sldId="265"/>
            <ac:picMk id="5" creationId="{DC6476AE-0B71-53CA-DC78-089AE409FA2E}"/>
          </ac:picMkLst>
        </pc:picChg>
      </pc:sldChg>
      <pc:sldChg chg="addSp delSp modSp mod">
        <pc:chgData name="LEVER Steven" userId="145c1310-78e0-4db2-831e-c364d1d3267c" providerId="ADAL" clId="{35A18181-CB29-431C-BEC7-E7397452C648}" dt="2023-06-04T17:58:28.288" v="519" actId="1035"/>
        <pc:sldMkLst>
          <pc:docMk/>
          <pc:sldMk cId="2034612151" sldId="266"/>
        </pc:sldMkLst>
        <pc:spChg chg="mod">
          <ac:chgData name="LEVER Steven" userId="145c1310-78e0-4db2-831e-c364d1d3267c" providerId="ADAL" clId="{35A18181-CB29-431C-BEC7-E7397452C648}" dt="2023-06-04T17:58:28.288" v="519" actId="1035"/>
          <ac:spMkLst>
            <pc:docMk/>
            <pc:sldMk cId="2034612151" sldId="266"/>
            <ac:spMk id="5" creationId="{69D9439B-22CF-1F8E-18DD-9C5DA571A5A2}"/>
          </ac:spMkLst>
        </pc:spChg>
        <pc:picChg chg="add del mod">
          <ac:chgData name="LEVER Steven" userId="145c1310-78e0-4db2-831e-c364d1d3267c" providerId="ADAL" clId="{35A18181-CB29-431C-BEC7-E7397452C648}" dt="2023-06-04T17:58:24.657" v="498" actId="1036"/>
          <ac:picMkLst>
            <pc:docMk/>
            <pc:sldMk cId="2034612151" sldId="266"/>
            <ac:picMk id="3" creationId="{B6D1E5D3-6452-DD41-B9FA-4F0ED533A413}"/>
          </ac:picMkLst>
        </pc:picChg>
        <pc:picChg chg="del">
          <ac:chgData name="LEVER Steven" userId="145c1310-78e0-4db2-831e-c364d1d3267c" providerId="ADAL" clId="{35A18181-CB29-431C-BEC7-E7397452C648}" dt="2023-06-04T17:58:18.595" v="466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35A18181-CB29-431C-BEC7-E7397452C648}" dt="2023-06-04T18:00:04.687" v="596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35A18181-CB29-431C-BEC7-E7397452C648}" dt="2023-06-04T17:59:59.106" v="593"/>
          <ac:spMkLst>
            <pc:docMk/>
            <pc:sldMk cId="1108155647" sldId="267"/>
            <ac:spMk id="10" creationId="{B1280231-9DA2-C737-51E9-F1D774B22B67}"/>
          </ac:spMkLst>
        </pc:spChg>
        <pc:picChg chg="del">
          <ac:chgData name="LEVER Steven" userId="145c1310-78e0-4db2-831e-c364d1d3267c" providerId="ADAL" clId="{35A18181-CB29-431C-BEC7-E7397452C648}" dt="2023-06-04T17:59:54.825" v="592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35A18181-CB29-431C-BEC7-E7397452C648}" dt="2023-06-04T18:00:04.687" v="596" actId="14100"/>
          <ac:picMkLst>
            <pc:docMk/>
            <pc:sldMk cId="1108155647" sldId="267"/>
            <ac:picMk id="11" creationId="{14A2B95E-E098-7396-6444-E2AB38E628E1}"/>
          </ac:picMkLst>
        </pc:picChg>
      </pc:sldChg>
      <pc:sldChg chg="addSp delSp modSp mod">
        <pc:chgData name="LEVER Steven" userId="145c1310-78e0-4db2-831e-c364d1d3267c" providerId="ADAL" clId="{35A18181-CB29-431C-BEC7-E7397452C648}" dt="2023-06-04T17:54:44.018" v="136" actId="1035"/>
        <pc:sldMkLst>
          <pc:docMk/>
          <pc:sldMk cId="1377561517" sldId="268"/>
        </pc:sldMkLst>
        <pc:spChg chg="mod">
          <ac:chgData name="LEVER Steven" userId="145c1310-78e0-4db2-831e-c364d1d3267c" providerId="ADAL" clId="{35A18181-CB29-431C-BEC7-E7397452C648}" dt="2023-06-04T17:54:44.018" v="136" actId="1035"/>
          <ac:spMkLst>
            <pc:docMk/>
            <pc:sldMk cId="1377561517" sldId="268"/>
            <ac:spMk id="9" creationId="{14CD3AB3-0B9F-FD46-17A6-E5A19BF4FC6F}"/>
          </ac:spMkLst>
        </pc:spChg>
        <pc:picChg chg="add mod">
          <ac:chgData name="LEVER Steven" userId="145c1310-78e0-4db2-831e-c364d1d3267c" providerId="ADAL" clId="{35A18181-CB29-431C-BEC7-E7397452C648}" dt="2023-06-04T17:54:37.260" v="120" actId="1037"/>
          <ac:picMkLst>
            <pc:docMk/>
            <pc:sldMk cId="1377561517" sldId="268"/>
            <ac:picMk id="3" creationId="{6EA2B8CB-540C-E1D7-80EC-022A2102CCE6}"/>
          </ac:picMkLst>
        </pc:picChg>
        <pc:picChg chg="del">
          <ac:chgData name="LEVER Steven" userId="145c1310-78e0-4db2-831e-c364d1d3267c" providerId="ADAL" clId="{35A18181-CB29-431C-BEC7-E7397452C648}" dt="2023-06-04T17:54:32.003" v="74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35A18181-CB29-431C-BEC7-E7397452C648}" dt="2023-06-04T18:00:37.900" v="600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35A18181-CB29-431C-BEC7-E7397452C648}" dt="2023-06-04T18:00:33.433" v="598"/>
          <ac:spMkLst>
            <pc:docMk/>
            <pc:sldMk cId="322552093" sldId="269"/>
            <ac:spMk id="10" creationId="{57D5AFF6-4DE4-B915-71E5-DBE2E7331EC2}"/>
          </ac:spMkLst>
        </pc:spChg>
        <pc:picChg chg="del">
          <ac:chgData name="LEVER Steven" userId="145c1310-78e0-4db2-831e-c364d1d3267c" providerId="ADAL" clId="{35A18181-CB29-431C-BEC7-E7397452C648}" dt="2023-06-04T18:00:13.077" v="597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35A18181-CB29-431C-BEC7-E7397452C648}" dt="2023-06-04T18:00:37.900" v="600" actId="14100"/>
          <ac:picMkLst>
            <pc:docMk/>
            <pc:sldMk cId="322552093" sldId="269"/>
            <ac:picMk id="11" creationId="{FE4FB832-E11E-EEA5-A4B5-DA799502C569}"/>
          </ac:picMkLst>
        </pc:picChg>
      </pc:sldChg>
      <pc:sldChg chg="addSp delSp modSp mod">
        <pc:chgData name="LEVER Steven" userId="145c1310-78e0-4db2-831e-c364d1d3267c" providerId="ADAL" clId="{35A18181-CB29-431C-BEC7-E7397452C648}" dt="2023-06-04T17:59:09.732" v="591" actId="1038"/>
        <pc:sldMkLst>
          <pc:docMk/>
          <pc:sldMk cId="1941604448" sldId="270"/>
        </pc:sldMkLst>
        <pc:spChg chg="mod">
          <ac:chgData name="LEVER Steven" userId="145c1310-78e0-4db2-831e-c364d1d3267c" providerId="ADAL" clId="{35A18181-CB29-431C-BEC7-E7397452C648}" dt="2023-06-04T17:57:09.130" v="439" actId="1037"/>
          <ac:spMkLst>
            <pc:docMk/>
            <pc:sldMk cId="1941604448" sldId="270"/>
            <ac:spMk id="36" creationId="{C2157604-28C9-A4A1-D5BB-B8B1B365F2C3}"/>
          </ac:spMkLst>
        </pc:spChg>
        <pc:picChg chg="del">
          <ac:chgData name="LEVER Steven" userId="145c1310-78e0-4db2-831e-c364d1d3267c" providerId="ADAL" clId="{35A18181-CB29-431C-BEC7-E7397452C648}" dt="2023-06-04T17:56:48.711" v="362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35A18181-CB29-431C-BEC7-E7397452C648}" dt="2023-06-04T17:55:13.349" v="162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35A18181-CB29-431C-BEC7-E7397452C648}" dt="2023-06-04T17:58:55.565" v="541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35A18181-CB29-431C-BEC7-E7397452C648}" dt="2023-06-04T17:55:18.406" v="209" actId="1035"/>
          <ac:picMkLst>
            <pc:docMk/>
            <pc:sldMk cId="1941604448" sldId="270"/>
            <ac:picMk id="14" creationId="{9BA419D5-38BF-444F-8737-FEFE9B944F79}"/>
          </ac:picMkLst>
        </pc:picChg>
        <pc:picChg chg="add mod">
          <ac:chgData name="LEVER Steven" userId="145c1310-78e0-4db2-831e-c364d1d3267c" providerId="ADAL" clId="{35A18181-CB29-431C-BEC7-E7397452C648}" dt="2023-06-04T17:56:53.468" v="408" actId="1038"/>
          <ac:picMkLst>
            <pc:docMk/>
            <pc:sldMk cId="1941604448" sldId="270"/>
            <ac:picMk id="15" creationId="{9F67B6D9-54AE-98CC-3072-00C93EB698D3}"/>
          </ac:picMkLst>
        </pc:picChg>
        <pc:picChg chg="add mod">
          <ac:chgData name="LEVER Steven" userId="145c1310-78e0-4db2-831e-c364d1d3267c" providerId="ADAL" clId="{35A18181-CB29-431C-BEC7-E7397452C648}" dt="2023-06-04T17:59:09.732" v="591" actId="1038"/>
          <ac:picMkLst>
            <pc:docMk/>
            <pc:sldMk cId="1941604448" sldId="270"/>
            <ac:picMk id="16" creationId="{B1FF5834-8FB6-0394-7CD7-F46F610AB79B}"/>
          </ac:picMkLst>
        </pc:picChg>
      </pc:sldChg>
      <pc:sldChg chg="addSp delSp modSp mod delAnim modAnim">
        <pc:chgData name="LEVER Steven" userId="145c1310-78e0-4db2-831e-c364d1d3267c" providerId="ADAL" clId="{35A18181-CB29-431C-BEC7-E7397452C648}" dt="2023-06-04T18:01:23.244" v="604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35A18181-CB29-431C-BEC7-E7397452C648}" dt="2023-06-04T18:01:18.096" v="602"/>
          <ac:spMkLst>
            <pc:docMk/>
            <pc:sldMk cId="968963885" sldId="271"/>
            <ac:spMk id="10" creationId="{FE946B8E-645E-31E3-219F-055F34F1B43A}"/>
          </ac:spMkLst>
        </pc:spChg>
        <pc:picChg chg="del">
          <ac:chgData name="LEVER Steven" userId="145c1310-78e0-4db2-831e-c364d1d3267c" providerId="ADAL" clId="{35A18181-CB29-431C-BEC7-E7397452C648}" dt="2023-06-04T18:00:43.784" v="601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35A18181-CB29-431C-BEC7-E7397452C648}" dt="2023-06-04T18:01:23.244" v="604" actId="14100"/>
          <ac:picMkLst>
            <pc:docMk/>
            <pc:sldMk cId="968963885" sldId="271"/>
            <ac:picMk id="11" creationId="{4D877182-30C3-97BE-A6A7-C5024FB2A2D7}"/>
          </ac:picMkLst>
        </pc:picChg>
      </pc:sldChg>
      <pc:sldMasterChg chg="modSldLayout">
        <pc:chgData name="LEVER Steven" userId="145c1310-78e0-4db2-831e-c364d1d3267c" providerId="ADAL" clId="{35A18181-CB29-431C-BEC7-E7397452C648}" dt="2023-06-04T17:53:10.527" v="17" actId="1038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35A18181-CB29-431C-BEC7-E7397452C648}" dt="2023-06-04T17:52:27.968" v="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35A18181-CB29-431C-BEC7-E7397452C648}" dt="2023-06-04T17:52:27.968" v="6"/>
            <ac:picMkLst>
              <pc:docMk/>
              <pc:sldMasterMk cId="2651415450" sldId="2147483648"/>
              <pc:sldLayoutMk cId="2136466648" sldId="2147483660"/>
              <ac:picMk id="4" creationId="{06EA61A4-11E1-0B28-77A9-020E3148B06A}"/>
            </ac:picMkLst>
          </pc:picChg>
          <pc:picChg chg="del">
            <ac:chgData name="LEVER Steven" userId="145c1310-78e0-4db2-831e-c364d1d3267c" providerId="ADAL" clId="{35A18181-CB29-431C-BEC7-E7397452C648}" dt="2023-06-04T17:52:27.376" v="5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35A18181-CB29-431C-BEC7-E7397452C648}" dt="2023-06-04T17:53:01.201" v="12" actId="103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35A18181-CB29-431C-BEC7-E7397452C648}" dt="2023-06-04T17:53:01.201" v="12" actId="1036"/>
            <ac:picMkLst>
              <pc:docMk/>
              <pc:sldMasterMk cId="2651415450" sldId="2147483648"/>
              <pc:sldLayoutMk cId="3859348747" sldId="2147483661"/>
              <ac:picMk id="4" creationId="{EBA92451-BD15-AFDD-51B1-035111D9D41A}"/>
            </ac:picMkLst>
          </pc:picChg>
          <pc:picChg chg="del">
            <ac:chgData name="LEVER Steven" userId="145c1310-78e0-4db2-831e-c364d1d3267c" providerId="ADAL" clId="{35A18181-CB29-431C-BEC7-E7397452C648}" dt="2023-06-04T17:52:58.483" v="10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35A18181-CB29-431C-BEC7-E7397452C648}" dt="2023-06-04T17:53:10.527" v="17" actId="1038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35A18181-CB29-431C-BEC7-E7397452C648}" dt="2023-06-04T17:53:10.527" v="17" actId="1038"/>
            <ac:picMkLst>
              <pc:docMk/>
              <pc:sldMasterMk cId="2651415450" sldId="2147483648"/>
              <pc:sldLayoutMk cId="4206117479" sldId="2147483663"/>
              <ac:picMk id="4" creationId="{789C1E88-EEBB-300B-EEF5-8FDB49E18498}"/>
            </ac:picMkLst>
          </pc:picChg>
          <pc:picChg chg="del">
            <ac:chgData name="LEVER Steven" userId="145c1310-78e0-4db2-831e-c364d1d3267c" providerId="ADAL" clId="{35A18181-CB29-431C-BEC7-E7397452C648}" dt="2023-06-04T17:53:06.088" v="13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35A18181-CB29-431C-BEC7-E7397452C648}" dt="2023-06-04T17:52:51.875" v="9" actId="107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35A18181-CB29-431C-BEC7-E7397452C648}" dt="2023-06-04T17:52:41.547" v="7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35A18181-CB29-431C-BEC7-E7397452C648}" dt="2023-06-04T17:52:51.875" v="9" actId="1076"/>
            <ac:picMkLst>
              <pc:docMk/>
              <pc:sldMasterMk cId="2651415450" sldId="2147483648"/>
              <pc:sldLayoutMk cId="2945591852" sldId="2147483664"/>
              <ac:picMk id="5" creationId="{0F0DFDA1-5A72-6B6D-6DCA-A8EBA3FC2B8E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mt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mt"/>
              <a:t>Teacher’s Pack</a:t>
            </a:r>
            <a:endParaRPr lang="en-GB"/>
          </a:p>
        </p:txBody>
      </p:sp>
      <p:pic>
        <p:nvPicPr>
          <p:cNvPr id="4" name="Picture 3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06EA61A4-11E1-0B28-77A9-020E3148B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85" y="6018045"/>
            <a:ext cx="1706699" cy="58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0F0DFDA1-5A72-6B6D-6DCA-A8EBA3FC2B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61" y="6316247"/>
            <a:ext cx="1109257" cy="38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m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EBA92451-BD15-AFDD-51B1-035111D9D4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661" y="6324873"/>
            <a:ext cx="1109257" cy="38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m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789C1E88-EEBB-300B-EEF5-8FDB49E184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287" y="6316247"/>
            <a:ext cx="1109257" cy="38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mt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mt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6811" y="672061"/>
            <a:ext cx="2838377" cy="1224278"/>
          </a:xfrm>
        </p:spPr>
        <p:txBody>
          <a:bodyPr rtlCol="0">
            <a:noAutofit/>
          </a:bodyPr>
          <a:lstStyle/>
          <a:p>
            <a:pPr rtl="0"/>
            <a:r>
              <a:rPr lang="mt" sz="1900"/>
              <a:t>Unità 2</a:t>
            </a:r>
          </a:p>
          <a:p>
            <a:pPr rtl="0"/>
            <a:r>
              <a:rPr lang="mt" sz="1900"/>
              <a:t>Id-Demokrazija fl-UE</a:t>
            </a:r>
            <a:endParaRPr lang="en-GB" sz="19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C308DF-84C2-83FD-608B-6A55DBFDC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896339"/>
            <a:ext cx="5054598" cy="3689352"/>
          </a:xfrm>
        </p:spPr>
        <p:txBody>
          <a:bodyPr rtlCol="0"/>
          <a:lstStyle/>
          <a:p>
            <a:pPr rtl="0"/>
            <a:r>
              <a:rPr lang="mt" sz="4200"/>
              <a:t>ID-DEMOKRAZIJA TAL-UE</a:t>
            </a:r>
            <a:br>
              <a:rPr lang="en-US" sz="4200"/>
            </a:br>
            <a:r>
              <a:rPr lang="mt" sz="4200"/>
              <a:t>F’AZZJONI</a:t>
            </a:r>
            <a:br>
              <a:rPr lang="en-US"/>
            </a:br>
            <a:br>
              <a:rPr lang="en-US" sz="2800" b="0"/>
            </a:br>
            <a:r>
              <a:rPr lang="en-GB" sz="2800" b="0" spc="-40"/>
              <a:t>Semma’ Leħnek bl-Inizjattiva taċ-Ċittadini Ewropej</a:t>
            </a:r>
            <a:endParaRPr lang="en-GB" sz="2800" b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MT1W">
            <a:hlinkClick r:id="" action="ppaction://media"/>
            <a:extLst>
              <a:ext uri="{FF2B5EF4-FFF2-40B4-BE49-F238E27FC236}">
                <a16:creationId xmlns:a16="http://schemas.microsoft.com/office/drawing/2014/main" id="{4D877182-30C3-97BE-A6A7-C5024FB2A2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08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mt" b="1"/>
              <a:t>Żewġ Tipi ta’ Demokrazija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mt" sz="2200" b="1"/>
              <a:t>Rappreżentattiva: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mt" sz="2000"/>
              <a:t>“Sistema ta’ gvern li fiha ċ-ċittadini jeleġġu r-rappreżentanti li jipproponu u jivvutaw fuq leġiżlazzjoni jew inizjattivi ta’ politika f’isimhom”.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mt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Parteċipatorja: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m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“Sistema li fiha ċ-ċittadini huma involuti fil-proċessi tat-teħid ta’ deċiżjonijiet pubbliċi, u b’hekk tikkomplementa d-demokrazija rappreżentattiva.”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mt">
                <a:latin typeface="Trebuchet MS"/>
              </a:rPr>
              <a:t>It-Tliet Istituzzjonijiet Ewlenin tal-UE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EA94651E-A128-08D7-426B-692B51221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04" y="2794587"/>
            <a:ext cx="2413541" cy="1957222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742D6E22-CA79-CAEB-99A9-B8562593BE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46" y="1749798"/>
            <a:ext cx="2149650" cy="1487620"/>
          </a:xfrm>
          <a:prstGeom prst="rect">
            <a:avLst/>
          </a:prstGeom>
        </p:spPr>
      </p:pic>
      <p:pic>
        <p:nvPicPr>
          <p:cNvPr id="17" name="Picture 1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7F2FA1FD-2059-83FE-413E-421CD33E23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391" y="3461438"/>
            <a:ext cx="3878473" cy="15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mt"/>
              <a:t>Il-Kummissjoni Ewropea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222040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mt" sz="2400">
                <a:latin typeface="Trebuchet MS"/>
              </a:rPr>
              <a:t>Tirrappreżenta l-interessi komuni tal-UE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mt" sz="2400">
                <a:latin typeface="Trebuchet MS"/>
              </a:rPr>
              <a:t>Tipproponi liġijiet ġodda tal-UE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mt" sz="2400">
                <a:latin typeface="Trebuchet MS" panose="020B0603020202020204" pitchFamily="34" charset="0"/>
              </a:rPr>
              <a:t>Tikkonsisti minn 27 Kummissarju</a:t>
            </a:r>
            <a:br>
              <a:rPr lang="en-GB" sz="2400">
                <a:latin typeface="Trebuchet MS" panose="020B0603020202020204" pitchFamily="34" charset="0"/>
              </a:rPr>
            </a:br>
            <a:r>
              <a:rPr lang="mt" sz="2400">
                <a:latin typeface="Trebuchet MS" panose="020B0603020202020204" pitchFamily="34" charset="0"/>
              </a:rPr>
              <a:t>(1 minn kull pajjiż tal-UE)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DC6476AE-0B71-53CA-DC78-089AE409F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64" y="1648616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mt"/>
              <a:t>Il-Kunsill tal-Unjoni Ewropea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251055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mt" sz="2400">
                <a:latin typeface="Trebuchet MS"/>
              </a:rPr>
              <a:t>Jirrappreżenta l-gvernijiet tal-pajjiżi tal-UE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mt" sz="2400" i="0">
                <a:effectLst/>
                <a:latin typeface="Trebuchet MS"/>
              </a:rPr>
              <a:t>Jinnegozja u jadotta liġijiet tal-UE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mt" sz="2400">
                <a:latin typeface="Trebuchet MS" panose="020B0603020202020204" pitchFamily="34" charset="0"/>
              </a:rPr>
              <a:t>Huwa magħmul minn ministri minn kull pajjiż tal-UE</a:t>
            </a:r>
            <a:endParaRPr lang="en-GB" sz="2400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B6D1E5D3-6452-DD41-B9FA-4F0ED533A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29" y="1675675"/>
            <a:ext cx="3878473" cy="15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otazzjoni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14A2B95E-E098-7396-6444-E2AB38E628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7219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mt">
                <a:latin typeface="Trebuchet MS" panose="020B0603020202020204" pitchFamily="34" charset="0"/>
              </a:rPr>
              <a:t>Il-Parlament Ewropew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257130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mt" sz="2400">
                <a:latin typeface="Trebuchet MS"/>
              </a:rPr>
              <a:t>Jirrappreżenta ċ-ċittadini tal-pajjiżi tal-UE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mt" sz="2400">
                <a:latin typeface="Trebuchet MS"/>
              </a:rPr>
              <a:t>Jinnegozja u jadotta liġijiet tal-UE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mt" sz="2400">
                <a:latin typeface="Trebuchet MS" panose="020B0603020202020204" pitchFamily="34" charset="0"/>
              </a:rPr>
              <a:t>Jiġi elett direttament </a:t>
            </a:r>
            <a:br>
              <a:rPr lang="en-GB" sz="2400">
                <a:latin typeface="Trebuchet MS" panose="020B0603020202020204" pitchFamily="34" charset="0"/>
              </a:rPr>
            </a:br>
            <a:r>
              <a:rPr lang="mt" sz="2400">
                <a:latin typeface="Trebuchet MS" panose="020B0603020202020204" pitchFamily="34" charset="0"/>
              </a:rPr>
              <a:t>miċ-ċittadini tal-UE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6EA2B8CB-540C-E1D7-80EC-022A2102C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7" y="1480262"/>
            <a:ext cx="2521527" cy="204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Il-pro__ess_tat-te__id_tad-de__i__jonijiet_tal-U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FE4FB832-E11E-EEA5-A4B5-DA799502C5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5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mt"/>
              <a:t>Kif isiru</a:t>
            </a:r>
            <a:br>
              <a:rPr lang="en-GB"/>
            </a:br>
            <a:r>
              <a:rPr lang="mt"/>
              <a:t>l-liġijiet...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m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Mibgħuta</a:t>
              </a:r>
              <a:br>
                <a:rPr lang="en-GB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m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lill-Parlament u l-Kunsill</a:t>
              </a:r>
              <a:br>
                <a:rPr lang="en-GB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m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għal diskussjoni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m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Il-</a:t>
              </a:r>
              <a:r>
                <a:rPr lang="m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 </a:t>
              </a:r>
              <a:r>
                <a:rPr lang="m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Ewropew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m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Il-</a:t>
              </a:r>
              <a:r>
                <a:rPr lang="m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KUNSILL </a:t>
              </a:r>
              <a:r>
                <a:rPr lang="m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Ewropew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mt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Iż-żewġ partijiet</a:t>
              </a:r>
              <a:br>
                <a:rPr lang="en-GB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mt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jiddiskutu u jistgħu jemendaw il-proposta. </a:t>
              </a:r>
              <a:br>
                <a:rPr lang="en-GB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mt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Jekk jaqblu, il-liġi tiġi adottata.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301860" y="1786852"/>
              <a:ext cx="3430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m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Il-</a:t>
              </a:r>
              <a:r>
                <a:rPr lang="mt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KUMMISSJONI </a:t>
              </a:r>
              <a:r>
                <a:rPr lang="mt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Ewropea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mt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tipproponi leġiżlazzjoni</a:t>
              </a: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9BA419D5-38BF-444F-8737-FEFE9B944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11" y="4380186"/>
            <a:ext cx="2107832" cy="1709312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F67B6D9-54AE-98CC-3072-00C93EB69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49" y="576191"/>
            <a:ext cx="1700095" cy="1176515"/>
          </a:xfrm>
          <a:prstGeom prst="rect">
            <a:avLst/>
          </a:prstGeom>
        </p:spPr>
      </p:pic>
      <p:pic>
        <p:nvPicPr>
          <p:cNvPr id="16" name="Picture 1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B1FF5834-8FB6-0394-7CD7-F46F610AB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290" y="4544559"/>
            <a:ext cx="3161931" cy="124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3E61D1-AED8-4FCA-951D-4EC86F9AF7D7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ID-DEMOKRAZIJA TAL-UE F’AZZJONI  Semma’ Leħnek bl-Inizjattiva taċ-Ċittadini Ewropej</vt:lpstr>
      <vt:lpstr>Żewġ Tipi ta’ Demokrazija</vt:lpstr>
      <vt:lpstr>It-Tliet Istituzzjonijiet Ewlenin tal-UE</vt:lpstr>
      <vt:lpstr>Il-Kummissjoni Ewropea</vt:lpstr>
      <vt:lpstr>Il-Kunsill tal-Unjoni Ewropea</vt:lpstr>
      <vt:lpstr>PowerPoint Presentation</vt:lpstr>
      <vt:lpstr>Il-Parlament Ewropew</vt:lpstr>
      <vt:lpstr>PowerPoint Presentation</vt:lpstr>
      <vt:lpstr>Kif isiru l-liġijiet...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revision>1</cp:revision>
  <dcterms:created xsi:type="dcterms:W3CDTF">2023-03-30T13:25:28Z</dcterms:created>
  <dcterms:modified xsi:type="dcterms:W3CDTF">2023-06-04T18:02:12Z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