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3"/>
  </p:sldMasterIdLst>
  <p:notesMasterIdLst>
    <p:notesMasterId r:id="rId14"/>
  </p:notesMasterIdLst>
  <p:sldIdLst>
    <p:sldId id="257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</p:sldIdLst>
  <p:sldSz cx="12192000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Open Sans" panose="020B0606030504020204" pitchFamily="34" charset="0"/>
      <p:regular r:id="rId19"/>
      <p:bold r:id="rId20"/>
      <p:italic r:id="rId21"/>
      <p:boldItalic r:id="rId22"/>
    </p:embeddedFont>
    <p:embeddedFont>
      <p:font typeface="Trebuchet MS" panose="020B0603020202020204" pitchFamily="34" charset="0"/>
      <p:regular r:id="rId23"/>
      <p:bold r:id="rId24"/>
      <p:italic r:id="rId25"/>
      <p:boldItalic r:id="rId26"/>
    </p:embeddedFont>
  </p:embeddedFontLst>
  <p:defaultTextStyle>
    <a:defPPr rtl="0"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2B65731-56DD-E980-EA9E-12081A7F9B8D}" name="MUNGIU PATRASCU Adriana-Nicoleta (SG)" initials="M(" userId="S::adriana-nicoleta.mungiu-patrascu@ec.europa.eu::5379f007-3537-4f8f-8e60-732e024de8d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418996D-4C09-4452-9A6C-6A44EE1ACBB3}" v="17" dt="2023-06-02T14:21:33.19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181" autoAdjust="0"/>
  </p:normalViewPr>
  <p:slideViewPr>
    <p:cSldViewPr snapToGrid="0">
      <p:cViewPr varScale="1">
        <p:scale>
          <a:sx n="104" d="100"/>
          <a:sy n="104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Master" Target="slideMasters/slideMaster1.xml"/><Relationship Id="rId21" Type="http://schemas.openxmlformats.org/officeDocument/2006/relationships/font" Target="fonts/font7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0.fntdata"/><Relationship Id="rId32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font" Target="fonts/font5.fntdata"/><Relationship Id="rId31" Type="http://schemas.microsoft.com/office/2016/11/relationships/changesInfo" Target="changesInfos/changesInfo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VER Steven" userId="145c1310-78e0-4db2-831e-c364d1d3267c" providerId="ADAL" clId="{4418996D-4C09-4452-9A6C-6A44EE1ACBB3}"/>
    <pc:docChg chg="custSel modSld modMainMaster">
      <pc:chgData name="LEVER Steven" userId="145c1310-78e0-4db2-831e-c364d1d3267c" providerId="ADAL" clId="{4418996D-4C09-4452-9A6C-6A44EE1ACBB3}" dt="2023-06-02T14:21:38.105" v="481" actId="14100"/>
      <pc:docMkLst>
        <pc:docMk/>
      </pc:docMkLst>
      <pc:sldChg chg="modSp mod">
        <pc:chgData name="LEVER Steven" userId="145c1310-78e0-4db2-831e-c364d1d3267c" providerId="ADAL" clId="{4418996D-4C09-4452-9A6C-6A44EE1ACBB3}" dt="2023-06-02T14:06:31.504" v="6" actId="1076"/>
        <pc:sldMkLst>
          <pc:docMk/>
          <pc:sldMk cId="2378566686" sldId="257"/>
        </pc:sldMkLst>
        <pc:spChg chg="mod">
          <ac:chgData name="LEVER Steven" userId="145c1310-78e0-4db2-831e-c364d1d3267c" providerId="ADAL" clId="{4418996D-4C09-4452-9A6C-6A44EE1ACBB3}" dt="2023-06-02T14:06:31.504" v="6" actId="1076"/>
          <ac:spMkLst>
            <pc:docMk/>
            <pc:sldMk cId="2378566686" sldId="257"/>
            <ac:spMk id="4" creationId="{1998BB83-2BEF-1191-C90E-3A7AADB8CB0B}"/>
          </ac:spMkLst>
        </pc:spChg>
        <pc:spChg chg="mod">
          <ac:chgData name="LEVER Steven" userId="145c1310-78e0-4db2-831e-c364d1d3267c" providerId="ADAL" clId="{4418996D-4C09-4452-9A6C-6A44EE1ACBB3}" dt="2023-06-02T14:06:08.767" v="3" actId="1076"/>
          <ac:spMkLst>
            <pc:docMk/>
            <pc:sldMk cId="2378566686" sldId="257"/>
            <ac:spMk id="5" creationId="{7B4CD104-3926-BAE5-3738-57E073479D22}"/>
          </ac:spMkLst>
        </pc:spChg>
      </pc:sldChg>
      <pc:sldChg chg="addSp delSp modSp mod">
        <pc:chgData name="LEVER Steven" userId="145c1310-78e0-4db2-831e-c364d1d3267c" providerId="ADAL" clId="{4418996D-4C09-4452-9A6C-6A44EE1ACBB3}" dt="2023-06-02T14:16:27.822" v="447" actId="1076"/>
        <pc:sldMkLst>
          <pc:docMk/>
          <pc:sldMk cId="4044883605" sldId="264"/>
        </pc:sldMkLst>
        <pc:picChg chg="del">
          <ac:chgData name="LEVER Steven" userId="145c1310-78e0-4db2-831e-c364d1d3267c" providerId="ADAL" clId="{4418996D-4C09-4452-9A6C-6A44EE1ACBB3}" dt="2023-06-02T14:12:20.078" v="191" actId="478"/>
          <ac:picMkLst>
            <pc:docMk/>
            <pc:sldMk cId="4044883605" sldId="264"/>
            <ac:picMk id="7" creationId="{546531F9-303F-770B-B37F-CBA9BE0F7EFF}"/>
          </ac:picMkLst>
        </pc:picChg>
        <pc:picChg chg="del">
          <ac:chgData name="LEVER Steven" userId="145c1310-78e0-4db2-831e-c364d1d3267c" providerId="ADAL" clId="{4418996D-4C09-4452-9A6C-6A44EE1ACBB3}" dt="2023-06-02T14:09:09.242" v="52" actId="478"/>
          <ac:picMkLst>
            <pc:docMk/>
            <pc:sldMk cId="4044883605" sldId="264"/>
            <ac:picMk id="11" creationId="{FBA9C151-FB80-3C01-6490-8DF20A18EE6D}"/>
          </ac:picMkLst>
        </pc:picChg>
        <pc:picChg chg="add mod">
          <ac:chgData name="LEVER Steven" userId="145c1310-78e0-4db2-831e-c364d1d3267c" providerId="ADAL" clId="{4418996D-4C09-4452-9A6C-6A44EE1ACBB3}" dt="2023-06-02T14:09:29.817" v="101" actId="1076"/>
          <ac:picMkLst>
            <pc:docMk/>
            <pc:sldMk cId="4044883605" sldId="264"/>
            <ac:picMk id="12" creationId="{C9426054-547D-9E01-B91B-DD98922F6EA0}"/>
          </ac:picMkLst>
        </pc:picChg>
        <pc:picChg chg="del">
          <ac:chgData name="LEVER Steven" userId="145c1310-78e0-4db2-831e-c364d1d3267c" providerId="ADAL" clId="{4418996D-4C09-4452-9A6C-6A44EE1ACBB3}" dt="2023-06-02T14:16:11.906" v="445" actId="478"/>
          <ac:picMkLst>
            <pc:docMk/>
            <pc:sldMk cId="4044883605" sldId="264"/>
            <ac:picMk id="13" creationId="{FE3AC38F-662C-EC09-BAB8-D21929333BBD}"/>
          </ac:picMkLst>
        </pc:picChg>
        <pc:picChg chg="add mod">
          <ac:chgData name="LEVER Steven" userId="145c1310-78e0-4db2-831e-c364d1d3267c" providerId="ADAL" clId="{4418996D-4C09-4452-9A6C-6A44EE1ACBB3}" dt="2023-06-02T14:12:28.649" v="241" actId="1036"/>
          <ac:picMkLst>
            <pc:docMk/>
            <pc:sldMk cId="4044883605" sldId="264"/>
            <ac:picMk id="15" creationId="{ADCCE0DB-7033-DFA9-7F19-5613988DE1A8}"/>
          </ac:picMkLst>
        </pc:picChg>
        <pc:picChg chg="add mod">
          <ac:chgData name="LEVER Steven" userId="145c1310-78e0-4db2-831e-c364d1d3267c" providerId="ADAL" clId="{4418996D-4C09-4452-9A6C-6A44EE1ACBB3}" dt="2023-06-02T14:16:27.822" v="447" actId="1076"/>
          <ac:picMkLst>
            <pc:docMk/>
            <pc:sldMk cId="4044883605" sldId="264"/>
            <ac:picMk id="17" creationId="{BB0F6C0E-D465-C273-3ECD-5043469F9597}"/>
          </ac:picMkLst>
        </pc:picChg>
      </pc:sldChg>
      <pc:sldChg chg="addSp delSp modSp mod">
        <pc:chgData name="LEVER Steven" userId="145c1310-78e0-4db2-831e-c364d1d3267c" providerId="ADAL" clId="{4418996D-4C09-4452-9A6C-6A44EE1ACBB3}" dt="2023-06-02T14:12:57.673" v="294" actId="1038"/>
        <pc:sldMkLst>
          <pc:docMk/>
          <pc:sldMk cId="1371733259" sldId="265"/>
        </pc:sldMkLst>
        <pc:picChg chg="del">
          <ac:chgData name="LEVER Steven" userId="145c1310-78e0-4db2-831e-c364d1d3267c" providerId="ADAL" clId="{4418996D-4C09-4452-9A6C-6A44EE1ACBB3}" dt="2023-06-02T14:12:53.582" v="246" actId="478"/>
          <ac:picMkLst>
            <pc:docMk/>
            <pc:sldMk cId="1371733259" sldId="265"/>
            <ac:picMk id="3" creationId="{7F8ED177-AB57-BB95-5830-2601FE12BBBD}"/>
          </ac:picMkLst>
        </pc:picChg>
        <pc:picChg chg="add mod">
          <ac:chgData name="LEVER Steven" userId="145c1310-78e0-4db2-831e-c364d1d3267c" providerId="ADAL" clId="{4418996D-4C09-4452-9A6C-6A44EE1ACBB3}" dt="2023-06-02T14:12:57.673" v="294" actId="1038"/>
          <ac:picMkLst>
            <pc:docMk/>
            <pc:sldMk cId="1371733259" sldId="265"/>
            <ac:picMk id="5" creationId="{6242CF01-11F5-D219-6F12-AA9E489BAAE7}"/>
          </ac:picMkLst>
        </pc:picChg>
      </pc:sldChg>
      <pc:sldChg chg="addSp delSp modSp mod">
        <pc:chgData name="LEVER Steven" userId="145c1310-78e0-4db2-831e-c364d1d3267c" providerId="ADAL" clId="{4418996D-4C09-4452-9A6C-6A44EE1ACBB3}" dt="2023-06-02T14:16:58.605" v="454" actId="14100"/>
        <pc:sldMkLst>
          <pc:docMk/>
          <pc:sldMk cId="2034612151" sldId="266"/>
        </pc:sldMkLst>
        <pc:picChg chg="add mod">
          <ac:chgData name="LEVER Steven" userId="145c1310-78e0-4db2-831e-c364d1d3267c" providerId="ADAL" clId="{4418996D-4C09-4452-9A6C-6A44EE1ACBB3}" dt="2023-06-02T14:16:58.605" v="454" actId="14100"/>
          <ac:picMkLst>
            <pc:docMk/>
            <pc:sldMk cId="2034612151" sldId="266"/>
            <ac:picMk id="3" creationId="{5884E777-63E8-FC6B-552F-3458193FD292}"/>
          </ac:picMkLst>
        </pc:picChg>
        <pc:picChg chg="del">
          <ac:chgData name="LEVER Steven" userId="145c1310-78e0-4db2-831e-c364d1d3267c" providerId="ADAL" clId="{4418996D-4C09-4452-9A6C-6A44EE1ACBB3}" dt="2023-06-02T14:16:48.652" v="452" actId="478"/>
          <ac:picMkLst>
            <pc:docMk/>
            <pc:sldMk cId="2034612151" sldId="266"/>
            <ac:picMk id="4" creationId="{5A9A074B-4EE4-E1DE-7C3C-9B41D3A05120}"/>
          </ac:picMkLst>
        </pc:picChg>
      </pc:sldChg>
      <pc:sldChg chg="addSp delSp modSp mod delAnim modAnim">
        <pc:chgData name="LEVER Steven" userId="145c1310-78e0-4db2-831e-c364d1d3267c" providerId="ADAL" clId="{4418996D-4C09-4452-9A6C-6A44EE1ACBB3}" dt="2023-06-02T14:18:44.660" v="473" actId="1035"/>
        <pc:sldMkLst>
          <pc:docMk/>
          <pc:sldMk cId="1108155647" sldId="267"/>
        </pc:sldMkLst>
        <pc:spChg chg="add del mod">
          <ac:chgData name="LEVER Steven" userId="145c1310-78e0-4db2-831e-c364d1d3267c" providerId="ADAL" clId="{4418996D-4C09-4452-9A6C-6A44EE1ACBB3}" dt="2023-06-02T14:18:34.990" v="464"/>
          <ac:spMkLst>
            <pc:docMk/>
            <pc:sldMk cId="1108155647" sldId="267"/>
            <ac:spMk id="10" creationId="{55900B03-D92A-DC90-4217-0F95D0E4EDA8}"/>
          </ac:spMkLst>
        </pc:spChg>
        <pc:picChg chg="del">
          <ac:chgData name="LEVER Steven" userId="145c1310-78e0-4db2-831e-c364d1d3267c" providerId="ADAL" clId="{4418996D-4C09-4452-9A6C-6A44EE1ACBB3}" dt="2023-06-02T14:18:30.455" v="463" actId="478"/>
          <ac:picMkLst>
            <pc:docMk/>
            <pc:sldMk cId="1108155647" sldId="267"/>
            <ac:picMk id="4" creationId="{D606B63D-F24E-8FB0-4A4D-F722C6EF8009}"/>
          </ac:picMkLst>
        </pc:picChg>
        <pc:picChg chg="add mod">
          <ac:chgData name="LEVER Steven" userId="145c1310-78e0-4db2-831e-c364d1d3267c" providerId="ADAL" clId="{4418996D-4C09-4452-9A6C-6A44EE1ACBB3}" dt="2023-06-02T14:18:44.660" v="473" actId="1035"/>
          <ac:picMkLst>
            <pc:docMk/>
            <pc:sldMk cId="1108155647" sldId="267"/>
            <ac:picMk id="11" creationId="{23DB0F0C-CA52-034D-D5AC-79BC94C59BCD}"/>
          </ac:picMkLst>
        </pc:picChg>
      </pc:sldChg>
      <pc:sldChg chg="addSp delSp modSp mod">
        <pc:chgData name="LEVER Steven" userId="145c1310-78e0-4db2-831e-c364d1d3267c" providerId="ADAL" clId="{4418996D-4C09-4452-9A6C-6A44EE1ACBB3}" dt="2023-06-02T14:10:12.737" v="150" actId="1038"/>
        <pc:sldMkLst>
          <pc:docMk/>
          <pc:sldMk cId="1377561517" sldId="268"/>
        </pc:sldMkLst>
        <pc:picChg chg="add mod">
          <ac:chgData name="LEVER Steven" userId="145c1310-78e0-4db2-831e-c364d1d3267c" providerId="ADAL" clId="{4418996D-4C09-4452-9A6C-6A44EE1ACBB3}" dt="2023-06-02T14:10:12.737" v="150" actId="1038"/>
          <ac:picMkLst>
            <pc:docMk/>
            <pc:sldMk cId="1377561517" sldId="268"/>
            <ac:picMk id="3" creationId="{91F6976B-3FD5-B03C-9C69-A60C071997A9}"/>
          </ac:picMkLst>
        </pc:picChg>
        <pc:picChg chg="del">
          <ac:chgData name="LEVER Steven" userId="145c1310-78e0-4db2-831e-c364d1d3267c" providerId="ADAL" clId="{4418996D-4C09-4452-9A6C-6A44EE1ACBB3}" dt="2023-06-02T14:10:06.557" v="106" actId="478"/>
          <ac:picMkLst>
            <pc:docMk/>
            <pc:sldMk cId="1377561517" sldId="268"/>
            <ac:picMk id="4" creationId="{89FEC8E5-E415-D9D7-1EB3-144D46D0EA5D}"/>
          </ac:picMkLst>
        </pc:picChg>
      </pc:sldChg>
      <pc:sldChg chg="addSp delSp modSp mod delAnim modAnim">
        <pc:chgData name="LEVER Steven" userId="145c1310-78e0-4db2-831e-c364d1d3267c" providerId="ADAL" clId="{4418996D-4C09-4452-9A6C-6A44EE1ACBB3}" dt="2023-06-02T14:20:38.888" v="477" actId="14100"/>
        <pc:sldMkLst>
          <pc:docMk/>
          <pc:sldMk cId="322552093" sldId="269"/>
        </pc:sldMkLst>
        <pc:spChg chg="add del mod">
          <ac:chgData name="LEVER Steven" userId="145c1310-78e0-4db2-831e-c364d1d3267c" providerId="ADAL" clId="{4418996D-4C09-4452-9A6C-6A44EE1ACBB3}" dt="2023-06-02T14:20:33.819" v="475"/>
          <ac:spMkLst>
            <pc:docMk/>
            <pc:sldMk cId="322552093" sldId="269"/>
            <ac:spMk id="10" creationId="{44BD3520-ABF3-E208-AA8A-0EDCC580A48A}"/>
          </ac:spMkLst>
        </pc:spChg>
        <pc:picChg chg="del">
          <ac:chgData name="LEVER Steven" userId="145c1310-78e0-4db2-831e-c364d1d3267c" providerId="ADAL" clId="{4418996D-4C09-4452-9A6C-6A44EE1ACBB3}" dt="2023-06-02T14:20:28.505" v="474" actId="478"/>
          <ac:picMkLst>
            <pc:docMk/>
            <pc:sldMk cId="322552093" sldId="269"/>
            <ac:picMk id="4" creationId="{5034EA1C-45B6-4824-1FDB-13087C8AE475}"/>
          </ac:picMkLst>
        </pc:picChg>
        <pc:picChg chg="add mod">
          <ac:chgData name="LEVER Steven" userId="145c1310-78e0-4db2-831e-c364d1d3267c" providerId="ADAL" clId="{4418996D-4C09-4452-9A6C-6A44EE1ACBB3}" dt="2023-06-02T14:20:38.888" v="477" actId="14100"/>
          <ac:picMkLst>
            <pc:docMk/>
            <pc:sldMk cId="322552093" sldId="269"/>
            <ac:picMk id="11" creationId="{E6EC9BB8-F9B6-2972-49B4-85AA198F82BC}"/>
          </ac:picMkLst>
        </pc:picChg>
      </pc:sldChg>
      <pc:sldChg chg="addSp delSp modSp mod">
        <pc:chgData name="LEVER Steven" userId="145c1310-78e0-4db2-831e-c364d1d3267c" providerId="ADAL" clId="{4418996D-4C09-4452-9A6C-6A44EE1ACBB3}" dt="2023-06-02T14:17:31.567" v="462" actId="1076"/>
        <pc:sldMkLst>
          <pc:docMk/>
          <pc:sldMk cId="1941604448" sldId="270"/>
        </pc:sldMkLst>
        <pc:spChg chg="mod">
          <ac:chgData name="LEVER Steven" userId="145c1310-78e0-4db2-831e-c364d1d3267c" providerId="ADAL" clId="{4418996D-4C09-4452-9A6C-6A44EE1ACBB3}" dt="2023-06-02T14:15:14.554" v="421" actId="1036"/>
          <ac:spMkLst>
            <pc:docMk/>
            <pc:sldMk cId="1941604448" sldId="270"/>
            <ac:spMk id="3" creationId="{82DF0429-DE2F-4FCC-D8E0-6DD394155988}"/>
          </ac:spMkLst>
        </pc:spChg>
        <pc:spChg chg="mod">
          <ac:chgData name="LEVER Steven" userId="145c1310-78e0-4db2-831e-c364d1d3267c" providerId="ADAL" clId="{4418996D-4C09-4452-9A6C-6A44EE1ACBB3}" dt="2023-06-02T14:15:17.529" v="427" actId="1036"/>
          <ac:spMkLst>
            <pc:docMk/>
            <pc:sldMk cId="1941604448" sldId="270"/>
            <ac:spMk id="7" creationId="{053AB1D2-3D1B-7696-3CCB-C864B93385E3}"/>
          </ac:spMkLst>
        </pc:spChg>
        <pc:spChg chg="mod">
          <ac:chgData name="LEVER Steven" userId="145c1310-78e0-4db2-831e-c364d1d3267c" providerId="ADAL" clId="{4418996D-4C09-4452-9A6C-6A44EE1ACBB3}" dt="2023-06-02T14:13:17.216" v="302" actId="1035"/>
          <ac:spMkLst>
            <pc:docMk/>
            <pc:sldMk cId="1941604448" sldId="270"/>
            <ac:spMk id="36" creationId="{C2157604-28C9-A4A1-D5BB-B8B1B365F2C3}"/>
          </ac:spMkLst>
        </pc:spChg>
        <pc:spChg chg="mod">
          <ac:chgData name="LEVER Steven" userId="145c1310-78e0-4db2-831e-c364d1d3267c" providerId="ADAL" clId="{4418996D-4C09-4452-9A6C-6A44EE1ACBB3}" dt="2023-06-02T14:14:43.539" v="377" actId="21"/>
          <ac:spMkLst>
            <pc:docMk/>
            <pc:sldMk cId="1941604448" sldId="270"/>
            <ac:spMk id="41" creationId="{B3DD6FD3-C9AC-0C85-558C-22EA1388A8EB}"/>
          </ac:spMkLst>
        </pc:spChg>
        <pc:grpChg chg="mod">
          <ac:chgData name="LEVER Steven" userId="145c1310-78e0-4db2-831e-c364d1d3267c" providerId="ADAL" clId="{4418996D-4C09-4452-9A6C-6A44EE1ACBB3}" dt="2023-06-02T14:13:44.119" v="308" actId="1076"/>
          <ac:grpSpMkLst>
            <pc:docMk/>
            <pc:sldMk cId="1941604448" sldId="270"/>
            <ac:grpSpMk id="12" creationId="{B9AF0E61-B800-CABB-397A-5B36E8FEE607}"/>
          </ac:grpSpMkLst>
        </pc:grpChg>
        <pc:picChg chg="del">
          <ac:chgData name="LEVER Steven" userId="145c1310-78e0-4db2-831e-c364d1d3267c" providerId="ADAL" clId="{4418996D-4C09-4452-9A6C-6A44EE1ACBB3}" dt="2023-06-02T14:13:51.736" v="309" actId="478"/>
          <ac:picMkLst>
            <pc:docMk/>
            <pc:sldMk cId="1941604448" sldId="270"/>
            <ac:picMk id="4" creationId="{8D2F300F-4ADC-5A52-063F-B48E7D4975EE}"/>
          </ac:picMkLst>
        </pc:picChg>
        <pc:picChg chg="del">
          <ac:chgData name="LEVER Steven" userId="145c1310-78e0-4db2-831e-c364d1d3267c" providerId="ADAL" clId="{4418996D-4C09-4452-9A6C-6A44EE1ACBB3}" dt="2023-06-02T14:11:26.376" v="156" actId="478"/>
          <ac:picMkLst>
            <pc:docMk/>
            <pc:sldMk cId="1941604448" sldId="270"/>
            <ac:picMk id="6" creationId="{36746C8E-7FE4-EAD8-E566-035065B52D56}"/>
          </ac:picMkLst>
        </pc:picChg>
        <pc:picChg chg="del">
          <ac:chgData name="LEVER Steven" userId="145c1310-78e0-4db2-831e-c364d1d3267c" providerId="ADAL" clId="{4418996D-4C09-4452-9A6C-6A44EE1ACBB3}" dt="2023-06-02T14:17:08.962" v="455" actId="478"/>
          <ac:picMkLst>
            <pc:docMk/>
            <pc:sldMk cId="1941604448" sldId="270"/>
            <ac:picMk id="13" creationId="{1F830815-6FD1-D244-F537-54E2BDC08DE9}"/>
          </ac:picMkLst>
        </pc:picChg>
        <pc:picChg chg="add mod">
          <ac:chgData name="LEVER Steven" userId="145c1310-78e0-4db2-831e-c364d1d3267c" providerId="ADAL" clId="{4418996D-4C09-4452-9A6C-6A44EE1ACBB3}" dt="2023-06-02T14:11:42.058" v="185" actId="1038"/>
          <ac:picMkLst>
            <pc:docMk/>
            <pc:sldMk cId="1941604448" sldId="270"/>
            <ac:picMk id="14" creationId="{8DC899EB-AA1F-411C-DA6D-CD0BE3901B33}"/>
          </ac:picMkLst>
        </pc:picChg>
        <pc:picChg chg="add mod">
          <ac:chgData name="LEVER Steven" userId="145c1310-78e0-4db2-831e-c364d1d3267c" providerId="ADAL" clId="{4418996D-4C09-4452-9A6C-6A44EE1ACBB3}" dt="2023-06-02T14:15:26.048" v="437" actId="1035"/>
          <ac:picMkLst>
            <pc:docMk/>
            <pc:sldMk cId="1941604448" sldId="270"/>
            <ac:picMk id="15" creationId="{5CCE930E-EB7D-E6EE-076B-A947EB9EB399}"/>
          </ac:picMkLst>
        </pc:picChg>
        <pc:picChg chg="add mod">
          <ac:chgData name="LEVER Steven" userId="145c1310-78e0-4db2-831e-c364d1d3267c" providerId="ADAL" clId="{4418996D-4C09-4452-9A6C-6A44EE1ACBB3}" dt="2023-06-02T14:17:31.567" v="462" actId="1076"/>
          <ac:picMkLst>
            <pc:docMk/>
            <pc:sldMk cId="1941604448" sldId="270"/>
            <ac:picMk id="16" creationId="{6F04E2DA-FE9A-F4CC-640D-3A03E27ED682}"/>
          </ac:picMkLst>
        </pc:picChg>
        <pc:cxnChg chg="mod">
          <ac:chgData name="LEVER Steven" userId="145c1310-78e0-4db2-831e-c364d1d3267c" providerId="ADAL" clId="{4418996D-4C09-4452-9A6C-6A44EE1ACBB3}" dt="2023-06-02T14:15:10.278" v="409" actId="1036"/>
          <ac:cxnSpMkLst>
            <pc:docMk/>
            <pc:sldMk cId="1941604448" sldId="270"/>
            <ac:cxnSpMk id="39" creationId="{B7228A50-1DDF-9EAD-F80B-C26C6A78AB36}"/>
          </ac:cxnSpMkLst>
        </pc:cxnChg>
      </pc:sldChg>
      <pc:sldChg chg="addSp delSp modSp mod delAnim modAnim">
        <pc:chgData name="LEVER Steven" userId="145c1310-78e0-4db2-831e-c364d1d3267c" providerId="ADAL" clId="{4418996D-4C09-4452-9A6C-6A44EE1ACBB3}" dt="2023-06-02T14:21:38.105" v="481" actId="14100"/>
        <pc:sldMkLst>
          <pc:docMk/>
          <pc:sldMk cId="968963885" sldId="271"/>
        </pc:sldMkLst>
        <pc:spChg chg="add del mod">
          <ac:chgData name="LEVER Steven" userId="145c1310-78e0-4db2-831e-c364d1d3267c" providerId="ADAL" clId="{4418996D-4C09-4452-9A6C-6A44EE1ACBB3}" dt="2023-06-02T14:21:33.194" v="479"/>
          <ac:spMkLst>
            <pc:docMk/>
            <pc:sldMk cId="968963885" sldId="271"/>
            <ac:spMk id="10" creationId="{595AD8EB-3086-3404-B56D-1E49A2865152}"/>
          </ac:spMkLst>
        </pc:spChg>
        <pc:picChg chg="del">
          <ac:chgData name="LEVER Steven" userId="145c1310-78e0-4db2-831e-c364d1d3267c" providerId="ADAL" clId="{4418996D-4C09-4452-9A6C-6A44EE1ACBB3}" dt="2023-06-02T14:20:52.466" v="478" actId="478"/>
          <ac:picMkLst>
            <pc:docMk/>
            <pc:sldMk cId="968963885" sldId="271"/>
            <ac:picMk id="4" creationId="{4C9093C0-B483-87A6-3364-FD1C3D2E2754}"/>
          </ac:picMkLst>
        </pc:picChg>
        <pc:picChg chg="add mod">
          <ac:chgData name="LEVER Steven" userId="145c1310-78e0-4db2-831e-c364d1d3267c" providerId="ADAL" clId="{4418996D-4C09-4452-9A6C-6A44EE1ACBB3}" dt="2023-06-02T14:21:38.105" v="481" actId="14100"/>
          <ac:picMkLst>
            <pc:docMk/>
            <pc:sldMk cId="968963885" sldId="271"/>
            <ac:picMk id="11" creationId="{5E6315F3-A0F4-3B0E-C4A7-3482FEF951C5}"/>
          </ac:picMkLst>
        </pc:picChg>
      </pc:sldChg>
      <pc:sldMasterChg chg="modSldLayout">
        <pc:chgData name="LEVER Steven" userId="145c1310-78e0-4db2-831e-c364d1d3267c" providerId="ADAL" clId="{4418996D-4C09-4452-9A6C-6A44EE1ACBB3}" dt="2023-06-02T14:08:02.156" v="46"/>
        <pc:sldMasterMkLst>
          <pc:docMk/>
          <pc:sldMasterMk cId="2651415450" sldId="2147483648"/>
        </pc:sldMasterMkLst>
        <pc:sldLayoutChg chg="addSp delSp modSp mod">
          <pc:chgData name="LEVER Steven" userId="145c1310-78e0-4db2-831e-c364d1d3267c" providerId="ADAL" clId="{4418996D-4C09-4452-9A6C-6A44EE1ACBB3}" dt="2023-06-02T14:07:22.974" v="39" actId="1036"/>
          <pc:sldLayoutMkLst>
            <pc:docMk/>
            <pc:sldMasterMk cId="2651415450" sldId="2147483648"/>
            <pc:sldLayoutMk cId="2136466648" sldId="2147483660"/>
          </pc:sldLayoutMkLst>
          <pc:picChg chg="add mod">
            <ac:chgData name="LEVER Steven" userId="145c1310-78e0-4db2-831e-c364d1d3267c" providerId="ADAL" clId="{4418996D-4C09-4452-9A6C-6A44EE1ACBB3}" dt="2023-06-02T14:07:22.974" v="39" actId="1036"/>
            <ac:picMkLst>
              <pc:docMk/>
              <pc:sldMasterMk cId="2651415450" sldId="2147483648"/>
              <pc:sldLayoutMk cId="2136466648" sldId="2147483660"/>
              <ac:picMk id="4" creationId="{17B8DDEE-7D0E-79CD-184F-7631FD036401}"/>
            </ac:picMkLst>
          </pc:picChg>
          <pc:picChg chg="del">
            <ac:chgData name="LEVER Steven" userId="145c1310-78e0-4db2-831e-c364d1d3267c" providerId="ADAL" clId="{4418996D-4C09-4452-9A6C-6A44EE1ACBB3}" dt="2023-06-02T14:07:17.454" v="9" actId="478"/>
            <ac:picMkLst>
              <pc:docMk/>
              <pc:sldMasterMk cId="2651415450" sldId="2147483648"/>
              <pc:sldLayoutMk cId="2136466648" sldId="2147483660"/>
              <ac:picMk id="7" creationId="{02333CA3-EB73-A80B-618D-982ABB6E46AB}"/>
            </ac:picMkLst>
          </pc:picChg>
        </pc:sldLayoutChg>
        <pc:sldLayoutChg chg="addSp delSp modSp mod">
          <pc:chgData name="LEVER Steven" userId="145c1310-78e0-4db2-831e-c364d1d3267c" providerId="ADAL" clId="{4418996D-4C09-4452-9A6C-6A44EE1ACBB3}" dt="2023-06-02T14:07:56.225" v="44"/>
          <pc:sldLayoutMkLst>
            <pc:docMk/>
            <pc:sldMasterMk cId="2651415450" sldId="2147483648"/>
            <pc:sldLayoutMk cId="3859348747" sldId="2147483661"/>
          </pc:sldLayoutMkLst>
          <pc:picChg chg="add mod">
            <ac:chgData name="LEVER Steven" userId="145c1310-78e0-4db2-831e-c364d1d3267c" providerId="ADAL" clId="{4418996D-4C09-4452-9A6C-6A44EE1ACBB3}" dt="2023-06-02T14:07:56.225" v="44"/>
            <ac:picMkLst>
              <pc:docMk/>
              <pc:sldMasterMk cId="2651415450" sldId="2147483648"/>
              <pc:sldLayoutMk cId="3859348747" sldId="2147483661"/>
              <ac:picMk id="4" creationId="{F8578061-1EED-B256-E7E2-73C1B42BAE72}"/>
            </ac:picMkLst>
          </pc:picChg>
          <pc:picChg chg="del">
            <ac:chgData name="LEVER Steven" userId="145c1310-78e0-4db2-831e-c364d1d3267c" providerId="ADAL" clId="{4418996D-4C09-4452-9A6C-6A44EE1ACBB3}" dt="2023-06-02T14:07:55.700" v="43" actId="478"/>
            <ac:picMkLst>
              <pc:docMk/>
              <pc:sldMasterMk cId="2651415450" sldId="2147483648"/>
              <pc:sldLayoutMk cId="3859348747" sldId="2147483661"/>
              <ac:picMk id="103" creationId="{AD9E495E-4BFA-5F05-2985-B643A145D0D5}"/>
            </ac:picMkLst>
          </pc:picChg>
        </pc:sldLayoutChg>
        <pc:sldLayoutChg chg="addSp delSp modSp mod">
          <pc:chgData name="LEVER Steven" userId="145c1310-78e0-4db2-831e-c364d1d3267c" providerId="ADAL" clId="{4418996D-4C09-4452-9A6C-6A44EE1ACBB3}" dt="2023-06-02T14:08:02.156" v="46"/>
          <pc:sldLayoutMkLst>
            <pc:docMk/>
            <pc:sldMasterMk cId="2651415450" sldId="2147483648"/>
            <pc:sldLayoutMk cId="4206117479" sldId="2147483663"/>
          </pc:sldLayoutMkLst>
          <pc:picChg chg="add mod">
            <ac:chgData name="LEVER Steven" userId="145c1310-78e0-4db2-831e-c364d1d3267c" providerId="ADAL" clId="{4418996D-4C09-4452-9A6C-6A44EE1ACBB3}" dt="2023-06-02T14:08:02.156" v="46"/>
            <ac:picMkLst>
              <pc:docMk/>
              <pc:sldMasterMk cId="2651415450" sldId="2147483648"/>
              <pc:sldLayoutMk cId="4206117479" sldId="2147483663"/>
              <ac:picMk id="4" creationId="{B49A2402-47F2-3FFB-1943-E3E2A7052123}"/>
            </ac:picMkLst>
          </pc:picChg>
          <pc:picChg chg="del">
            <ac:chgData name="LEVER Steven" userId="145c1310-78e0-4db2-831e-c364d1d3267c" providerId="ADAL" clId="{4418996D-4C09-4452-9A6C-6A44EE1ACBB3}" dt="2023-06-02T14:08:01.440" v="45" actId="478"/>
            <ac:picMkLst>
              <pc:docMk/>
              <pc:sldMasterMk cId="2651415450" sldId="2147483648"/>
              <pc:sldLayoutMk cId="4206117479" sldId="2147483663"/>
              <ac:picMk id="6" creationId="{B8C8D4D4-A87A-B33B-D754-7CCED369D7AA}"/>
            </ac:picMkLst>
          </pc:picChg>
        </pc:sldLayoutChg>
        <pc:sldLayoutChg chg="addSp delSp modSp mod">
          <pc:chgData name="LEVER Steven" userId="145c1310-78e0-4db2-831e-c364d1d3267c" providerId="ADAL" clId="{4418996D-4C09-4452-9A6C-6A44EE1ACBB3}" dt="2023-06-02T14:07:47.588" v="42" actId="1076"/>
          <pc:sldLayoutMkLst>
            <pc:docMk/>
            <pc:sldMasterMk cId="2651415450" sldId="2147483648"/>
            <pc:sldLayoutMk cId="2945591852" sldId="2147483664"/>
          </pc:sldLayoutMkLst>
          <pc:picChg chg="del">
            <ac:chgData name="LEVER Steven" userId="145c1310-78e0-4db2-831e-c364d1d3267c" providerId="ADAL" clId="{4418996D-4C09-4452-9A6C-6A44EE1ACBB3}" dt="2023-06-02T14:07:40.303" v="40" actId="478"/>
            <ac:picMkLst>
              <pc:docMk/>
              <pc:sldMasterMk cId="2651415450" sldId="2147483648"/>
              <pc:sldLayoutMk cId="2945591852" sldId="2147483664"/>
              <ac:picMk id="4" creationId="{557E2AEF-9497-E6AB-3D82-3C1A0DBFFE5E}"/>
            </ac:picMkLst>
          </pc:picChg>
          <pc:picChg chg="add mod">
            <ac:chgData name="LEVER Steven" userId="145c1310-78e0-4db2-831e-c364d1d3267c" providerId="ADAL" clId="{4418996D-4C09-4452-9A6C-6A44EE1ACBB3}" dt="2023-06-02T14:07:47.588" v="42" actId="1076"/>
            <ac:picMkLst>
              <pc:docMk/>
              <pc:sldMasterMk cId="2651415450" sldId="2147483648"/>
              <pc:sldLayoutMk cId="2945591852" sldId="2147483664"/>
              <ac:picMk id="5" creationId="{8ABF7694-C722-6C67-F6EA-7E6BC306540F}"/>
            </ac:picMkLst>
          </pc:picChg>
        </pc:sldLayoutChg>
      </pc:sldMasterChg>
    </pc:docChg>
  </pc:docChgLst>
  <pc:docChgLst>
    <pc:chgData name="MUNGIU PATRASCU Adriana-Nicoleta (SG)" userId="S::adriana-nicoleta.mungiu-patrascu@ec.europa.eu::5379f007-3537-4f8f-8e60-732e024de8d4" providerId="AD" clId="Web-{A51F966C-A80E-A08B-E6BE-0D4A79509FF0}"/>
    <pc:docChg chg="mod">
      <pc:chgData name="MUNGIU PATRASCU Adriana-Nicoleta (SG)" userId="S::adriana-nicoleta.mungiu-patrascu@ec.europa.eu::5379f007-3537-4f8f-8e60-732e024de8d4" providerId="AD" clId="Web-{A51F966C-A80E-A08B-E6BE-0D4A79509FF0}" dt="2023-04-13T08:51:27.151" v="0" actId="33475"/>
      <pc:docMkLst>
        <pc:docMk/>
      </pc:docMkLst>
    </pc:docChg>
  </pc:docChgLst>
  <pc:docChgLst>
    <pc:chgData name="MUNGIU PATRASCU Adriana-Nicoleta (SG)" userId="S::adriana-nicoleta.mungiu-patrascu@ec.europa.eu::5379f007-3537-4f8f-8e60-732e024de8d4" providerId="AD" clId="Web-{9CE685CD-3415-23BE-B3B6-D577AAB86240}"/>
    <pc:docChg chg="mod">
      <pc:chgData name="MUNGIU PATRASCU Adriana-Nicoleta (SG)" userId="S::adriana-nicoleta.mungiu-patrascu@ec.europa.eu::5379f007-3537-4f8f-8e60-732e024de8d4" providerId="AD" clId="Web-{9CE685CD-3415-23BE-B3B6-D577AAB86240}" dt="2023-04-14T16:50:45.078" v="1"/>
      <pc:docMkLst>
        <pc:docMk/>
      </pc:docMkLst>
      <pc:sldChg chg="addCm">
        <pc:chgData name="MUNGIU PATRASCU Adriana-Nicoleta (SG)" userId="S::adriana-nicoleta.mungiu-patrascu@ec.europa.eu::5379f007-3537-4f8f-8e60-732e024de8d4" providerId="AD" clId="Web-{9CE685CD-3415-23BE-B3B6-D577AAB86240}" dt="2023-04-14T16:50:45.078" v="1"/>
        <pc:sldMkLst>
          <pc:docMk/>
          <pc:sldMk cId="322552093" sldId="26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UNGIU PATRASCU Adriana-Nicoleta (SG)" userId="S::adriana-nicoleta.mungiu-patrascu@ec.europa.eu::5379f007-3537-4f8f-8e60-732e024de8d4" providerId="AD" clId="Web-{9CE685CD-3415-23BE-B3B6-D577AAB86240}" dt="2023-04-14T16:50:45.078" v="1"/>
              <pc2:cmMkLst xmlns:pc2="http://schemas.microsoft.com/office/powerpoint/2019/9/main/command">
                <pc:docMk/>
                <pc:sldMk cId="322552093" sldId="269"/>
                <pc2:cmMk id="{350CCCCF-EBDA-4F32-BAFC-ADBBC71EF8E9}"/>
              </pc2:cmMkLst>
            </pc226:cmChg>
          </p:ext>
        </pc:extLst>
      </pc:sldChg>
    </pc:docChg>
  </pc:docChgLst>
  <pc:docChgLst>
    <pc:chgData name="LEVER Steven" userId="S::steven.lever_netcompany-intrasoft.com#ext#@eceuropaeu.onmicrosoft.com::af2cfb30-fe92-49b5-afe5-e517555f238d" providerId="AD" clId="Web-{706B5428-0409-4A56-B254-E19432C5B54B}"/>
    <pc:docChg chg="modSld">
      <pc:chgData name="LEVER Steven" userId="S::steven.lever_netcompany-intrasoft.com#ext#@eceuropaeu.onmicrosoft.com::af2cfb30-fe92-49b5-afe5-e517555f238d" providerId="AD" clId="Web-{706B5428-0409-4A56-B254-E19432C5B54B}" dt="2023-04-21T13:05:11.574" v="1" actId="20577"/>
      <pc:docMkLst>
        <pc:docMk/>
      </pc:docMkLst>
      <pc:sldChg chg="modSp">
        <pc:chgData name="LEVER Steven" userId="S::steven.lever_netcompany-intrasoft.com#ext#@eceuropaeu.onmicrosoft.com::af2cfb30-fe92-49b5-afe5-e517555f238d" providerId="AD" clId="Web-{706B5428-0409-4A56-B254-E19432C5B54B}" dt="2023-04-21T13:05:11.574" v="1" actId="20577"/>
        <pc:sldMkLst>
          <pc:docMk/>
          <pc:sldMk cId="2378566686" sldId="257"/>
        </pc:sldMkLst>
        <pc:spChg chg="mod">
          <ac:chgData name="LEVER Steven" userId="S::steven.lever_netcompany-intrasoft.com#ext#@eceuropaeu.onmicrosoft.com::af2cfb30-fe92-49b5-afe5-e517555f238d" providerId="AD" clId="Web-{706B5428-0409-4A56-B254-E19432C5B54B}" dt="2023-04-21T13:05:11.574" v="1" actId="20577"/>
          <ac:spMkLst>
            <pc:docMk/>
            <pc:sldMk cId="2378566686" sldId="257"/>
            <ac:spMk id="4" creationId="{1998BB83-2BEF-1191-C90E-3A7AADB8CB0B}"/>
          </ac:spMkLst>
        </pc:spChg>
      </pc:sldChg>
    </pc:docChg>
  </pc:docChgLst>
  <pc:docChgLst>
    <pc:chgData name="MUNGIU PATRASCU Adriana-Nicoleta (SG)" userId="S::adriana-nicoleta.mungiu-patrascu@ec.europa.eu::5379f007-3537-4f8f-8e60-732e024de8d4" providerId="AD" clId="Web-{56B0FDA6-B960-2632-B44B-097988A4D601}"/>
    <pc:docChg chg="modSld">
      <pc:chgData name="MUNGIU PATRASCU Adriana-Nicoleta (SG)" userId="S::adriana-nicoleta.mungiu-patrascu@ec.europa.eu::5379f007-3537-4f8f-8e60-732e024de8d4" providerId="AD" clId="Web-{56B0FDA6-B960-2632-B44B-097988A4D601}" dt="2023-04-14T16:37:04.782" v="171" actId="14100"/>
      <pc:docMkLst>
        <pc:docMk/>
      </pc:docMkLst>
      <pc:sldChg chg="modSp">
        <pc:chgData name="MUNGIU PATRASCU Adriana-Nicoleta (SG)" userId="S::adriana-nicoleta.mungiu-patrascu@ec.europa.eu::5379f007-3537-4f8f-8e60-732e024de8d4" providerId="AD" clId="Web-{56B0FDA6-B960-2632-B44B-097988A4D601}" dt="2023-04-14T16:29:58.130" v="9" actId="20577"/>
        <pc:sldMkLst>
          <pc:docMk/>
          <pc:sldMk cId="4044883605" sldId="264"/>
        </pc:sldMkLst>
        <pc:spChg chg="mod">
          <ac:chgData name="MUNGIU PATRASCU Adriana-Nicoleta (SG)" userId="S::adriana-nicoleta.mungiu-patrascu@ec.europa.eu::5379f007-3537-4f8f-8e60-732e024de8d4" providerId="AD" clId="Web-{56B0FDA6-B960-2632-B44B-097988A4D601}" dt="2023-04-14T16:29:58.130" v="9" actId="20577"/>
          <ac:spMkLst>
            <pc:docMk/>
            <pc:sldMk cId="4044883605" sldId="264"/>
            <ac:spMk id="5" creationId="{3CA7E4B7-F57E-D50F-22A4-F2E6BC1E7847}"/>
          </ac:spMkLst>
        </pc:spChg>
      </pc:sldChg>
      <pc:sldChg chg="modSp">
        <pc:chgData name="MUNGIU PATRASCU Adriana-Nicoleta (SG)" userId="S::adriana-nicoleta.mungiu-patrascu@ec.europa.eu::5379f007-3537-4f8f-8e60-732e024de8d4" providerId="AD" clId="Web-{56B0FDA6-B960-2632-B44B-097988A4D601}" dt="2023-04-14T16:36:52.844" v="170" actId="20577"/>
        <pc:sldMkLst>
          <pc:docMk/>
          <pc:sldMk cId="1371733259" sldId="265"/>
        </pc:sldMkLst>
        <pc:spChg chg="mod">
          <ac:chgData name="MUNGIU PATRASCU Adriana-Nicoleta (SG)" userId="S::adriana-nicoleta.mungiu-patrascu@ec.europa.eu::5379f007-3537-4f8f-8e60-732e024de8d4" providerId="AD" clId="Web-{56B0FDA6-B960-2632-B44B-097988A4D601}" dt="2023-04-14T16:36:52.844" v="170" actId="20577"/>
          <ac:spMkLst>
            <pc:docMk/>
            <pc:sldMk cId="1371733259" sldId="265"/>
            <ac:spMk id="4" creationId="{4FAA031D-6DA7-B86A-6E5D-74876F35A77B}"/>
          </ac:spMkLst>
        </pc:spChg>
      </pc:sldChg>
      <pc:sldChg chg="modSp">
        <pc:chgData name="MUNGIU PATRASCU Adriana-Nicoleta (SG)" userId="S::adriana-nicoleta.mungiu-patrascu@ec.europa.eu::5379f007-3537-4f8f-8e60-732e024de8d4" providerId="AD" clId="Web-{56B0FDA6-B960-2632-B44B-097988A4D601}" dt="2023-04-14T16:36:28.969" v="153" actId="20577"/>
        <pc:sldMkLst>
          <pc:docMk/>
          <pc:sldMk cId="2034612151" sldId="266"/>
        </pc:sldMkLst>
        <pc:spChg chg="mod">
          <ac:chgData name="MUNGIU PATRASCU Adriana-Nicoleta (SG)" userId="S::adriana-nicoleta.mungiu-patrascu@ec.europa.eu::5379f007-3537-4f8f-8e60-732e024de8d4" providerId="AD" clId="Web-{56B0FDA6-B960-2632-B44B-097988A4D601}" dt="2023-04-14T16:36:28.969" v="153" actId="20577"/>
          <ac:spMkLst>
            <pc:docMk/>
            <pc:sldMk cId="2034612151" sldId="266"/>
            <ac:spMk id="5" creationId="{69D9439B-22CF-1F8E-18DD-9C5DA571A5A2}"/>
          </ac:spMkLst>
        </pc:spChg>
      </pc:sldChg>
      <pc:sldChg chg="modSp">
        <pc:chgData name="MUNGIU PATRASCU Adriana-Nicoleta (SG)" userId="S::adriana-nicoleta.mungiu-patrascu@ec.europa.eu::5379f007-3537-4f8f-8e60-732e024de8d4" providerId="AD" clId="Web-{56B0FDA6-B960-2632-B44B-097988A4D601}" dt="2023-04-14T16:37:04.782" v="171" actId="14100"/>
        <pc:sldMkLst>
          <pc:docMk/>
          <pc:sldMk cId="1377561517" sldId="268"/>
        </pc:sldMkLst>
        <pc:spChg chg="mod">
          <ac:chgData name="MUNGIU PATRASCU Adriana-Nicoleta (SG)" userId="S::adriana-nicoleta.mungiu-patrascu@ec.europa.eu::5379f007-3537-4f8f-8e60-732e024de8d4" providerId="AD" clId="Web-{56B0FDA6-B960-2632-B44B-097988A4D601}" dt="2023-04-14T16:37:04.782" v="171" actId="14100"/>
          <ac:spMkLst>
            <pc:docMk/>
            <pc:sldMk cId="1377561517" sldId="268"/>
            <ac:spMk id="9" creationId="{14CD3AB3-0B9F-FD46-17A6-E5A19BF4FC6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E7A0484-1CE1-4D4D-98B4-3A0F99F4CC40}" type="datetimeFigureOut">
              <a:rPr lang="en-GB" smtClean="0"/>
              <a:t>02/06/2023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fr"/>
              <a:t>Click to edit Master text styles</a:t>
            </a:r>
          </a:p>
          <a:p>
            <a:pPr lvl="1" rtl="0"/>
            <a:r>
              <a:rPr lang="fr"/>
              <a:t>Second level</a:t>
            </a:r>
          </a:p>
          <a:p>
            <a:pPr lvl="2" rtl="0"/>
            <a:r>
              <a:rPr lang="fr"/>
              <a:t>Third level</a:t>
            </a:r>
          </a:p>
          <a:p>
            <a:pPr lvl="3" rtl="0"/>
            <a:r>
              <a:rPr lang="fr"/>
              <a:t>Fourth level</a:t>
            </a:r>
          </a:p>
          <a:p>
            <a:pPr lvl="4" rtl="0"/>
            <a:r>
              <a:rPr lang="fr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31263FC-7485-49CD-85AC-74EAB2AA33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5246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84583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2160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17217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06566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3117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82020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13662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fr"/>
              <a:t>Please update graphics and animation.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066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Picture 384">
            <a:extLst>
              <a:ext uri="{FF2B5EF4-FFF2-40B4-BE49-F238E27FC236}">
                <a16:creationId xmlns:a16="http://schemas.microsoft.com/office/drawing/2014/main" id="{FC3036DF-65A1-31F8-8056-8F6B1594DEA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13" t="14877" r="-5213" b="15418"/>
          <a:stretch/>
        </p:blipFill>
        <p:spPr bwMode="auto">
          <a:xfrm>
            <a:off x="666750" y="0"/>
            <a:ext cx="10858500" cy="685343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ree-form: Shape 8">
            <a:extLst>
              <a:ext uri="{FF2B5EF4-FFF2-40B4-BE49-F238E27FC236}">
                <a16:creationId xmlns:a16="http://schemas.microsoft.com/office/drawing/2014/main" id="{C55B59D1-E474-8EAC-822F-FCB785AE6D61}"/>
              </a:ext>
            </a:extLst>
          </p:cNvPr>
          <p:cNvSpPr/>
          <p:nvPr userDrawn="1"/>
        </p:nvSpPr>
        <p:spPr>
          <a:xfrm>
            <a:off x="10267826" y="296822"/>
            <a:ext cx="314541" cy="314515"/>
          </a:xfrm>
          <a:custGeom>
            <a:avLst/>
            <a:gdLst>
              <a:gd name="connsiteX0" fmla="*/ 314580 w 314580"/>
              <a:gd name="connsiteY0" fmla="*/ 157290 h 314580"/>
              <a:gd name="connsiteX1" fmla="*/ 157290 w 314580"/>
              <a:gd name="connsiteY1" fmla="*/ 314580 h 314580"/>
              <a:gd name="connsiteX2" fmla="*/ 1 w 314580"/>
              <a:gd name="connsiteY2" fmla="*/ 157290 h 314580"/>
              <a:gd name="connsiteX3" fmla="*/ 157290 w 314580"/>
              <a:gd name="connsiteY3" fmla="*/ 0 h 314580"/>
              <a:gd name="connsiteX4" fmla="*/ 314580 w 314580"/>
              <a:gd name="connsiteY4" fmla="*/ 157290 h 31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580" h="314580">
                <a:moveTo>
                  <a:pt x="314580" y="157290"/>
                </a:moveTo>
                <a:cubicBezTo>
                  <a:pt x="314580" y="244159"/>
                  <a:pt x="244159" y="314580"/>
                  <a:pt x="157290" y="314580"/>
                </a:cubicBezTo>
                <a:cubicBezTo>
                  <a:pt x="70421" y="314580"/>
                  <a:pt x="1" y="244159"/>
                  <a:pt x="1" y="157290"/>
                </a:cubicBezTo>
                <a:cubicBezTo>
                  <a:pt x="1" y="70421"/>
                  <a:pt x="70422" y="0"/>
                  <a:pt x="157290" y="0"/>
                </a:cubicBezTo>
                <a:cubicBezTo>
                  <a:pt x="244159" y="0"/>
                  <a:pt x="314580" y="70421"/>
                  <a:pt x="314580" y="157290"/>
                </a:cubicBezTo>
                <a:close/>
              </a:path>
            </a:pathLst>
          </a:custGeom>
          <a:solidFill>
            <a:srgbClr val="164094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1" name="Free-form: Shape 10">
            <a:extLst>
              <a:ext uri="{FF2B5EF4-FFF2-40B4-BE49-F238E27FC236}">
                <a16:creationId xmlns:a16="http://schemas.microsoft.com/office/drawing/2014/main" id="{A4BBE6AB-3FE1-9214-EAD8-659D63D05494}"/>
              </a:ext>
            </a:extLst>
          </p:cNvPr>
          <p:cNvSpPr/>
          <p:nvPr userDrawn="1"/>
        </p:nvSpPr>
        <p:spPr>
          <a:xfrm>
            <a:off x="1" y="0"/>
            <a:ext cx="1579423" cy="1032077"/>
          </a:xfrm>
          <a:custGeom>
            <a:avLst/>
            <a:gdLst>
              <a:gd name="connsiteX0" fmla="*/ 1574300 w 1579619"/>
              <a:gd name="connsiteY0" fmla="*/ 70 h 1032290"/>
              <a:gd name="connsiteX1" fmla="*/ 1466920 w 1579619"/>
              <a:gd name="connsiteY1" fmla="*/ 70 h 1032290"/>
              <a:gd name="connsiteX2" fmla="*/ 1472870 w 1579619"/>
              <a:gd name="connsiteY2" fmla="*/ 99260 h 1032290"/>
              <a:gd name="connsiteX3" fmla="*/ 646520 w 1579619"/>
              <a:gd name="connsiteY3" fmla="*/ 925610 h 1032290"/>
              <a:gd name="connsiteX4" fmla="*/ 0 w 1579619"/>
              <a:gd name="connsiteY4" fmla="*/ 613270 h 1032290"/>
              <a:gd name="connsiteX5" fmla="*/ 0 w 1579619"/>
              <a:gd name="connsiteY5" fmla="*/ 771330 h 1032290"/>
              <a:gd name="connsiteX6" fmla="*/ 646520 w 1579619"/>
              <a:gd name="connsiteY6" fmla="*/ 1032290 h 1032290"/>
              <a:gd name="connsiteX7" fmla="*/ 1579620 w 1579619"/>
              <a:gd name="connsiteY7" fmla="*/ 99190 h 1032290"/>
              <a:gd name="connsiteX8" fmla="*/ 1574370 w 1579619"/>
              <a:gd name="connsiteY8" fmla="*/ 0 h 1032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9619" h="1032290">
                <a:moveTo>
                  <a:pt x="1574300" y="70"/>
                </a:moveTo>
                <a:lnTo>
                  <a:pt x="1466920" y="70"/>
                </a:lnTo>
                <a:cubicBezTo>
                  <a:pt x="1470840" y="32620"/>
                  <a:pt x="1472870" y="65660"/>
                  <a:pt x="1472870" y="99260"/>
                </a:cubicBezTo>
                <a:cubicBezTo>
                  <a:pt x="1472870" y="554960"/>
                  <a:pt x="1102150" y="925610"/>
                  <a:pt x="646520" y="925610"/>
                </a:cubicBezTo>
                <a:cubicBezTo>
                  <a:pt x="385000" y="925610"/>
                  <a:pt x="151550" y="803460"/>
                  <a:pt x="0" y="613270"/>
                </a:cubicBezTo>
                <a:lnTo>
                  <a:pt x="0" y="771330"/>
                </a:lnTo>
                <a:cubicBezTo>
                  <a:pt x="167860" y="932820"/>
                  <a:pt x="395780" y="1032290"/>
                  <a:pt x="646520" y="1032290"/>
                </a:cubicBezTo>
                <a:cubicBezTo>
                  <a:pt x="1161020" y="1032290"/>
                  <a:pt x="1579620" y="613690"/>
                  <a:pt x="1579620" y="99190"/>
                </a:cubicBezTo>
                <a:cubicBezTo>
                  <a:pt x="1579620" y="65660"/>
                  <a:pt x="1577800" y="32620"/>
                  <a:pt x="1574370" y="0"/>
                </a:cubicBezTo>
                <a:close/>
              </a:path>
            </a:pathLst>
          </a:custGeom>
          <a:solidFill>
            <a:srgbClr val="5CB247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2" name="Free-form: Shape 11">
            <a:extLst>
              <a:ext uri="{FF2B5EF4-FFF2-40B4-BE49-F238E27FC236}">
                <a16:creationId xmlns:a16="http://schemas.microsoft.com/office/drawing/2014/main" id="{7B6B08C9-DB65-AE0C-34E2-AB3CCD4B47F7}"/>
              </a:ext>
            </a:extLst>
          </p:cNvPr>
          <p:cNvSpPr/>
          <p:nvPr userDrawn="1"/>
        </p:nvSpPr>
        <p:spPr>
          <a:xfrm>
            <a:off x="10829900" y="0"/>
            <a:ext cx="1008574" cy="535878"/>
          </a:xfrm>
          <a:custGeom>
            <a:avLst/>
            <a:gdLst>
              <a:gd name="connsiteX0" fmla="*/ 925960 w 1008699"/>
              <a:gd name="connsiteY0" fmla="*/ 0 h 535989"/>
              <a:gd name="connsiteX1" fmla="*/ 927290 w 1008699"/>
              <a:gd name="connsiteY1" fmla="*/ 31640 h 535989"/>
              <a:gd name="connsiteX2" fmla="*/ 504350 w 1008699"/>
              <a:gd name="connsiteY2" fmla="*/ 454580 h 535989"/>
              <a:gd name="connsiteX3" fmla="*/ 81410 w 1008699"/>
              <a:gd name="connsiteY3" fmla="*/ 31640 h 535989"/>
              <a:gd name="connsiteX4" fmla="*/ 82740 w 1008699"/>
              <a:gd name="connsiteY4" fmla="*/ 0 h 535989"/>
              <a:gd name="connsiteX5" fmla="*/ 1120 w 1008699"/>
              <a:gd name="connsiteY5" fmla="*/ 0 h 535989"/>
              <a:gd name="connsiteX6" fmla="*/ 0 w 1008699"/>
              <a:gd name="connsiteY6" fmla="*/ 31640 h 535989"/>
              <a:gd name="connsiteX7" fmla="*/ 504350 w 1008699"/>
              <a:gd name="connsiteY7" fmla="*/ 535990 h 535989"/>
              <a:gd name="connsiteX8" fmla="*/ 1008700 w 1008699"/>
              <a:gd name="connsiteY8" fmla="*/ 31640 h 535989"/>
              <a:gd name="connsiteX9" fmla="*/ 1007580 w 1008699"/>
              <a:gd name="connsiteY9" fmla="*/ 0 h 535989"/>
              <a:gd name="connsiteX10" fmla="*/ 925960 w 1008699"/>
              <a:gd name="connsiteY10" fmla="*/ 0 h 535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8699" h="535989">
                <a:moveTo>
                  <a:pt x="925960" y="0"/>
                </a:moveTo>
                <a:cubicBezTo>
                  <a:pt x="926730" y="10500"/>
                  <a:pt x="927290" y="21000"/>
                  <a:pt x="927290" y="31640"/>
                </a:cubicBezTo>
                <a:cubicBezTo>
                  <a:pt x="927290" y="264880"/>
                  <a:pt x="737520" y="454580"/>
                  <a:pt x="504350" y="454580"/>
                </a:cubicBezTo>
                <a:cubicBezTo>
                  <a:pt x="271180" y="454580"/>
                  <a:pt x="81410" y="264810"/>
                  <a:pt x="81410" y="31640"/>
                </a:cubicBezTo>
                <a:cubicBezTo>
                  <a:pt x="81410" y="21000"/>
                  <a:pt x="81970" y="10430"/>
                  <a:pt x="82740" y="0"/>
                </a:cubicBezTo>
                <a:lnTo>
                  <a:pt x="1120" y="0"/>
                </a:lnTo>
                <a:cubicBezTo>
                  <a:pt x="490" y="10500"/>
                  <a:pt x="0" y="21000"/>
                  <a:pt x="0" y="31640"/>
                </a:cubicBezTo>
                <a:cubicBezTo>
                  <a:pt x="0" y="309750"/>
                  <a:pt x="226240" y="535990"/>
                  <a:pt x="504350" y="535990"/>
                </a:cubicBezTo>
                <a:cubicBezTo>
                  <a:pt x="782460" y="535990"/>
                  <a:pt x="1008700" y="309750"/>
                  <a:pt x="1008700" y="31640"/>
                </a:cubicBezTo>
                <a:cubicBezTo>
                  <a:pt x="1008700" y="21000"/>
                  <a:pt x="1008279" y="10430"/>
                  <a:pt x="1007580" y="0"/>
                </a:cubicBezTo>
                <a:lnTo>
                  <a:pt x="925960" y="0"/>
                </a:lnTo>
                <a:close/>
              </a:path>
            </a:pathLst>
          </a:custGeom>
          <a:solidFill>
            <a:srgbClr val="FFD241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6" name="Free-form: Shape 15">
            <a:extLst>
              <a:ext uri="{FF2B5EF4-FFF2-40B4-BE49-F238E27FC236}">
                <a16:creationId xmlns:a16="http://schemas.microsoft.com/office/drawing/2014/main" id="{12F389A8-6051-078E-77E3-0B18AA4FFC02}"/>
              </a:ext>
            </a:extLst>
          </p:cNvPr>
          <p:cNvSpPr/>
          <p:nvPr userDrawn="1"/>
        </p:nvSpPr>
        <p:spPr>
          <a:xfrm>
            <a:off x="11831686" y="2635778"/>
            <a:ext cx="360314" cy="720570"/>
          </a:xfrm>
          <a:custGeom>
            <a:avLst/>
            <a:gdLst>
              <a:gd name="connsiteX0" fmla="*/ 360360 w 360359"/>
              <a:gd name="connsiteY0" fmla="*/ 0 h 720719"/>
              <a:gd name="connsiteX1" fmla="*/ 0 w 360359"/>
              <a:gd name="connsiteY1" fmla="*/ 360360 h 720719"/>
              <a:gd name="connsiteX2" fmla="*/ 360360 w 360359"/>
              <a:gd name="connsiteY2" fmla="*/ 720720 h 720719"/>
              <a:gd name="connsiteX3" fmla="*/ 360360 w 360359"/>
              <a:gd name="connsiteY3" fmla="*/ 0 h 720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359" h="720719">
                <a:moveTo>
                  <a:pt x="360360" y="0"/>
                </a:moveTo>
                <a:cubicBezTo>
                  <a:pt x="161349" y="0"/>
                  <a:pt x="0" y="161350"/>
                  <a:pt x="0" y="360360"/>
                </a:cubicBezTo>
                <a:cubicBezTo>
                  <a:pt x="0" y="559370"/>
                  <a:pt x="161349" y="720720"/>
                  <a:pt x="360360" y="720720"/>
                </a:cubicBezTo>
                <a:lnTo>
                  <a:pt x="360360" y="0"/>
                </a:lnTo>
                <a:close/>
              </a:path>
            </a:pathLst>
          </a:custGeom>
          <a:solidFill>
            <a:srgbClr val="4AC0EE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grpSp>
        <p:nvGrpSpPr>
          <p:cNvPr id="17" name="Graphic 1">
            <a:extLst>
              <a:ext uri="{FF2B5EF4-FFF2-40B4-BE49-F238E27FC236}">
                <a16:creationId xmlns:a16="http://schemas.microsoft.com/office/drawing/2014/main" id="{D92FDD21-F190-F667-F3F9-C25A8CAB98A2}"/>
              </a:ext>
            </a:extLst>
          </p:cNvPr>
          <p:cNvGrpSpPr/>
          <p:nvPr userDrawn="1"/>
        </p:nvGrpSpPr>
        <p:grpSpPr>
          <a:xfrm>
            <a:off x="0" y="5475040"/>
            <a:ext cx="2043769" cy="1382960"/>
            <a:chOff x="0" y="-95"/>
            <a:chExt cx="2043493" cy="1381981"/>
          </a:xfrm>
        </p:grpSpPr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E6D89B7D-3873-FA93-64B4-7C46F16D4BCE}"/>
                </a:ext>
              </a:extLst>
            </p:cNvPr>
            <p:cNvSpPr/>
            <p:nvPr userDrawn="1"/>
          </p:nvSpPr>
          <p:spPr>
            <a:xfrm>
              <a:off x="1253007" y="76428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C8107868-2697-2B81-5027-D30B8059CF1C}"/>
                </a:ext>
              </a:extLst>
            </p:cNvPr>
            <p:cNvSpPr/>
            <p:nvPr userDrawn="1"/>
          </p:nvSpPr>
          <p:spPr>
            <a:xfrm>
              <a:off x="1807839" y="1174426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91F72F61-5EBB-D54F-0B8B-E4F40508FE4F}"/>
                </a:ext>
              </a:extLst>
            </p:cNvPr>
            <p:cNvSpPr/>
            <p:nvPr userDrawn="1"/>
          </p:nvSpPr>
          <p:spPr>
            <a:xfrm>
              <a:off x="1667916" y="89934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B23AEE6C-1E3E-0CE4-93E3-0879A0AC455E}"/>
                </a:ext>
              </a:extLst>
            </p:cNvPr>
            <p:cNvSpPr/>
            <p:nvPr userDrawn="1"/>
          </p:nvSpPr>
          <p:spPr>
            <a:xfrm>
              <a:off x="1670298" y="124434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82DC7ADB-3AE4-0975-35B5-E20844D2BB0A}"/>
                </a:ext>
              </a:extLst>
            </p:cNvPr>
            <p:cNvSpPr/>
            <p:nvPr userDrawn="1"/>
          </p:nvSpPr>
          <p:spPr>
            <a:xfrm>
              <a:off x="2015330" y="1243679"/>
              <a:ext cx="22447" cy="56483"/>
            </a:xfrm>
            <a:custGeom>
              <a:avLst/>
              <a:gdLst>
                <a:gd name="connsiteX0" fmla="*/ 22448 w 22447"/>
                <a:gd name="connsiteY0" fmla="*/ 0 h 56483"/>
                <a:gd name="connsiteX1" fmla="*/ 1588 w 22447"/>
                <a:gd name="connsiteY1" fmla="*/ 20860 h 56483"/>
                <a:gd name="connsiteX2" fmla="*/ 12256 w 22447"/>
                <a:gd name="connsiteY2" fmla="*/ 56483 h 56483"/>
                <a:gd name="connsiteX3" fmla="*/ 22352 w 22447"/>
                <a:gd name="connsiteY3" fmla="*/ 95 h 56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47" h="56483">
                  <a:moveTo>
                    <a:pt x="22448" y="0"/>
                  </a:moveTo>
                  <a:cubicBezTo>
                    <a:pt x="12923" y="3143"/>
                    <a:pt x="5017" y="10573"/>
                    <a:pt x="1588" y="20860"/>
                  </a:cubicBezTo>
                  <a:cubicBezTo>
                    <a:pt x="-2698" y="34195"/>
                    <a:pt x="1969" y="48196"/>
                    <a:pt x="12256" y="56483"/>
                  </a:cubicBezTo>
                  <a:cubicBezTo>
                    <a:pt x="16161" y="37719"/>
                    <a:pt x="19495" y="18859"/>
                    <a:pt x="22352" y="9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41F607D2-B02E-AFA6-5041-DB48C8F95A22}"/>
                </a:ext>
              </a:extLst>
            </p:cNvPr>
            <p:cNvSpPr/>
            <p:nvPr userDrawn="1"/>
          </p:nvSpPr>
          <p:spPr>
            <a:xfrm>
              <a:off x="1390453" y="69427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FA8291-B2E1-89E7-D8D0-CA71D04A535A}"/>
                </a:ext>
              </a:extLst>
            </p:cNvPr>
            <p:cNvSpPr/>
            <p:nvPr userDrawn="1"/>
          </p:nvSpPr>
          <p:spPr>
            <a:xfrm>
              <a:off x="1877848" y="1311872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5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CD7715CC-4E39-67EC-A544-27A21A937E30}"/>
                </a:ext>
              </a:extLst>
            </p:cNvPr>
            <p:cNvSpPr/>
            <p:nvPr userDrawn="1"/>
          </p:nvSpPr>
          <p:spPr>
            <a:xfrm>
              <a:off x="1325302" y="124672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50C0FFB2-D726-226D-B048-D7BFFD098DC9}"/>
                </a:ext>
              </a:extLst>
            </p:cNvPr>
            <p:cNvSpPr/>
            <p:nvPr userDrawn="1"/>
          </p:nvSpPr>
          <p:spPr>
            <a:xfrm>
              <a:off x="1392834" y="103926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64B2F572-EBFE-3D31-518E-249B273BE504}"/>
                </a:ext>
              </a:extLst>
            </p:cNvPr>
            <p:cNvSpPr/>
            <p:nvPr userDrawn="1"/>
          </p:nvSpPr>
          <p:spPr>
            <a:xfrm>
              <a:off x="1460367" y="831812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0728E46D-D706-B973-7E12-01E05A14D22C}"/>
                </a:ext>
              </a:extLst>
            </p:cNvPr>
            <p:cNvSpPr/>
            <p:nvPr userDrawn="1"/>
          </p:nvSpPr>
          <p:spPr>
            <a:xfrm>
              <a:off x="1462843" y="117680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4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D21162CE-3E0D-ECB0-CEE9-DEFD050858D8}"/>
                </a:ext>
              </a:extLst>
            </p:cNvPr>
            <p:cNvSpPr/>
            <p:nvPr userDrawn="1"/>
          </p:nvSpPr>
          <p:spPr>
            <a:xfrm>
              <a:off x="1600384" y="1106799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8AEF8E37-0581-8BE4-AF9C-47DA71D13A75}"/>
                </a:ext>
              </a:extLst>
            </p:cNvPr>
            <p:cNvSpPr/>
            <p:nvPr userDrawn="1"/>
          </p:nvSpPr>
          <p:spPr>
            <a:xfrm>
              <a:off x="1532852" y="1314348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50C84FD4-F82F-ED5C-4ED5-55C87DC4B3D0}"/>
                </a:ext>
              </a:extLst>
            </p:cNvPr>
            <p:cNvSpPr/>
            <p:nvPr userDrawn="1"/>
          </p:nvSpPr>
          <p:spPr>
            <a:xfrm>
              <a:off x="1255389" y="110927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3AE4DD2D-59B0-389C-3EA2-FC34FA6F662D}"/>
                </a:ext>
              </a:extLst>
            </p:cNvPr>
            <p:cNvSpPr/>
            <p:nvPr userDrawn="1"/>
          </p:nvSpPr>
          <p:spPr>
            <a:xfrm>
              <a:off x="2012913" y="898969"/>
              <a:ext cx="30580" cy="63245"/>
            </a:xfrm>
            <a:custGeom>
              <a:avLst/>
              <a:gdLst>
                <a:gd name="connsiteX0" fmla="*/ 22579 w 30580"/>
                <a:gd name="connsiteY0" fmla="*/ 61817 h 63245"/>
                <a:gd name="connsiteX1" fmla="*/ 30580 w 30580"/>
                <a:gd name="connsiteY1" fmla="*/ 63246 h 63245"/>
                <a:gd name="connsiteX2" fmla="*/ 21627 w 30580"/>
                <a:gd name="connsiteY2" fmla="*/ 0 h 63245"/>
                <a:gd name="connsiteX3" fmla="*/ 1624 w 30580"/>
                <a:gd name="connsiteY3" fmla="*/ 20479 h 63245"/>
                <a:gd name="connsiteX4" fmla="*/ 22675 w 30580"/>
                <a:gd name="connsiteY4" fmla="*/ 61722 h 6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80" h="63245">
                  <a:moveTo>
                    <a:pt x="22579" y="61817"/>
                  </a:moveTo>
                  <a:cubicBezTo>
                    <a:pt x="25246" y="62675"/>
                    <a:pt x="27913" y="63056"/>
                    <a:pt x="30580" y="63246"/>
                  </a:cubicBezTo>
                  <a:cubicBezTo>
                    <a:pt x="28199" y="42005"/>
                    <a:pt x="25151" y="20955"/>
                    <a:pt x="21627" y="0"/>
                  </a:cubicBezTo>
                  <a:cubicBezTo>
                    <a:pt x="12483" y="3334"/>
                    <a:pt x="4863" y="10573"/>
                    <a:pt x="1624" y="20479"/>
                  </a:cubicBezTo>
                  <a:cubicBezTo>
                    <a:pt x="-3995" y="37624"/>
                    <a:pt x="5434" y="56102"/>
                    <a:pt x="22675" y="61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8E460ACF-F055-97D9-78F7-7A5FF7376C10}"/>
                </a:ext>
              </a:extLst>
            </p:cNvPr>
            <p:cNvSpPr/>
            <p:nvPr userDrawn="1"/>
          </p:nvSpPr>
          <p:spPr>
            <a:xfrm>
              <a:off x="0" y="922305"/>
              <a:ext cx="8480" cy="43814"/>
            </a:xfrm>
            <a:custGeom>
              <a:avLst/>
              <a:gdLst>
                <a:gd name="connsiteX0" fmla="*/ 0 w 8480"/>
                <a:gd name="connsiteY0" fmla="*/ 0 h 43814"/>
                <a:gd name="connsiteX1" fmla="*/ 0 w 8480"/>
                <a:gd name="connsiteY1" fmla="*/ 43815 h 43814"/>
                <a:gd name="connsiteX2" fmla="*/ 6858 w 8480"/>
                <a:gd name="connsiteY2" fmla="*/ 32004 h 43814"/>
                <a:gd name="connsiteX3" fmla="*/ 7239 w 8480"/>
                <a:gd name="connsiteY3" fmla="*/ 12859 h 43814"/>
                <a:gd name="connsiteX4" fmla="*/ 0 w 8480"/>
                <a:gd name="connsiteY4" fmla="*/ 0 h 4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80" h="43814">
                  <a:moveTo>
                    <a:pt x="0" y="0"/>
                  </a:moveTo>
                  <a:lnTo>
                    <a:pt x="0" y="43815"/>
                  </a:lnTo>
                  <a:cubicBezTo>
                    <a:pt x="3048" y="40481"/>
                    <a:pt x="5429" y="36576"/>
                    <a:pt x="6858" y="32004"/>
                  </a:cubicBezTo>
                  <a:cubicBezTo>
                    <a:pt x="8954" y="25527"/>
                    <a:pt x="8954" y="18955"/>
                    <a:pt x="7239" y="12859"/>
                  </a:cubicBezTo>
                  <a:cubicBezTo>
                    <a:pt x="5906" y="8096"/>
                    <a:pt x="3334" y="3715"/>
                    <a:pt x="0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E82CF81A-D05F-E1F4-D356-E4AEB3A51CD3}"/>
                </a:ext>
              </a:extLst>
            </p:cNvPr>
            <p:cNvSpPr/>
            <p:nvPr userDrawn="1"/>
          </p:nvSpPr>
          <p:spPr>
            <a:xfrm>
              <a:off x="0" y="1264729"/>
              <a:ext cx="10826" cy="48577"/>
            </a:xfrm>
            <a:custGeom>
              <a:avLst/>
              <a:gdLst>
                <a:gd name="connsiteX0" fmla="*/ 0 w 10826"/>
                <a:gd name="connsiteY0" fmla="*/ 48578 h 48577"/>
                <a:gd name="connsiteX1" fmla="*/ 9239 w 10826"/>
                <a:gd name="connsiteY1" fmla="*/ 34480 h 48577"/>
                <a:gd name="connsiteX2" fmla="*/ 0 w 10826"/>
                <a:gd name="connsiteY2" fmla="*/ 0 h 48577"/>
                <a:gd name="connsiteX3" fmla="*/ 0 w 10826"/>
                <a:gd name="connsiteY3" fmla="*/ 48482 h 4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26" h="48577">
                  <a:moveTo>
                    <a:pt x="0" y="48578"/>
                  </a:moveTo>
                  <a:cubicBezTo>
                    <a:pt x="4096" y="44863"/>
                    <a:pt x="7429" y="40196"/>
                    <a:pt x="9239" y="34480"/>
                  </a:cubicBezTo>
                  <a:cubicBezTo>
                    <a:pt x="13335" y="21812"/>
                    <a:pt x="9239" y="8382"/>
                    <a:pt x="0" y="0"/>
                  </a:cubicBezTo>
                  <a:lnTo>
                    <a:pt x="0" y="48482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19AE035D-2001-A29A-B49A-D590446E20C0}"/>
                </a:ext>
              </a:extLst>
            </p:cNvPr>
            <p:cNvSpPr/>
            <p:nvPr userDrawn="1"/>
          </p:nvSpPr>
          <p:spPr>
            <a:xfrm>
              <a:off x="1945322" y="110441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C2765B25-BB96-ECC9-DF00-A6E8DE6ADD05}"/>
                </a:ext>
              </a:extLst>
            </p:cNvPr>
            <p:cNvSpPr/>
            <p:nvPr userDrawn="1"/>
          </p:nvSpPr>
          <p:spPr>
            <a:xfrm>
              <a:off x="1872990" y="621972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5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821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5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0E6FD131-D2ED-B910-A8CE-B73FCD6902AF}"/>
                </a:ext>
              </a:extLst>
            </p:cNvPr>
            <p:cNvSpPr/>
            <p:nvPr userDrawn="1"/>
          </p:nvSpPr>
          <p:spPr>
            <a:xfrm>
              <a:off x="1875371" y="96687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22AC2679-E6D8-285D-FCB7-BF97FAA8E530}"/>
                </a:ext>
              </a:extLst>
            </p:cNvPr>
            <p:cNvSpPr/>
            <p:nvPr userDrawn="1"/>
          </p:nvSpPr>
          <p:spPr>
            <a:xfrm>
              <a:off x="220497" y="111651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DC74A688-A1A5-CCF0-0B34-4262D738B607}"/>
                </a:ext>
              </a:extLst>
            </p:cNvPr>
            <p:cNvSpPr/>
            <p:nvPr userDrawn="1"/>
          </p:nvSpPr>
          <p:spPr>
            <a:xfrm>
              <a:off x="218021" y="771519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D817B553-B59F-2A7C-E07F-05528FCD7EAB}"/>
                </a:ext>
              </a:extLst>
            </p:cNvPr>
            <p:cNvSpPr/>
            <p:nvPr userDrawn="1"/>
          </p:nvSpPr>
          <p:spPr>
            <a:xfrm>
              <a:off x="632931" y="906583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5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7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54CABD78-4E78-FDE7-9696-37FA2944C840}"/>
                </a:ext>
              </a:extLst>
            </p:cNvPr>
            <p:cNvSpPr/>
            <p:nvPr userDrawn="1"/>
          </p:nvSpPr>
          <p:spPr>
            <a:xfrm>
              <a:off x="565435" y="1114034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546778BE-32BD-C046-3390-849BD8DA2ACE}"/>
                </a:ext>
              </a:extLst>
            </p:cNvPr>
            <p:cNvSpPr/>
            <p:nvPr userDrawn="1"/>
          </p:nvSpPr>
          <p:spPr>
            <a:xfrm>
              <a:off x="630549" y="56168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A02F15A3-90D8-7CD7-0EB1-60C4511C3F08}"/>
                </a:ext>
              </a:extLst>
            </p:cNvPr>
            <p:cNvSpPr/>
            <p:nvPr userDrawn="1"/>
          </p:nvSpPr>
          <p:spPr>
            <a:xfrm>
              <a:off x="635406" y="125157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F9FFFF93-FB7B-E8CF-B679-29A27CF3E84E}"/>
                </a:ext>
              </a:extLst>
            </p:cNvPr>
            <p:cNvSpPr/>
            <p:nvPr userDrawn="1"/>
          </p:nvSpPr>
          <p:spPr>
            <a:xfrm>
              <a:off x="563016" y="76913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F2989076-C97C-ACA8-D21C-DD7A332D3DD4}"/>
                </a:ext>
              </a:extLst>
            </p:cNvPr>
            <p:cNvSpPr/>
            <p:nvPr userDrawn="1"/>
          </p:nvSpPr>
          <p:spPr>
            <a:xfrm>
              <a:off x="1942903" y="75951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0CAC9E65-0771-F8C2-D6E8-E928B1AFEEEE}"/>
                </a:ext>
              </a:extLst>
            </p:cNvPr>
            <p:cNvSpPr/>
            <p:nvPr userDrawn="1"/>
          </p:nvSpPr>
          <p:spPr>
            <a:xfrm>
              <a:off x="497966" y="1321587"/>
              <a:ext cx="65443" cy="60299"/>
            </a:xfrm>
            <a:custGeom>
              <a:avLst/>
              <a:gdLst>
                <a:gd name="connsiteX0" fmla="*/ 63818 w 65443"/>
                <a:gd name="connsiteY0" fmla="*/ 42868 h 60299"/>
                <a:gd name="connsiteX1" fmla="*/ 42863 w 65443"/>
                <a:gd name="connsiteY1" fmla="*/ 1625 h 60299"/>
                <a:gd name="connsiteX2" fmla="*/ 1620 w 65443"/>
                <a:gd name="connsiteY2" fmla="*/ 22580 h 60299"/>
                <a:gd name="connsiteX3" fmla="*/ 15240 w 65443"/>
                <a:gd name="connsiteY3" fmla="*/ 60299 h 60299"/>
                <a:gd name="connsiteX4" fmla="*/ 50102 w 65443"/>
                <a:gd name="connsiteY4" fmla="*/ 60299 h 60299"/>
                <a:gd name="connsiteX5" fmla="*/ 63818 w 65443"/>
                <a:gd name="connsiteY5" fmla="*/ 42868 h 60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0299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39" y="5435"/>
                    <a:pt x="1620" y="22580"/>
                  </a:cubicBezTo>
                  <a:cubicBezTo>
                    <a:pt x="-3143" y="37058"/>
                    <a:pt x="2953" y="52393"/>
                    <a:pt x="15240" y="60299"/>
                  </a:cubicBezTo>
                  <a:lnTo>
                    <a:pt x="50102" y="60299"/>
                  </a:lnTo>
                  <a:cubicBezTo>
                    <a:pt x="56293" y="56394"/>
                    <a:pt x="61341" y="50488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1AACDFC1-42BA-DB1A-C454-BEF54E9344D3}"/>
                </a:ext>
              </a:extLst>
            </p:cNvPr>
            <p:cNvSpPr/>
            <p:nvPr userDrawn="1"/>
          </p:nvSpPr>
          <p:spPr>
            <a:xfrm>
              <a:off x="427952" y="118404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E7219718-E2D8-3812-61B7-88E619CD6F79}"/>
                </a:ext>
              </a:extLst>
            </p:cNvPr>
            <p:cNvSpPr/>
            <p:nvPr userDrawn="1"/>
          </p:nvSpPr>
          <p:spPr>
            <a:xfrm>
              <a:off x="425475" y="8390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AD72F980-881D-AF5B-107D-98D8110F6659}"/>
                </a:ext>
              </a:extLst>
            </p:cNvPr>
            <p:cNvSpPr/>
            <p:nvPr userDrawn="1"/>
          </p:nvSpPr>
          <p:spPr>
            <a:xfrm>
              <a:off x="702939" y="1044124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50E4D093-6926-639C-9EE6-740C202F78EA}"/>
                </a:ext>
              </a:extLst>
            </p:cNvPr>
            <p:cNvSpPr/>
            <p:nvPr userDrawn="1"/>
          </p:nvSpPr>
          <p:spPr>
            <a:xfrm>
              <a:off x="495484" y="976592"/>
              <a:ext cx="65448" cy="65448"/>
            </a:xfrm>
            <a:custGeom>
              <a:avLst/>
              <a:gdLst>
                <a:gd name="connsiteX0" fmla="*/ 22580 w 65448"/>
                <a:gd name="connsiteY0" fmla="*/ 63824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4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4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5" name="Free-form: Shape 94">
              <a:extLst>
                <a:ext uri="{FF2B5EF4-FFF2-40B4-BE49-F238E27FC236}">
                  <a16:creationId xmlns:a16="http://schemas.microsoft.com/office/drawing/2014/main" id="{5DC5D017-8974-F5CA-3E95-27CDDE642AD0}"/>
                </a:ext>
              </a:extLst>
            </p:cNvPr>
            <p:cNvSpPr/>
            <p:nvPr userDrawn="1"/>
          </p:nvSpPr>
          <p:spPr>
            <a:xfrm>
              <a:off x="288030" y="9090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0" name="Free-form: Shape 99">
              <a:extLst>
                <a:ext uri="{FF2B5EF4-FFF2-40B4-BE49-F238E27FC236}">
                  <a16:creationId xmlns:a16="http://schemas.microsoft.com/office/drawing/2014/main" id="{B2CCF0CE-E2BB-1831-087E-D6D185B1D79A}"/>
                </a:ext>
              </a:extLst>
            </p:cNvPr>
            <p:cNvSpPr/>
            <p:nvPr userDrawn="1"/>
          </p:nvSpPr>
          <p:spPr>
            <a:xfrm>
              <a:off x="82957" y="1186428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4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2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820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3F6EB12D-7239-6157-E79E-6FFD4518463E}"/>
                </a:ext>
              </a:extLst>
            </p:cNvPr>
            <p:cNvSpPr/>
            <p:nvPr userDrawn="1"/>
          </p:nvSpPr>
          <p:spPr>
            <a:xfrm>
              <a:off x="152967" y="1323969"/>
              <a:ext cx="65446" cy="57822"/>
            </a:xfrm>
            <a:custGeom>
              <a:avLst/>
              <a:gdLst>
                <a:gd name="connsiteX0" fmla="*/ 63822 w 65446"/>
                <a:gd name="connsiteY0" fmla="*/ 42868 h 57822"/>
                <a:gd name="connsiteX1" fmla="*/ 42867 w 65446"/>
                <a:gd name="connsiteY1" fmla="*/ 1625 h 57822"/>
                <a:gd name="connsiteX2" fmla="*/ 1623 w 65446"/>
                <a:gd name="connsiteY2" fmla="*/ 22580 h 57822"/>
                <a:gd name="connsiteX3" fmla="*/ 11815 w 65446"/>
                <a:gd name="connsiteY3" fmla="*/ 57823 h 57822"/>
                <a:gd name="connsiteX4" fmla="*/ 53535 w 65446"/>
                <a:gd name="connsiteY4" fmla="*/ 57823 h 57822"/>
                <a:gd name="connsiteX5" fmla="*/ 63822 w 65446"/>
                <a:gd name="connsiteY5" fmla="*/ 42868 h 57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6" h="57822">
                  <a:moveTo>
                    <a:pt x="63822" y="42868"/>
                  </a:moveTo>
                  <a:cubicBezTo>
                    <a:pt x="69441" y="25723"/>
                    <a:pt x="60012" y="7245"/>
                    <a:pt x="42867" y="1625"/>
                  </a:cubicBezTo>
                  <a:cubicBezTo>
                    <a:pt x="25626" y="-3995"/>
                    <a:pt x="7243" y="5435"/>
                    <a:pt x="1623" y="22580"/>
                  </a:cubicBezTo>
                  <a:cubicBezTo>
                    <a:pt x="-2663" y="35725"/>
                    <a:pt x="1814" y="49536"/>
                    <a:pt x="11815" y="57823"/>
                  </a:cubicBezTo>
                  <a:lnTo>
                    <a:pt x="53535" y="57823"/>
                  </a:lnTo>
                  <a:cubicBezTo>
                    <a:pt x="58107" y="54013"/>
                    <a:pt x="61821" y="48964"/>
                    <a:pt x="63822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F534389E-EB02-77F7-A3C1-2C836B4A89FA}"/>
                </a:ext>
              </a:extLst>
            </p:cNvPr>
            <p:cNvSpPr/>
            <p:nvPr userDrawn="1"/>
          </p:nvSpPr>
          <p:spPr>
            <a:xfrm>
              <a:off x="838003" y="6292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0F80DEE1-BF80-D3F4-59D1-BA0B62517D28}"/>
                </a:ext>
              </a:extLst>
            </p:cNvPr>
            <p:cNvSpPr/>
            <p:nvPr userDrawn="1"/>
          </p:nvSpPr>
          <p:spPr>
            <a:xfrm>
              <a:off x="13043" y="1048982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A5540CA2-3486-1551-7AD5-C7910362C922}"/>
                </a:ext>
              </a:extLst>
            </p:cNvPr>
            <p:cNvSpPr/>
            <p:nvPr userDrawn="1"/>
          </p:nvSpPr>
          <p:spPr>
            <a:xfrm>
              <a:off x="290411" y="12539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6A563934-181E-D283-D9B3-F5AC3AEF847C}"/>
                </a:ext>
              </a:extLst>
            </p:cNvPr>
            <p:cNvSpPr/>
            <p:nvPr userDrawn="1"/>
          </p:nvSpPr>
          <p:spPr>
            <a:xfrm>
              <a:off x="355562" y="70160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286AE442-CDBE-3117-82BD-800C98977C7B}"/>
                </a:ext>
              </a:extLst>
            </p:cNvPr>
            <p:cNvSpPr/>
            <p:nvPr userDrawn="1"/>
          </p:nvSpPr>
          <p:spPr>
            <a:xfrm>
              <a:off x="357981" y="104650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303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4227625-1D5B-FE34-DF38-ABF4FFB26537}"/>
                </a:ext>
              </a:extLst>
            </p:cNvPr>
            <p:cNvSpPr/>
            <p:nvPr userDrawn="1"/>
          </p:nvSpPr>
          <p:spPr>
            <a:xfrm>
              <a:off x="1182999" y="62673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098DDA99-A912-03DB-0019-62B586AA16A4}"/>
                </a:ext>
              </a:extLst>
            </p:cNvPr>
            <p:cNvSpPr/>
            <p:nvPr userDrawn="1"/>
          </p:nvSpPr>
          <p:spPr>
            <a:xfrm>
              <a:off x="977925" y="90420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265988D5-C694-2143-07E4-529B77C27273}"/>
                </a:ext>
              </a:extLst>
            </p:cNvPr>
            <p:cNvSpPr/>
            <p:nvPr userDrawn="1"/>
          </p:nvSpPr>
          <p:spPr>
            <a:xfrm>
              <a:off x="910393" y="111165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DE0B54DA-3D54-0654-2A74-D69B78A2859E}"/>
                </a:ext>
              </a:extLst>
            </p:cNvPr>
            <p:cNvSpPr/>
            <p:nvPr userDrawn="1"/>
          </p:nvSpPr>
          <p:spPr>
            <a:xfrm>
              <a:off x="975544" y="55920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EBC8778-0A92-0E44-A7F2-7252F4A78A3F}"/>
                </a:ext>
              </a:extLst>
            </p:cNvPr>
            <p:cNvSpPr/>
            <p:nvPr userDrawn="1"/>
          </p:nvSpPr>
          <p:spPr>
            <a:xfrm>
              <a:off x="1187894" y="1316726"/>
              <a:ext cx="65408" cy="65160"/>
            </a:xfrm>
            <a:custGeom>
              <a:avLst/>
              <a:gdLst>
                <a:gd name="connsiteX0" fmla="*/ 47498 w 65408"/>
                <a:gd name="connsiteY0" fmla="*/ 61922 h 65160"/>
                <a:gd name="connsiteX1" fmla="*/ 63786 w 65408"/>
                <a:gd name="connsiteY1" fmla="*/ 42872 h 65160"/>
                <a:gd name="connsiteX2" fmla="*/ 64167 w 65408"/>
                <a:gd name="connsiteY2" fmla="*/ 23727 h 65160"/>
                <a:gd name="connsiteX3" fmla="*/ 42831 w 65408"/>
                <a:gd name="connsiteY3" fmla="*/ 1629 h 65160"/>
                <a:gd name="connsiteX4" fmla="*/ 12541 w 65408"/>
                <a:gd name="connsiteY4" fmla="*/ 6963 h 65160"/>
                <a:gd name="connsiteX5" fmla="*/ 1588 w 65408"/>
                <a:gd name="connsiteY5" fmla="*/ 22679 h 65160"/>
                <a:gd name="connsiteX6" fmla="*/ 3588 w 65408"/>
                <a:gd name="connsiteY6" fmla="*/ 47635 h 65160"/>
                <a:gd name="connsiteX7" fmla="*/ 22638 w 65408"/>
                <a:gd name="connsiteY7" fmla="*/ 63923 h 65160"/>
                <a:gd name="connsiteX8" fmla="*/ 28448 w 65408"/>
                <a:gd name="connsiteY8" fmla="*/ 65161 h 65160"/>
                <a:gd name="connsiteX9" fmla="*/ 36830 w 65408"/>
                <a:gd name="connsiteY9" fmla="*/ 65161 h 65160"/>
                <a:gd name="connsiteX10" fmla="*/ 47593 w 65408"/>
                <a:gd name="connsiteY10" fmla="*/ 61922 h 6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408" h="65160">
                  <a:moveTo>
                    <a:pt x="47498" y="61922"/>
                  </a:move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24543" y="64589"/>
                    <a:pt x="26448" y="64875"/>
                    <a:pt x="28448" y="65161"/>
                  </a:cubicBezTo>
                  <a:lnTo>
                    <a:pt x="36830" y="65161"/>
                  </a:lnTo>
                  <a:cubicBezTo>
                    <a:pt x="40640" y="64685"/>
                    <a:pt x="44260" y="63637"/>
                    <a:pt x="47593" y="619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81981CA4-2226-0DB7-8A48-FA31BFE70A28}"/>
                </a:ext>
              </a:extLst>
            </p:cNvPr>
            <p:cNvSpPr/>
            <p:nvPr userDrawn="1"/>
          </p:nvSpPr>
          <p:spPr>
            <a:xfrm>
              <a:off x="1117848" y="117918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033A0CAA-DBA2-7369-9656-C93C2C93D5EC}"/>
                </a:ext>
              </a:extLst>
            </p:cNvPr>
            <p:cNvSpPr/>
            <p:nvPr userDrawn="1"/>
          </p:nvSpPr>
          <p:spPr>
            <a:xfrm>
              <a:off x="1185475" y="971734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684E2FE0-1408-3D88-CD30-21DD690C5758}"/>
                </a:ext>
              </a:extLst>
            </p:cNvPr>
            <p:cNvSpPr/>
            <p:nvPr userDrawn="1"/>
          </p:nvSpPr>
          <p:spPr>
            <a:xfrm>
              <a:off x="1045458" y="69674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5D6EA68E-41CA-FEF0-7716-A36DFB660DD0}"/>
                </a:ext>
              </a:extLst>
            </p:cNvPr>
            <p:cNvSpPr/>
            <p:nvPr userDrawn="1"/>
          </p:nvSpPr>
          <p:spPr>
            <a:xfrm>
              <a:off x="770471" y="83667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027B67F2-95CB-BE37-57A0-EE8F4D787909}"/>
                </a:ext>
              </a:extLst>
            </p:cNvPr>
            <p:cNvSpPr/>
            <p:nvPr userDrawn="1"/>
          </p:nvSpPr>
          <p:spPr>
            <a:xfrm>
              <a:off x="980439" y="124919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53997393-50A4-03AC-93BE-0439F81F5B8B}"/>
                </a:ext>
              </a:extLst>
            </p:cNvPr>
            <p:cNvSpPr/>
            <p:nvPr userDrawn="1"/>
          </p:nvSpPr>
          <p:spPr>
            <a:xfrm>
              <a:off x="842866" y="1319111"/>
              <a:ext cx="65443" cy="62680"/>
            </a:xfrm>
            <a:custGeom>
              <a:avLst/>
              <a:gdLst>
                <a:gd name="connsiteX0" fmla="*/ 63818 w 65443"/>
                <a:gd name="connsiteY0" fmla="*/ 42868 h 62680"/>
                <a:gd name="connsiteX1" fmla="*/ 42863 w 65443"/>
                <a:gd name="connsiteY1" fmla="*/ 1625 h 62680"/>
                <a:gd name="connsiteX2" fmla="*/ 1620 w 65443"/>
                <a:gd name="connsiteY2" fmla="*/ 22580 h 62680"/>
                <a:gd name="connsiteX3" fmla="*/ 19908 w 65443"/>
                <a:gd name="connsiteY3" fmla="*/ 62680 h 62680"/>
                <a:gd name="connsiteX4" fmla="*/ 45530 w 65443"/>
                <a:gd name="connsiteY4" fmla="*/ 62680 h 62680"/>
                <a:gd name="connsiteX5" fmla="*/ 63818 w 65443"/>
                <a:gd name="connsiteY5" fmla="*/ 42868 h 6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2680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40" y="5435"/>
                    <a:pt x="1620" y="22580"/>
                  </a:cubicBezTo>
                  <a:cubicBezTo>
                    <a:pt x="-3714" y="38868"/>
                    <a:pt x="4573" y="56108"/>
                    <a:pt x="19908" y="62680"/>
                  </a:cubicBezTo>
                  <a:lnTo>
                    <a:pt x="45530" y="62680"/>
                  </a:lnTo>
                  <a:cubicBezTo>
                    <a:pt x="53912" y="59061"/>
                    <a:pt x="60770" y="52203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B07F3A0B-03B1-399B-E274-3F4457EBC9F0}"/>
                </a:ext>
              </a:extLst>
            </p:cNvPr>
            <p:cNvSpPr/>
            <p:nvPr userDrawn="1"/>
          </p:nvSpPr>
          <p:spPr>
            <a:xfrm>
              <a:off x="772890" y="118166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1E1620A7-9030-8B90-03BE-8A2DF44BB9D2}"/>
                </a:ext>
              </a:extLst>
            </p:cNvPr>
            <p:cNvSpPr/>
            <p:nvPr userDrawn="1"/>
          </p:nvSpPr>
          <p:spPr>
            <a:xfrm>
              <a:off x="840480" y="9741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971F68D9-267D-87CA-9616-11A4F24CA814}"/>
                </a:ext>
              </a:extLst>
            </p:cNvPr>
            <p:cNvSpPr/>
            <p:nvPr userDrawn="1"/>
          </p:nvSpPr>
          <p:spPr>
            <a:xfrm>
              <a:off x="1047934" y="104174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E76BD387-D466-B823-BE46-4A4BD0BBF1AC}"/>
                </a:ext>
              </a:extLst>
            </p:cNvPr>
            <p:cNvSpPr/>
            <p:nvPr userDrawn="1"/>
          </p:nvSpPr>
          <p:spPr>
            <a:xfrm>
              <a:off x="0" y="581406"/>
              <a:ext cx="9021" cy="41338"/>
            </a:xfrm>
            <a:custGeom>
              <a:avLst/>
              <a:gdLst>
                <a:gd name="connsiteX0" fmla="*/ 0 w 9021"/>
                <a:gd name="connsiteY0" fmla="*/ 41338 h 41338"/>
                <a:gd name="connsiteX1" fmla="*/ 7429 w 9021"/>
                <a:gd name="connsiteY1" fmla="*/ 28956 h 41338"/>
                <a:gd name="connsiteX2" fmla="*/ 2953 w 9021"/>
                <a:gd name="connsiteY2" fmla="*/ 0 h 41338"/>
                <a:gd name="connsiteX3" fmla="*/ 0 w 9021"/>
                <a:gd name="connsiteY3" fmla="*/ 5905 h 41338"/>
                <a:gd name="connsiteX4" fmla="*/ 0 w 9021"/>
                <a:gd name="connsiteY4" fmla="*/ 41338 h 41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1" h="41338">
                  <a:moveTo>
                    <a:pt x="0" y="41338"/>
                  </a:moveTo>
                  <a:cubicBezTo>
                    <a:pt x="3239" y="37909"/>
                    <a:pt x="5906" y="33719"/>
                    <a:pt x="7429" y="28956"/>
                  </a:cubicBezTo>
                  <a:cubicBezTo>
                    <a:pt x="10763" y="18764"/>
                    <a:pt x="8668" y="8096"/>
                    <a:pt x="2953" y="0"/>
                  </a:cubicBezTo>
                  <a:cubicBezTo>
                    <a:pt x="1905" y="1905"/>
                    <a:pt x="953" y="3905"/>
                    <a:pt x="0" y="5905"/>
                  </a:cubicBezTo>
                  <a:lnTo>
                    <a:pt x="0" y="41338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9AB1C014-2A72-45FC-38AE-534F9A957B63}"/>
                </a:ext>
              </a:extLst>
            </p:cNvPr>
            <p:cNvSpPr/>
            <p:nvPr userDrawn="1"/>
          </p:nvSpPr>
          <p:spPr>
            <a:xfrm>
              <a:off x="695604" y="18383"/>
              <a:ext cx="65505" cy="56298"/>
            </a:xfrm>
            <a:custGeom>
              <a:avLst/>
              <a:gdLst>
                <a:gd name="connsiteX0" fmla="*/ 22676 w 65505"/>
                <a:gd name="connsiteY0" fmla="*/ 54674 h 56298"/>
                <a:gd name="connsiteX1" fmla="*/ 63919 w 65505"/>
                <a:gd name="connsiteY1" fmla="*/ 33719 h 56298"/>
                <a:gd name="connsiteX2" fmla="*/ 55251 w 65505"/>
                <a:gd name="connsiteY2" fmla="*/ 0 h 56298"/>
                <a:gd name="connsiteX3" fmla="*/ 2197 w 65505"/>
                <a:gd name="connsiteY3" fmla="*/ 12097 h 56298"/>
                <a:gd name="connsiteX4" fmla="*/ 1625 w 65505"/>
                <a:gd name="connsiteY4" fmla="*/ 13526 h 56298"/>
                <a:gd name="connsiteX5" fmla="*/ 22580 w 65505"/>
                <a:gd name="connsiteY5" fmla="*/ 54769 h 56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505" h="56298">
                  <a:moveTo>
                    <a:pt x="22676" y="54674"/>
                  </a:moveTo>
                  <a:cubicBezTo>
                    <a:pt x="39820" y="60293"/>
                    <a:pt x="58299" y="50864"/>
                    <a:pt x="63919" y="33719"/>
                  </a:cubicBezTo>
                  <a:cubicBezTo>
                    <a:pt x="67919" y="21336"/>
                    <a:pt x="64109" y="8382"/>
                    <a:pt x="55251" y="0"/>
                  </a:cubicBezTo>
                  <a:cubicBezTo>
                    <a:pt x="37439" y="3620"/>
                    <a:pt x="19818" y="7620"/>
                    <a:pt x="2197" y="12097"/>
                  </a:cubicBezTo>
                  <a:cubicBezTo>
                    <a:pt x="2006" y="12573"/>
                    <a:pt x="1720" y="12954"/>
                    <a:pt x="1625" y="13526"/>
                  </a:cubicBezTo>
                  <a:cubicBezTo>
                    <a:pt x="-3995" y="30671"/>
                    <a:pt x="5435" y="49149"/>
                    <a:pt x="22580" y="547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9930C79B-409A-6915-36F7-3C50A2768FD0}"/>
                </a:ext>
              </a:extLst>
            </p:cNvPr>
            <p:cNvSpPr/>
            <p:nvPr userDrawn="1"/>
          </p:nvSpPr>
          <p:spPr>
            <a:xfrm>
              <a:off x="628167" y="216683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4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725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4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3452D64A-91B0-7B86-1E4D-9A4D22FC64BE}"/>
                </a:ext>
              </a:extLst>
            </p:cNvPr>
            <p:cNvSpPr/>
            <p:nvPr userDrawn="1"/>
          </p:nvSpPr>
          <p:spPr>
            <a:xfrm>
              <a:off x="1805362" y="82943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5582F714-88AC-740A-7059-D3617EEAA744}"/>
                </a:ext>
              </a:extLst>
            </p:cNvPr>
            <p:cNvSpPr/>
            <p:nvPr userDrawn="1"/>
          </p:nvSpPr>
          <p:spPr>
            <a:xfrm>
              <a:off x="698081" y="35413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76F3938B-4783-F8A4-8C6E-753476431630}"/>
                </a:ext>
              </a:extLst>
            </p:cNvPr>
            <p:cNvSpPr/>
            <p:nvPr userDrawn="1"/>
          </p:nvSpPr>
          <p:spPr>
            <a:xfrm>
              <a:off x="558254" y="7924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0CF738B-4B60-E5C6-FF9A-7C3E2C66F556}"/>
                </a:ext>
              </a:extLst>
            </p:cNvPr>
            <p:cNvSpPr/>
            <p:nvPr userDrawn="1"/>
          </p:nvSpPr>
          <p:spPr>
            <a:xfrm>
              <a:off x="560635" y="42414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B38AF95D-5F0D-8895-A00F-C3BF8AA9FF62}"/>
                </a:ext>
              </a:extLst>
            </p:cNvPr>
            <p:cNvSpPr/>
            <p:nvPr userDrawn="1"/>
          </p:nvSpPr>
          <p:spPr>
            <a:xfrm>
              <a:off x="700595" y="699125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75560A9C-491A-E731-DE31-564CF269CEEA}"/>
                </a:ext>
              </a:extLst>
            </p:cNvPr>
            <p:cNvSpPr/>
            <p:nvPr userDrawn="1"/>
          </p:nvSpPr>
          <p:spPr>
            <a:xfrm>
              <a:off x="903155" y="76765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6843C8BC-4949-ABFE-B0CA-DB433E23150D}"/>
                </a:ext>
              </a:extLst>
            </p:cNvPr>
            <p:cNvSpPr/>
            <p:nvPr userDrawn="1"/>
          </p:nvSpPr>
          <p:spPr>
            <a:xfrm>
              <a:off x="854487" y="-95"/>
              <a:ext cx="28098" cy="4724"/>
            </a:xfrm>
            <a:custGeom>
              <a:avLst/>
              <a:gdLst>
                <a:gd name="connsiteX0" fmla="*/ 28099 w 28098"/>
                <a:gd name="connsiteY0" fmla="*/ 95 h 4724"/>
                <a:gd name="connsiteX1" fmla="*/ 0 w 28098"/>
                <a:gd name="connsiteY1" fmla="*/ 2572 h 4724"/>
                <a:gd name="connsiteX2" fmla="*/ 1333 w 28098"/>
                <a:gd name="connsiteY2" fmla="*/ 3143 h 4724"/>
                <a:gd name="connsiteX3" fmla="*/ 28099 w 28098"/>
                <a:gd name="connsiteY3" fmla="*/ 0 h 4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98" h="4724">
                  <a:moveTo>
                    <a:pt x="28099" y="95"/>
                  </a:moveTo>
                  <a:cubicBezTo>
                    <a:pt x="18669" y="857"/>
                    <a:pt x="9335" y="1619"/>
                    <a:pt x="0" y="2572"/>
                  </a:cubicBezTo>
                  <a:cubicBezTo>
                    <a:pt x="476" y="2762"/>
                    <a:pt x="857" y="3048"/>
                    <a:pt x="1333" y="3143"/>
                  </a:cubicBezTo>
                  <a:cubicBezTo>
                    <a:pt x="10668" y="6191"/>
                    <a:pt x="20288" y="4667"/>
                    <a:pt x="28099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6D99707D-057C-EDEE-DA6B-0AD8389364CF}"/>
                </a:ext>
              </a:extLst>
            </p:cNvPr>
            <p:cNvSpPr/>
            <p:nvPr userDrawn="1"/>
          </p:nvSpPr>
          <p:spPr>
            <a:xfrm>
              <a:off x="765613" y="14677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642F89C5-F40B-1339-D59F-06B7E16A286B}"/>
                </a:ext>
              </a:extLst>
            </p:cNvPr>
            <p:cNvSpPr/>
            <p:nvPr userDrawn="1"/>
          </p:nvSpPr>
          <p:spPr>
            <a:xfrm>
              <a:off x="908049" y="76665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12DDAB4C-F797-F9F5-FD72-706EF311489A}"/>
                </a:ext>
              </a:extLst>
            </p:cNvPr>
            <p:cNvSpPr/>
            <p:nvPr userDrawn="1"/>
          </p:nvSpPr>
          <p:spPr>
            <a:xfrm>
              <a:off x="768090" y="491674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149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723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439094E0-67D8-8C08-8370-00FBC9CB7805}"/>
                </a:ext>
              </a:extLst>
            </p:cNvPr>
            <p:cNvSpPr/>
            <p:nvPr userDrawn="1"/>
          </p:nvSpPr>
          <p:spPr>
            <a:xfrm>
              <a:off x="835623" y="284216"/>
              <a:ext cx="65445" cy="65452"/>
            </a:xfrm>
            <a:custGeom>
              <a:avLst/>
              <a:gdLst>
                <a:gd name="connsiteX0" fmla="*/ 22579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5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79" y="63827"/>
                  </a:moveTo>
                  <a:cubicBezTo>
                    <a:pt x="39820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4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104B2B74-C7D5-55BE-4D63-1CF56F1A8A16}"/>
                </a:ext>
              </a:extLst>
            </p:cNvPr>
            <p:cNvSpPr/>
            <p:nvPr userDrawn="1"/>
          </p:nvSpPr>
          <p:spPr>
            <a:xfrm>
              <a:off x="905535" y="42176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581978CA-38E4-E378-441D-F0626375E668}"/>
                </a:ext>
              </a:extLst>
            </p:cNvPr>
            <p:cNvSpPr/>
            <p:nvPr userDrawn="1"/>
          </p:nvSpPr>
          <p:spPr>
            <a:xfrm>
              <a:off x="148107" y="63407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E5D6FE4A-D6C5-17FF-3CFD-225663183FB3}"/>
                </a:ext>
              </a:extLst>
            </p:cNvPr>
            <p:cNvSpPr/>
            <p:nvPr userDrawn="1"/>
          </p:nvSpPr>
          <p:spPr>
            <a:xfrm>
              <a:off x="163544" y="306038"/>
              <a:ext cx="47619" cy="48488"/>
            </a:xfrm>
            <a:custGeom>
              <a:avLst/>
              <a:gdLst>
                <a:gd name="connsiteX0" fmla="*/ 46006 w 47619"/>
                <a:gd name="connsiteY0" fmla="*/ 25908 h 48488"/>
                <a:gd name="connsiteX1" fmla="*/ 43434 w 47619"/>
                <a:gd name="connsiteY1" fmla="*/ 0 h 48488"/>
                <a:gd name="connsiteX2" fmla="*/ 0 w 47619"/>
                <a:gd name="connsiteY2" fmla="*/ 44768 h 48488"/>
                <a:gd name="connsiteX3" fmla="*/ 4667 w 47619"/>
                <a:gd name="connsiteY3" fmla="*/ 46863 h 48488"/>
                <a:gd name="connsiteX4" fmla="*/ 45910 w 47619"/>
                <a:gd name="connsiteY4" fmla="*/ 25908 h 4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19" h="48488">
                  <a:moveTo>
                    <a:pt x="46006" y="25908"/>
                  </a:moveTo>
                  <a:cubicBezTo>
                    <a:pt x="48958" y="16954"/>
                    <a:pt x="47720" y="7715"/>
                    <a:pt x="43434" y="0"/>
                  </a:cubicBezTo>
                  <a:cubicBezTo>
                    <a:pt x="28575" y="14478"/>
                    <a:pt x="14097" y="29432"/>
                    <a:pt x="0" y="44768"/>
                  </a:cubicBezTo>
                  <a:cubicBezTo>
                    <a:pt x="1524" y="45529"/>
                    <a:pt x="3048" y="46292"/>
                    <a:pt x="4667" y="46863"/>
                  </a:cubicBezTo>
                  <a:cubicBezTo>
                    <a:pt x="21907" y="52483"/>
                    <a:pt x="40291" y="43053"/>
                    <a:pt x="45910" y="2590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9BA1645A-0207-8326-E834-3BC56049E98B}"/>
                </a:ext>
              </a:extLst>
            </p:cNvPr>
            <p:cNvSpPr/>
            <p:nvPr userDrawn="1"/>
          </p:nvSpPr>
          <p:spPr>
            <a:xfrm>
              <a:off x="80480" y="84152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93F132B3-FFA1-DC3C-9D2D-4CA61C034FAA}"/>
                </a:ext>
              </a:extLst>
            </p:cNvPr>
            <p:cNvSpPr/>
            <p:nvPr userDrawn="1"/>
          </p:nvSpPr>
          <p:spPr>
            <a:xfrm>
              <a:off x="78136" y="496528"/>
              <a:ext cx="65408" cy="65420"/>
            </a:xfrm>
            <a:custGeom>
              <a:avLst/>
              <a:gdLst>
                <a:gd name="connsiteX0" fmla="*/ 22543 w 65408"/>
                <a:gd name="connsiteY0" fmla="*/ 63827 h 65420"/>
                <a:gd name="connsiteX1" fmla="*/ 47498 w 65408"/>
                <a:gd name="connsiteY1" fmla="*/ 61922 h 65420"/>
                <a:gd name="connsiteX2" fmla="*/ 63786 w 65408"/>
                <a:gd name="connsiteY2" fmla="*/ 42872 h 65420"/>
                <a:gd name="connsiteX3" fmla="*/ 64167 w 65408"/>
                <a:gd name="connsiteY3" fmla="*/ 23727 h 65420"/>
                <a:gd name="connsiteX4" fmla="*/ 42831 w 65408"/>
                <a:gd name="connsiteY4" fmla="*/ 1629 h 65420"/>
                <a:gd name="connsiteX5" fmla="*/ 12541 w 65408"/>
                <a:gd name="connsiteY5" fmla="*/ 6963 h 65420"/>
                <a:gd name="connsiteX6" fmla="*/ 1588 w 65408"/>
                <a:gd name="connsiteY6" fmla="*/ 22679 h 65420"/>
                <a:gd name="connsiteX7" fmla="*/ 3588 w 65408"/>
                <a:gd name="connsiteY7" fmla="*/ 47635 h 65420"/>
                <a:gd name="connsiteX8" fmla="*/ 22638 w 65408"/>
                <a:gd name="connsiteY8" fmla="*/ 63923 h 6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408" h="65420">
                  <a:moveTo>
                    <a:pt x="22543" y="63827"/>
                  </a:moveTo>
                  <a:cubicBezTo>
                    <a:pt x="31115" y="66590"/>
                    <a:pt x="40069" y="65637"/>
                    <a:pt x="47498" y="61922"/>
                  </a:cubicBez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B465132B-34D1-2902-F57F-E7E19E730AF5}"/>
                </a:ext>
              </a:extLst>
            </p:cNvPr>
            <p:cNvSpPr/>
            <p:nvPr userDrawn="1"/>
          </p:nvSpPr>
          <p:spPr>
            <a:xfrm>
              <a:off x="150526" y="978969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2CCE65EF-1BEC-6914-F742-E474DDAF4DDD}"/>
                </a:ext>
              </a:extLst>
            </p:cNvPr>
            <p:cNvSpPr/>
            <p:nvPr userDrawn="1"/>
          </p:nvSpPr>
          <p:spPr>
            <a:xfrm>
              <a:off x="10566" y="70398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B9B06FD3-40EE-FA28-403F-11E5ACB900FF}"/>
                </a:ext>
              </a:extLst>
            </p:cNvPr>
            <p:cNvSpPr/>
            <p:nvPr userDrawn="1"/>
          </p:nvSpPr>
          <p:spPr>
            <a:xfrm>
              <a:off x="283172" y="219244"/>
              <a:ext cx="65448" cy="65368"/>
            </a:xfrm>
            <a:custGeom>
              <a:avLst/>
              <a:gdLst>
                <a:gd name="connsiteX0" fmla="*/ 22580 w 65448"/>
                <a:gd name="connsiteY0" fmla="*/ 63743 h 65368"/>
                <a:gd name="connsiteX1" fmla="*/ 63823 w 65448"/>
                <a:gd name="connsiteY1" fmla="*/ 42788 h 65368"/>
                <a:gd name="connsiteX2" fmla="*/ 42868 w 65448"/>
                <a:gd name="connsiteY2" fmla="*/ 1545 h 65368"/>
                <a:gd name="connsiteX3" fmla="*/ 22104 w 65448"/>
                <a:gd name="connsiteY3" fmla="*/ 1831 h 65368"/>
                <a:gd name="connsiteX4" fmla="*/ 5435 w 65448"/>
                <a:gd name="connsiteY4" fmla="*/ 14785 h 65368"/>
                <a:gd name="connsiteX5" fmla="*/ 1625 w 65448"/>
                <a:gd name="connsiteY5" fmla="*/ 22500 h 65368"/>
                <a:gd name="connsiteX6" fmla="*/ 22580 w 65448"/>
                <a:gd name="connsiteY6" fmla="*/ 63743 h 65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8" h="65368">
                  <a:moveTo>
                    <a:pt x="22580" y="63743"/>
                  </a:moveTo>
                  <a:cubicBezTo>
                    <a:pt x="39820" y="69363"/>
                    <a:pt x="58204" y="59933"/>
                    <a:pt x="63823" y="42788"/>
                  </a:cubicBezTo>
                  <a:cubicBezTo>
                    <a:pt x="69443" y="25548"/>
                    <a:pt x="60013" y="7165"/>
                    <a:pt x="42868" y="1545"/>
                  </a:cubicBezTo>
                  <a:cubicBezTo>
                    <a:pt x="35820" y="-741"/>
                    <a:pt x="28581" y="-360"/>
                    <a:pt x="22104" y="1831"/>
                  </a:cubicBezTo>
                  <a:cubicBezTo>
                    <a:pt x="16484" y="6117"/>
                    <a:pt x="10960" y="10403"/>
                    <a:pt x="5435" y="14785"/>
                  </a:cubicBezTo>
                  <a:cubicBezTo>
                    <a:pt x="3911" y="17166"/>
                    <a:pt x="2482" y="19643"/>
                    <a:pt x="1625" y="22500"/>
                  </a:cubicBezTo>
                  <a:cubicBezTo>
                    <a:pt x="-3995" y="39645"/>
                    <a:pt x="5435" y="58124"/>
                    <a:pt x="22580" y="6374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1284AB4C-F2F9-BC61-5712-E953FD42995A}"/>
                </a:ext>
              </a:extLst>
            </p:cNvPr>
            <p:cNvSpPr/>
            <p:nvPr userDrawn="1"/>
          </p:nvSpPr>
          <p:spPr>
            <a:xfrm>
              <a:off x="420714" y="149151"/>
              <a:ext cx="65445" cy="65452"/>
            </a:xfrm>
            <a:custGeom>
              <a:avLst/>
              <a:gdLst>
                <a:gd name="connsiteX0" fmla="*/ 22580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4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80" y="63827"/>
                  </a:moveTo>
                  <a:cubicBezTo>
                    <a:pt x="39724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4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2" name="Free-form: Shape 351">
              <a:extLst>
                <a:ext uri="{FF2B5EF4-FFF2-40B4-BE49-F238E27FC236}">
                  <a16:creationId xmlns:a16="http://schemas.microsoft.com/office/drawing/2014/main" id="{3D188BD6-84B3-52B8-0F09-AAAAF237AF45}"/>
                </a:ext>
              </a:extLst>
            </p:cNvPr>
            <p:cNvSpPr/>
            <p:nvPr userDrawn="1"/>
          </p:nvSpPr>
          <p:spPr>
            <a:xfrm>
              <a:off x="353181" y="356610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2" y="25723"/>
                    <a:pt x="60013" y="7245"/>
                    <a:pt x="42868" y="1625"/>
                  </a:cubicBezTo>
                  <a:cubicBezTo>
                    <a:pt x="25627" y="-3995"/>
                    <a:pt x="7149" y="5435"/>
                    <a:pt x="1624" y="22580"/>
                  </a:cubicBezTo>
                  <a:cubicBezTo>
                    <a:pt x="-3995" y="39725"/>
                    <a:pt x="5435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3" name="Free-form: Shape 352">
              <a:extLst>
                <a:ext uri="{FF2B5EF4-FFF2-40B4-BE49-F238E27FC236}">
                  <a16:creationId xmlns:a16="http://schemas.microsoft.com/office/drawing/2014/main" id="{3B34345A-0E3D-9CFA-E802-B461C4457FE8}"/>
                </a:ext>
              </a:extLst>
            </p:cNvPr>
            <p:cNvSpPr/>
            <p:nvPr userDrawn="1"/>
          </p:nvSpPr>
          <p:spPr>
            <a:xfrm>
              <a:off x="215640" y="42661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4" name="Free-form: Shape 353">
              <a:extLst>
                <a:ext uri="{FF2B5EF4-FFF2-40B4-BE49-F238E27FC236}">
                  <a16:creationId xmlns:a16="http://schemas.microsoft.com/office/drawing/2014/main" id="{FDFA56FF-E67E-478A-C50B-2DF3C0AFBA6D}"/>
                </a:ext>
              </a:extLst>
            </p:cNvPr>
            <p:cNvSpPr/>
            <p:nvPr userDrawn="1"/>
          </p:nvSpPr>
          <p:spPr>
            <a:xfrm>
              <a:off x="423094" y="4941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5" name="Free-form: Shape 354">
              <a:extLst>
                <a:ext uri="{FF2B5EF4-FFF2-40B4-BE49-F238E27FC236}">
                  <a16:creationId xmlns:a16="http://schemas.microsoft.com/office/drawing/2014/main" id="{FF2F01FA-DC4D-2723-A660-0434C764B426}"/>
                </a:ext>
              </a:extLst>
            </p:cNvPr>
            <p:cNvSpPr/>
            <p:nvPr userDrawn="1"/>
          </p:nvSpPr>
          <p:spPr>
            <a:xfrm>
              <a:off x="285591" y="564060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6" name="Free-form: Shape 355">
              <a:extLst>
                <a:ext uri="{FF2B5EF4-FFF2-40B4-BE49-F238E27FC236}">
                  <a16:creationId xmlns:a16="http://schemas.microsoft.com/office/drawing/2014/main" id="{B0D988A5-92F9-1DCB-A448-CB1C3F0F1A4D}"/>
                </a:ext>
              </a:extLst>
            </p:cNvPr>
            <p:cNvSpPr/>
            <p:nvPr userDrawn="1"/>
          </p:nvSpPr>
          <p:spPr>
            <a:xfrm>
              <a:off x="490626" y="28669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7" name="Free-form: Shape 356">
              <a:extLst>
                <a:ext uri="{FF2B5EF4-FFF2-40B4-BE49-F238E27FC236}">
                  <a16:creationId xmlns:a16="http://schemas.microsoft.com/office/drawing/2014/main" id="{329E252C-AA9F-EE28-8E48-97BDED2A3F64}"/>
                </a:ext>
              </a:extLst>
            </p:cNvPr>
            <p:cNvSpPr/>
            <p:nvPr userDrawn="1"/>
          </p:nvSpPr>
          <p:spPr>
            <a:xfrm>
              <a:off x="493045" y="631592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8" name="Free-form: Shape 357">
              <a:extLst>
                <a:ext uri="{FF2B5EF4-FFF2-40B4-BE49-F238E27FC236}">
                  <a16:creationId xmlns:a16="http://schemas.microsoft.com/office/drawing/2014/main" id="{4BDB4FBA-0C60-A57B-96F1-49A459CE964E}"/>
                </a:ext>
              </a:extLst>
            </p:cNvPr>
            <p:cNvSpPr/>
            <p:nvPr userDrawn="1"/>
          </p:nvSpPr>
          <p:spPr>
            <a:xfrm>
              <a:off x="1530413" y="969349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9" name="Free-form: Shape 358">
              <a:extLst>
                <a:ext uri="{FF2B5EF4-FFF2-40B4-BE49-F238E27FC236}">
                  <a16:creationId xmlns:a16="http://schemas.microsoft.com/office/drawing/2014/main" id="{27F08242-DE6E-C09C-030E-FA8B8A6A8C68}"/>
                </a:ext>
              </a:extLst>
            </p:cNvPr>
            <p:cNvSpPr/>
            <p:nvPr userDrawn="1"/>
          </p:nvSpPr>
          <p:spPr>
            <a:xfrm>
              <a:off x="1527994" y="62435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0" name="Free-form: Shape 359">
              <a:extLst>
                <a:ext uri="{FF2B5EF4-FFF2-40B4-BE49-F238E27FC236}">
                  <a16:creationId xmlns:a16="http://schemas.microsoft.com/office/drawing/2014/main" id="{C98823E5-17B7-8771-EB2A-0A3E478BF1D0}"/>
                </a:ext>
              </a:extLst>
            </p:cNvPr>
            <p:cNvSpPr/>
            <p:nvPr userDrawn="1"/>
          </p:nvSpPr>
          <p:spPr>
            <a:xfrm>
              <a:off x="1597907" y="761898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1" name="Free-form: Shape 360">
              <a:extLst>
                <a:ext uri="{FF2B5EF4-FFF2-40B4-BE49-F238E27FC236}">
                  <a16:creationId xmlns:a16="http://schemas.microsoft.com/office/drawing/2014/main" id="{15C23399-FC1F-56FC-A6C6-BDFA6031D278}"/>
                </a:ext>
              </a:extLst>
            </p:cNvPr>
            <p:cNvSpPr/>
            <p:nvPr userDrawn="1"/>
          </p:nvSpPr>
          <p:spPr>
            <a:xfrm>
              <a:off x="1455604" y="14191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9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2" name="Free-form: Shape 361">
              <a:extLst>
                <a:ext uri="{FF2B5EF4-FFF2-40B4-BE49-F238E27FC236}">
                  <a16:creationId xmlns:a16="http://schemas.microsoft.com/office/drawing/2014/main" id="{B719A366-B9A2-E70B-65A0-3C9589C22A4E}"/>
                </a:ext>
              </a:extLst>
            </p:cNvPr>
            <p:cNvSpPr/>
            <p:nvPr userDrawn="1"/>
          </p:nvSpPr>
          <p:spPr>
            <a:xfrm>
              <a:off x="1525613" y="27945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3" name="Free-form: Shape 362">
              <a:extLst>
                <a:ext uri="{FF2B5EF4-FFF2-40B4-BE49-F238E27FC236}">
                  <a16:creationId xmlns:a16="http://schemas.microsoft.com/office/drawing/2014/main" id="{1555DC38-EA49-6185-FD12-C958E3EFEB53}"/>
                </a:ext>
              </a:extLst>
            </p:cNvPr>
            <p:cNvSpPr/>
            <p:nvPr userDrawn="1"/>
          </p:nvSpPr>
          <p:spPr>
            <a:xfrm>
              <a:off x="1457985" y="486812"/>
              <a:ext cx="65446" cy="65547"/>
            </a:xfrm>
            <a:custGeom>
              <a:avLst/>
              <a:gdLst>
                <a:gd name="connsiteX0" fmla="*/ 42869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9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9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820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249"/>
                    <a:pt x="42869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4" name="Free-form: Shape 363">
              <a:extLst>
                <a:ext uri="{FF2B5EF4-FFF2-40B4-BE49-F238E27FC236}">
                  <a16:creationId xmlns:a16="http://schemas.microsoft.com/office/drawing/2014/main" id="{422CAB9F-28CB-150A-AAB8-E4B92CC5CD9C}"/>
                </a:ext>
              </a:extLst>
            </p:cNvPr>
            <p:cNvSpPr/>
            <p:nvPr userDrawn="1"/>
          </p:nvSpPr>
          <p:spPr>
            <a:xfrm>
              <a:off x="1595526" y="41690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5" name="Free-form: Shape 364">
              <a:extLst>
                <a:ext uri="{FF2B5EF4-FFF2-40B4-BE49-F238E27FC236}">
                  <a16:creationId xmlns:a16="http://schemas.microsoft.com/office/drawing/2014/main" id="{E4B80093-8CC1-7119-9BCD-41593A1A75C8}"/>
                </a:ext>
              </a:extLst>
            </p:cNvPr>
            <p:cNvSpPr/>
            <p:nvPr userDrawn="1"/>
          </p:nvSpPr>
          <p:spPr>
            <a:xfrm>
              <a:off x="1735449" y="69189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6" name="Free-form: Shape 365">
              <a:extLst>
                <a:ext uri="{FF2B5EF4-FFF2-40B4-BE49-F238E27FC236}">
                  <a16:creationId xmlns:a16="http://schemas.microsoft.com/office/drawing/2014/main" id="{6005586A-B807-52DA-72FE-DA71B4CF3326}"/>
                </a:ext>
              </a:extLst>
            </p:cNvPr>
            <p:cNvSpPr/>
            <p:nvPr userDrawn="1"/>
          </p:nvSpPr>
          <p:spPr>
            <a:xfrm>
              <a:off x="1737867" y="1036881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7" name="Free-form: Shape 366">
              <a:extLst>
                <a:ext uri="{FF2B5EF4-FFF2-40B4-BE49-F238E27FC236}">
                  <a16:creationId xmlns:a16="http://schemas.microsoft.com/office/drawing/2014/main" id="{FC5B9BDA-17C5-9D24-F1C6-C59983D4C16E}"/>
                </a:ext>
              </a:extLst>
            </p:cNvPr>
            <p:cNvSpPr/>
            <p:nvPr userDrawn="1"/>
          </p:nvSpPr>
          <p:spPr>
            <a:xfrm>
              <a:off x="1802981" y="484530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8" name="Free-form: Shape 367">
              <a:extLst>
                <a:ext uri="{FF2B5EF4-FFF2-40B4-BE49-F238E27FC236}">
                  <a16:creationId xmlns:a16="http://schemas.microsoft.com/office/drawing/2014/main" id="{1199B12E-0351-50D5-6E00-9D273F097619}"/>
                </a:ext>
              </a:extLst>
            </p:cNvPr>
            <p:cNvSpPr/>
            <p:nvPr userDrawn="1"/>
          </p:nvSpPr>
          <p:spPr>
            <a:xfrm>
              <a:off x="1665440" y="554440"/>
              <a:ext cx="65540" cy="65452"/>
            </a:xfrm>
            <a:custGeom>
              <a:avLst/>
              <a:gdLst>
                <a:gd name="connsiteX0" fmla="*/ 1625 w 65540"/>
                <a:gd name="connsiteY0" fmla="*/ 22584 h 65452"/>
                <a:gd name="connsiteX1" fmla="*/ 22675 w 65540"/>
                <a:gd name="connsiteY1" fmla="*/ 63827 h 65452"/>
                <a:gd name="connsiteX2" fmla="*/ 63918 w 65540"/>
                <a:gd name="connsiteY2" fmla="*/ 42872 h 65452"/>
                <a:gd name="connsiteX3" fmla="*/ 64299 w 65540"/>
                <a:gd name="connsiteY3" fmla="*/ 23727 h 65452"/>
                <a:gd name="connsiteX4" fmla="*/ 42963 w 65540"/>
                <a:gd name="connsiteY4" fmla="*/ 1629 h 65452"/>
                <a:gd name="connsiteX5" fmla="*/ 12673 w 65540"/>
                <a:gd name="connsiteY5" fmla="*/ 6963 h 65452"/>
                <a:gd name="connsiteX6" fmla="*/ 1720 w 65540"/>
                <a:gd name="connsiteY6" fmla="*/ 22679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452">
                  <a:moveTo>
                    <a:pt x="1625" y="22584"/>
                  </a:moveTo>
                  <a:cubicBezTo>
                    <a:pt x="-3995" y="39729"/>
                    <a:pt x="5434" y="58208"/>
                    <a:pt x="22675" y="63827"/>
                  </a:cubicBezTo>
                  <a:cubicBezTo>
                    <a:pt x="39820" y="69447"/>
                    <a:pt x="58298" y="60017"/>
                    <a:pt x="63918" y="42872"/>
                  </a:cubicBezTo>
                  <a:cubicBezTo>
                    <a:pt x="66013" y="36395"/>
                    <a:pt x="66013" y="29823"/>
                    <a:pt x="64299" y="23727"/>
                  </a:cubicBezTo>
                  <a:cubicBezTo>
                    <a:pt x="61442" y="13631"/>
                    <a:pt x="53726" y="5058"/>
                    <a:pt x="42963" y="1629"/>
                  </a:cubicBezTo>
                  <a:cubicBezTo>
                    <a:pt x="32200" y="-1895"/>
                    <a:pt x="20960" y="486"/>
                    <a:pt x="12673" y="6963"/>
                  </a:cubicBezTo>
                  <a:cubicBezTo>
                    <a:pt x="7721" y="10868"/>
                    <a:pt x="3815" y="16202"/>
                    <a:pt x="1720" y="2267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9" name="Free-form: Shape 368">
              <a:extLst>
                <a:ext uri="{FF2B5EF4-FFF2-40B4-BE49-F238E27FC236}">
                  <a16:creationId xmlns:a16="http://schemas.microsoft.com/office/drawing/2014/main" id="{A16002D5-8629-7A7C-4941-AEC42B99B274}"/>
                </a:ext>
              </a:extLst>
            </p:cNvPr>
            <p:cNvSpPr/>
            <p:nvPr userDrawn="1"/>
          </p:nvSpPr>
          <p:spPr>
            <a:xfrm>
              <a:off x="1732972" y="347090"/>
              <a:ext cx="64680" cy="65347"/>
            </a:xfrm>
            <a:custGeom>
              <a:avLst/>
              <a:gdLst>
                <a:gd name="connsiteX0" fmla="*/ 22676 w 64680"/>
                <a:gd name="connsiteY0" fmla="*/ 63722 h 65347"/>
                <a:gd name="connsiteX1" fmla="*/ 63919 w 64680"/>
                <a:gd name="connsiteY1" fmla="*/ 42767 h 65347"/>
                <a:gd name="connsiteX2" fmla="*/ 64681 w 64680"/>
                <a:gd name="connsiteY2" fmla="*/ 39148 h 65347"/>
                <a:gd name="connsiteX3" fmla="*/ 30391 w 64680"/>
                <a:gd name="connsiteY3" fmla="*/ 0 h 65347"/>
                <a:gd name="connsiteX4" fmla="*/ 1625 w 64680"/>
                <a:gd name="connsiteY4" fmla="*/ 22479 h 65347"/>
                <a:gd name="connsiteX5" fmla="*/ 22580 w 64680"/>
                <a:gd name="connsiteY5" fmla="*/ 63722 h 65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680" h="65347">
                  <a:moveTo>
                    <a:pt x="22676" y="63722"/>
                  </a:moveTo>
                  <a:cubicBezTo>
                    <a:pt x="39916" y="69342"/>
                    <a:pt x="58299" y="59912"/>
                    <a:pt x="63919" y="42767"/>
                  </a:cubicBezTo>
                  <a:cubicBezTo>
                    <a:pt x="64300" y="41529"/>
                    <a:pt x="64490" y="40386"/>
                    <a:pt x="64681" y="39148"/>
                  </a:cubicBezTo>
                  <a:cubicBezTo>
                    <a:pt x="53632" y="25813"/>
                    <a:pt x="42202" y="12764"/>
                    <a:pt x="30391" y="0"/>
                  </a:cubicBezTo>
                  <a:cubicBezTo>
                    <a:pt x="17532" y="953"/>
                    <a:pt x="5816" y="9430"/>
                    <a:pt x="1625" y="22479"/>
                  </a:cubicBezTo>
                  <a:cubicBezTo>
                    <a:pt x="-3995" y="39624"/>
                    <a:pt x="5435" y="58103"/>
                    <a:pt x="22580" y="63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0" name="Free-form: Shape 369">
              <a:extLst>
                <a:ext uri="{FF2B5EF4-FFF2-40B4-BE49-F238E27FC236}">
                  <a16:creationId xmlns:a16="http://schemas.microsoft.com/office/drawing/2014/main" id="{8C0E21EC-FA4E-32B7-AF0E-DBD466543993}"/>
                </a:ext>
              </a:extLst>
            </p:cNvPr>
            <p:cNvSpPr/>
            <p:nvPr userDrawn="1"/>
          </p:nvSpPr>
          <p:spPr>
            <a:xfrm>
              <a:off x="1664874" y="252507"/>
              <a:ext cx="24860" cy="21621"/>
            </a:xfrm>
            <a:custGeom>
              <a:avLst/>
              <a:gdLst>
                <a:gd name="connsiteX0" fmla="*/ 20765 w 24860"/>
                <a:gd name="connsiteY0" fmla="*/ 20765 h 21621"/>
                <a:gd name="connsiteX1" fmla="*/ 24860 w 24860"/>
                <a:gd name="connsiteY1" fmla="*/ 21622 h 21621"/>
                <a:gd name="connsiteX2" fmla="*/ 0 w 24860"/>
                <a:gd name="connsiteY2" fmla="*/ 0 h 21621"/>
                <a:gd name="connsiteX3" fmla="*/ 20765 w 24860"/>
                <a:gd name="connsiteY3" fmla="*/ 20669 h 21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860" h="21621">
                  <a:moveTo>
                    <a:pt x="20765" y="20765"/>
                  </a:moveTo>
                  <a:cubicBezTo>
                    <a:pt x="22098" y="21241"/>
                    <a:pt x="23432" y="21431"/>
                    <a:pt x="24860" y="21622"/>
                  </a:cubicBezTo>
                  <a:cubicBezTo>
                    <a:pt x="16669" y="14288"/>
                    <a:pt x="8477" y="7144"/>
                    <a:pt x="0" y="0"/>
                  </a:cubicBezTo>
                  <a:cubicBezTo>
                    <a:pt x="3143" y="9430"/>
                    <a:pt x="10573" y="17431"/>
                    <a:pt x="20765" y="206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1" name="Free-form: Shape 370">
              <a:extLst>
                <a:ext uri="{FF2B5EF4-FFF2-40B4-BE49-F238E27FC236}">
                  <a16:creationId xmlns:a16="http://schemas.microsoft.com/office/drawing/2014/main" id="{CFCADD23-278C-A43A-0850-70C12AF47CBE}"/>
                </a:ext>
              </a:extLst>
            </p:cNvPr>
            <p:cNvSpPr/>
            <p:nvPr userDrawn="1"/>
          </p:nvSpPr>
          <p:spPr>
            <a:xfrm>
              <a:off x="1043076" y="351748"/>
              <a:ext cx="65446" cy="65547"/>
            </a:xfrm>
            <a:custGeom>
              <a:avLst/>
              <a:gdLst>
                <a:gd name="connsiteX0" fmla="*/ 42868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8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8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725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153"/>
                    <a:pt x="42868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2" name="Free-form: Shape 371">
              <a:extLst>
                <a:ext uri="{FF2B5EF4-FFF2-40B4-BE49-F238E27FC236}">
                  <a16:creationId xmlns:a16="http://schemas.microsoft.com/office/drawing/2014/main" id="{7363506B-C9DA-E4DE-E24C-65F6CC1844F5}"/>
                </a:ext>
              </a:extLst>
            </p:cNvPr>
            <p:cNvSpPr/>
            <p:nvPr userDrawn="1"/>
          </p:nvSpPr>
          <p:spPr>
            <a:xfrm>
              <a:off x="1110609" y="14429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3" name="Free-form: Shape 372">
              <a:extLst>
                <a:ext uri="{FF2B5EF4-FFF2-40B4-BE49-F238E27FC236}">
                  <a16:creationId xmlns:a16="http://schemas.microsoft.com/office/drawing/2014/main" id="{EB2FBAB3-D8C7-0AF7-93C3-B04188B2757B}"/>
                </a:ext>
              </a:extLst>
            </p:cNvPr>
            <p:cNvSpPr/>
            <p:nvPr userDrawn="1"/>
          </p:nvSpPr>
          <p:spPr>
            <a:xfrm>
              <a:off x="1112990" y="48929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4" name="Free-form: Shape 373">
              <a:extLst>
                <a:ext uri="{FF2B5EF4-FFF2-40B4-BE49-F238E27FC236}">
                  <a16:creationId xmlns:a16="http://schemas.microsoft.com/office/drawing/2014/main" id="{6AA908BD-DD36-4A0E-1662-DCD0BA8FC36C}"/>
                </a:ext>
              </a:extLst>
            </p:cNvPr>
            <p:cNvSpPr/>
            <p:nvPr userDrawn="1"/>
          </p:nvSpPr>
          <p:spPr>
            <a:xfrm>
              <a:off x="1115504" y="834284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5" name="Free-form: Shape 374">
              <a:extLst>
                <a:ext uri="{FF2B5EF4-FFF2-40B4-BE49-F238E27FC236}">
                  <a16:creationId xmlns:a16="http://schemas.microsoft.com/office/drawing/2014/main" id="{30E7D8F5-085A-C220-9577-C42F4ABEEEB1}"/>
                </a:ext>
              </a:extLst>
            </p:cNvPr>
            <p:cNvSpPr/>
            <p:nvPr userDrawn="1"/>
          </p:nvSpPr>
          <p:spPr>
            <a:xfrm>
              <a:off x="1180617" y="28183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6" name="Free-form: Shape 375">
              <a:extLst>
                <a:ext uri="{FF2B5EF4-FFF2-40B4-BE49-F238E27FC236}">
                  <a16:creationId xmlns:a16="http://schemas.microsoft.com/office/drawing/2014/main" id="{87F3B320-AA49-0CEA-65B0-D8A0C252C877}"/>
                </a:ext>
              </a:extLst>
            </p:cNvPr>
            <p:cNvSpPr/>
            <p:nvPr userDrawn="1"/>
          </p:nvSpPr>
          <p:spPr>
            <a:xfrm>
              <a:off x="973163" y="21430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7" name="Free-form: Shape 376">
              <a:extLst>
                <a:ext uri="{FF2B5EF4-FFF2-40B4-BE49-F238E27FC236}">
                  <a16:creationId xmlns:a16="http://schemas.microsoft.com/office/drawing/2014/main" id="{4F8A735A-B2B9-ECDB-879F-09905E6D5D2A}"/>
                </a:ext>
              </a:extLst>
            </p:cNvPr>
            <p:cNvSpPr/>
            <p:nvPr userDrawn="1"/>
          </p:nvSpPr>
          <p:spPr>
            <a:xfrm>
              <a:off x="1040695" y="685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8" name="Free-form: Shape 377">
              <a:extLst>
                <a:ext uri="{FF2B5EF4-FFF2-40B4-BE49-F238E27FC236}">
                  <a16:creationId xmlns:a16="http://schemas.microsoft.com/office/drawing/2014/main" id="{223AC5AB-C609-0F1A-53E5-16412C06ECD9}"/>
                </a:ext>
              </a:extLst>
            </p:cNvPr>
            <p:cNvSpPr/>
            <p:nvPr userDrawn="1"/>
          </p:nvSpPr>
          <p:spPr>
            <a:xfrm>
              <a:off x="1250532" y="419280"/>
              <a:ext cx="65540" cy="65547"/>
            </a:xfrm>
            <a:custGeom>
              <a:avLst/>
              <a:gdLst>
                <a:gd name="connsiteX0" fmla="*/ 42868 w 65540"/>
                <a:gd name="connsiteY0" fmla="*/ 1629 h 65547"/>
                <a:gd name="connsiteX1" fmla="*/ 12578 w 65540"/>
                <a:gd name="connsiteY1" fmla="*/ 6963 h 65547"/>
                <a:gd name="connsiteX2" fmla="*/ 1625 w 65540"/>
                <a:gd name="connsiteY2" fmla="*/ 22679 h 65547"/>
                <a:gd name="connsiteX3" fmla="*/ 22675 w 65540"/>
                <a:gd name="connsiteY3" fmla="*/ 63923 h 65547"/>
                <a:gd name="connsiteX4" fmla="*/ 63918 w 65540"/>
                <a:gd name="connsiteY4" fmla="*/ 42968 h 65547"/>
                <a:gd name="connsiteX5" fmla="*/ 64299 w 65540"/>
                <a:gd name="connsiteY5" fmla="*/ 23822 h 65547"/>
                <a:gd name="connsiteX6" fmla="*/ 42963 w 65540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547">
                  <a:moveTo>
                    <a:pt x="42868" y="1629"/>
                  </a:move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4" y="58303"/>
                    <a:pt x="22675" y="63923"/>
                  </a:cubicBezTo>
                  <a:cubicBezTo>
                    <a:pt x="39915" y="69542"/>
                    <a:pt x="58298" y="60113"/>
                    <a:pt x="63918" y="42968"/>
                  </a:cubicBezTo>
                  <a:cubicBezTo>
                    <a:pt x="66013" y="36491"/>
                    <a:pt x="66013" y="29918"/>
                    <a:pt x="64299" y="23822"/>
                  </a:cubicBezTo>
                  <a:cubicBezTo>
                    <a:pt x="61442" y="13726"/>
                    <a:pt x="53726" y="5153"/>
                    <a:pt x="42963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9" name="Free-form: Shape 378">
              <a:extLst>
                <a:ext uri="{FF2B5EF4-FFF2-40B4-BE49-F238E27FC236}">
                  <a16:creationId xmlns:a16="http://schemas.microsoft.com/office/drawing/2014/main" id="{E9836849-AAB7-3CB8-4876-45901401F864}"/>
                </a:ext>
              </a:extLst>
            </p:cNvPr>
            <p:cNvSpPr/>
            <p:nvPr userDrawn="1"/>
          </p:nvSpPr>
          <p:spPr>
            <a:xfrm>
              <a:off x="1322958" y="90181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0" name="Free-form: Shape 379">
              <a:extLst>
                <a:ext uri="{FF2B5EF4-FFF2-40B4-BE49-F238E27FC236}">
                  <a16:creationId xmlns:a16="http://schemas.microsoft.com/office/drawing/2014/main" id="{F09BEFC5-751C-1951-EFE4-8886952F75BB}"/>
                </a:ext>
              </a:extLst>
            </p:cNvPr>
            <p:cNvSpPr/>
            <p:nvPr userDrawn="1"/>
          </p:nvSpPr>
          <p:spPr>
            <a:xfrm>
              <a:off x="1248150" y="7438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1" name="Free-form: Shape 380">
              <a:extLst>
                <a:ext uri="{FF2B5EF4-FFF2-40B4-BE49-F238E27FC236}">
                  <a16:creationId xmlns:a16="http://schemas.microsoft.com/office/drawing/2014/main" id="{8E2698B9-743B-87BC-3313-2D90F286EAF8}"/>
                </a:ext>
              </a:extLst>
            </p:cNvPr>
            <p:cNvSpPr/>
            <p:nvPr userDrawn="1"/>
          </p:nvSpPr>
          <p:spPr>
            <a:xfrm>
              <a:off x="1320540" y="55682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2" name="Free-form: Shape 381">
              <a:extLst>
                <a:ext uri="{FF2B5EF4-FFF2-40B4-BE49-F238E27FC236}">
                  <a16:creationId xmlns:a16="http://schemas.microsoft.com/office/drawing/2014/main" id="{7571F12D-363B-BC62-C1E0-3A6229BC9F65}"/>
                </a:ext>
              </a:extLst>
            </p:cNvPr>
            <p:cNvSpPr/>
            <p:nvPr userDrawn="1"/>
          </p:nvSpPr>
          <p:spPr>
            <a:xfrm>
              <a:off x="1388072" y="349371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3" name="Free-form: Shape 382">
              <a:extLst>
                <a:ext uri="{FF2B5EF4-FFF2-40B4-BE49-F238E27FC236}">
                  <a16:creationId xmlns:a16="http://schemas.microsoft.com/office/drawing/2014/main" id="{1CA5D8FA-0EAD-8701-F6B4-63EAB98ECDEE}"/>
                </a:ext>
              </a:extLst>
            </p:cNvPr>
            <p:cNvSpPr/>
            <p:nvPr userDrawn="1"/>
          </p:nvSpPr>
          <p:spPr>
            <a:xfrm>
              <a:off x="1318063" y="211925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384" name="Graphic 1">
            <a:extLst>
              <a:ext uri="{FF2B5EF4-FFF2-40B4-BE49-F238E27FC236}">
                <a16:creationId xmlns:a16="http://schemas.microsoft.com/office/drawing/2014/main" id="{BF7B2405-F81A-DA41-B348-34BA7A4E2DAA}"/>
              </a:ext>
            </a:extLst>
          </p:cNvPr>
          <p:cNvSpPr/>
          <p:nvPr userDrawn="1"/>
        </p:nvSpPr>
        <p:spPr>
          <a:xfrm>
            <a:off x="323178" y="4669132"/>
            <a:ext cx="436572" cy="436536"/>
          </a:xfrm>
          <a:custGeom>
            <a:avLst/>
            <a:gdLst>
              <a:gd name="connsiteX0" fmla="*/ 436626 w 436626"/>
              <a:gd name="connsiteY0" fmla="*/ 218313 h 436626"/>
              <a:gd name="connsiteX1" fmla="*/ 218313 w 436626"/>
              <a:gd name="connsiteY1" fmla="*/ 436626 h 436626"/>
              <a:gd name="connsiteX2" fmla="*/ 0 w 436626"/>
              <a:gd name="connsiteY2" fmla="*/ 218313 h 436626"/>
              <a:gd name="connsiteX3" fmla="*/ 218313 w 436626"/>
              <a:gd name="connsiteY3" fmla="*/ 0 h 436626"/>
              <a:gd name="connsiteX4" fmla="*/ 436626 w 436626"/>
              <a:gd name="connsiteY4" fmla="*/ 218313 h 436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6626" h="436626">
                <a:moveTo>
                  <a:pt x="436626" y="218313"/>
                </a:moveTo>
                <a:cubicBezTo>
                  <a:pt x="436626" y="338884"/>
                  <a:pt x="338884" y="436626"/>
                  <a:pt x="218313" y="436626"/>
                </a:cubicBezTo>
                <a:cubicBezTo>
                  <a:pt x="97742" y="436626"/>
                  <a:pt x="0" y="338884"/>
                  <a:pt x="0" y="218313"/>
                </a:cubicBezTo>
                <a:cubicBezTo>
                  <a:pt x="0" y="97742"/>
                  <a:pt x="97742" y="0"/>
                  <a:pt x="218313" y="0"/>
                </a:cubicBezTo>
                <a:cubicBezTo>
                  <a:pt x="338884" y="0"/>
                  <a:pt x="436626" y="97742"/>
                  <a:pt x="436626" y="218313"/>
                </a:cubicBezTo>
                <a:close/>
              </a:path>
            </a:pathLst>
          </a:custGeom>
          <a:solidFill>
            <a:srgbClr val="DD3423"/>
          </a:solidFill>
          <a:ln w="9525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8A047-523B-55A3-84D9-02AC64CC3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5930" y="1670986"/>
            <a:ext cx="5740140" cy="3880968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2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886EEA-E4C7-BD81-1CFE-22A9931B77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21755" y="887395"/>
            <a:ext cx="3548490" cy="309113"/>
          </a:xfrm>
          <a:prstGeom prst="rect">
            <a:avLst/>
          </a:prstGeom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sz="1800" b="1" cap="all" spc="-2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r"/>
              <a:t>Teacher’s Pack</a:t>
            </a:r>
            <a:endParaRPr lang="en-GB" dirty="0"/>
          </a:p>
        </p:txBody>
      </p:sp>
      <p:pic>
        <p:nvPicPr>
          <p:cNvPr id="4" name="Picture 3" descr="A blue rectangle with red and green text&#10;&#10;Description automatically generated with low confidence">
            <a:extLst>
              <a:ext uri="{FF2B5EF4-FFF2-40B4-BE49-F238E27FC236}">
                <a16:creationId xmlns:a16="http://schemas.microsoft.com/office/drawing/2014/main" id="{17B8DDEE-7D0E-79CD-184F-7631FD03640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783" y="5999267"/>
            <a:ext cx="1747429" cy="61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466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FAE4CCE-B3AC-5731-B3D5-6C3528442A76}"/>
              </a:ext>
            </a:extLst>
          </p:cNvPr>
          <p:cNvGrpSpPr/>
          <p:nvPr userDrawn="1"/>
        </p:nvGrpSpPr>
        <p:grpSpPr>
          <a:xfrm rot="10800000">
            <a:off x="96710" y="5748337"/>
            <a:ext cx="2148941" cy="1109659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4A1F8084-399A-01BC-D985-C4BF2A5F4144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0A85482B-3383-7B43-6409-6C14A3C86CB8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4A979AC4-720D-333A-A59A-D9B6739D944C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42CBA981-1244-3083-1DFF-90AC3F8754C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9956AEC1-B3F1-7F04-2FCC-8DB08A7A7DC1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747B85D3-2A86-31A6-A8A2-6F292563DF99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224FCFE1-B37B-945B-6930-F542630BDC18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ECCFC121-D2A4-B9F5-3DE8-D2B78F67EC01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32D37B96-8464-DE74-7F26-19E451EA5CCC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C56E7C48-D38C-AEE1-F02E-2C222DA8204C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CCDB819-9D3E-EA31-1ED7-49B57DC80A9A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8B3DEC56-5F2E-BDA5-EAA8-909C7F8543DE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85669D12-135F-C171-51C2-7A7B9B9B07BD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D2EDF302-6656-B594-1EEC-72465245FC9F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9BC9BE71-FCB0-4F9B-E40D-EE94785EA6DE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BB00BFD0-57ED-2F00-EF4E-C7F0FFCCFC16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B18EC96F-04EF-76E9-AF87-2A8068503F9A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89FB8C7E-3AE0-2DA5-E111-563B12238D08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A7E0CFBD-A21D-63A6-997A-34217F8161E2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3F591B67-C346-71CF-E466-677AF0BD293B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2D2BD905-1529-5DE6-4E9A-1F3BF36F2FDB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C514931B-E02C-D5D8-B8F8-519690664EB3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B51E66CA-4841-6AF6-ACCF-5ECC81B2219F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3058814E-79D9-086F-271A-7BB9FAA87A76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437B1399-2639-7B57-EDDD-80A6298C8E88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9B1DD271-B319-703D-0F12-1318381C7BFB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99FE26C9-85DB-8631-F17F-73018E7DC208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9710307C-47DE-A0E9-A6A4-20DAF69F8C06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F356AA57-3595-A96F-E6E0-CBDCC03943D9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75B5663A-6302-C51A-326A-386469882B18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818317BA-BF85-7416-AAB6-B3DAB0724301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C9043930-46CB-46E3-B022-7876CE275075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2F91244C-4FD3-7277-0265-9D6912A0D20A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3DBD7240-E786-A90D-A2F6-883EFB482FD6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8BAFC6D-22B8-BE2A-51FA-98C1D5FE941F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CEAFCC21-133C-71D0-2C1B-04205376FEBA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E37468FB-49B7-2CA6-60D3-FC9C47C47509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7CBC0C75-EF99-27EB-A220-EEA813BECBBD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1BB6E2F1-BE28-BB4C-98A5-BCAE9AF5C511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E2F6681F-E8FD-B4CA-25EA-E82C43150B81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BCCAEBDD-FEA7-2654-012E-0A29B0EA2F5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33E9CEC3-174C-F323-EADA-D45583E90B03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604D551E-3AFF-413E-76D2-BD4001DA6ABA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6D274CC5-1684-02D7-8FA1-00EBB0898084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4CF2FCA3-1500-78A2-2153-F238C378C198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55A00CED-B037-9A5C-801F-5B97FFE05707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8B23D38E-3A5C-24F2-2D27-A02F360AB7B5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02485B45-B42D-897A-3EC3-07EF82CB5A19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F81410B-EAF5-8248-8EA6-50625696849B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6" name="Free-form: Shape 95">
              <a:extLst>
                <a:ext uri="{FF2B5EF4-FFF2-40B4-BE49-F238E27FC236}">
                  <a16:creationId xmlns:a16="http://schemas.microsoft.com/office/drawing/2014/main" id="{8DBA2196-2BAC-B227-B062-ACDE1E52EA3A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7" name="Free-form: Shape 96">
              <a:extLst>
                <a:ext uri="{FF2B5EF4-FFF2-40B4-BE49-F238E27FC236}">
                  <a16:creationId xmlns:a16="http://schemas.microsoft.com/office/drawing/2014/main" id="{81A07350-34C7-95D8-9539-5DA41931C7C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8" name="Free-form: Shape 97">
              <a:extLst>
                <a:ext uri="{FF2B5EF4-FFF2-40B4-BE49-F238E27FC236}">
                  <a16:creationId xmlns:a16="http://schemas.microsoft.com/office/drawing/2014/main" id="{C390DC8A-363D-BDDC-62DA-E86B683CCAE0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9" name="Free-form: Shape 98">
              <a:extLst>
                <a:ext uri="{FF2B5EF4-FFF2-40B4-BE49-F238E27FC236}">
                  <a16:creationId xmlns:a16="http://schemas.microsoft.com/office/drawing/2014/main" id="{C83D708E-F02A-DC4B-E1FB-D8BD519CDE29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1" name="Free-form: Shape 100">
              <a:extLst>
                <a:ext uri="{FF2B5EF4-FFF2-40B4-BE49-F238E27FC236}">
                  <a16:creationId xmlns:a16="http://schemas.microsoft.com/office/drawing/2014/main" id="{16DC38D5-A4B5-DA82-98E4-6D1E7281A507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2" name="Free-form: Shape 101">
              <a:extLst>
                <a:ext uri="{FF2B5EF4-FFF2-40B4-BE49-F238E27FC236}">
                  <a16:creationId xmlns:a16="http://schemas.microsoft.com/office/drawing/2014/main" id="{4DF50F47-8535-1CFA-B081-49D35FDF1CBD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3" name="Free-form: Shape 102">
              <a:extLst>
                <a:ext uri="{FF2B5EF4-FFF2-40B4-BE49-F238E27FC236}">
                  <a16:creationId xmlns:a16="http://schemas.microsoft.com/office/drawing/2014/main" id="{CAD6190A-5562-D904-0440-CD8A19706696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4" name="Free-form: Shape 103">
              <a:extLst>
                <a:ext uri="{FF2B5EF4-FFF2-40B4-BE49-F238E27FC236}">
                  <a16:creationId xmlns:a16="http://schemas.microsoft.com/office/drawing/2014/main" id="{E4A4D516-349B-FF7E-F09A-00DDFD16D3C0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2DA19AC1-EA7A-8FE6-DA4F-3EBA12074621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569AD0E9-E134-DDA3-F416-8DFED02450C7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B7B4BE99-D918-7D20-FCD1-E13A9369CABB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2CA9020A-041C-AC49-1DD1-594800FBBEB9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B75262DC-F996-5D79-204C-1D48CC7FBB39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AA02AC0-2C2C-5070-E4BA-1F41D697A5EB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B63C1542-41D1-427A-CA8E-AD32A58E9E77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05E18713-537D-84BB-66D8-EF3C1034F127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8AE91876-778D-A647-6A2D-8B4242AABAB9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48E47890-B3FA-5254-214B-271AD7EF1615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B2C3015-D07B-4984-4C2A-A84E036A04F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08786794-00C3-6836-CC6A-4FA9BEC69438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BF69C773-9700-1BC1-BC37-42AA090E94AD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116D020F-F34D-72F2-126A-CA5AEC21F4E1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37926D92-8592-EBD8-D374-DBDBECEBDF01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31CE6689-BE9A-6F3F-EB04-91A94A7E9379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2A3EA2B9-4160-2440-D4DB-AF8D0C161F74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043F3478-1213-BEBE-283B-C041A8AB7F23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59FA1527-6CDA-1226-281B-9885D4DDF3BC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36F3762C-810A-0027-C8CB-D93D5B3A7439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1121221E-FBCA-B53C-FC72-90242CF186A6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02B6F294-3377-D9AD-A1B1-82941F19ADAA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8CD73534-8656-7D59-AC87-44E739231674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9D46B912-CF10-07E5-11F5-2096875E3499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BC516F0F-700F-D962-611E-2319F56A604B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03B8195B-68F8-7866-36DE-77AFB36F301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3AA725E1-7185-60B6-BD09-47BAFACFD1E1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771DA055-A91E-F2F0-8272-EEF2F407B843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3040BCA2-B0BF-F68F-EBCF-7E04D1BD6009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EB07D015-B76B-20FD-8F29-9E771F1CF408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187" name="Graphic 39">
            <a:extLst>
              <a:ext uri="{FF2B5EF4-FFF2-40B4-BE49-F238E27FC236}">
                <a16:creationId xmlns:a16="http://schemas.microsoft.com/office/drawing/2014/main" id="{1FED6511-CAF1-8F58-FCB5-BBA0580D9AD4}"/>
              </a:ext>
            </a:extLst>
          </p:cNvPr>
          <p:cNvGrpSpPr/>
          <p:nvPr userDrawn="1"/>
        </p:nvGrpSpPr>
        <p:grpSpPr>
          <a:xfrm>
            <a:off x="10334976" y="247362"/>
            <a:ext cx="1694367" cy="1694060"/>
            <a:chOff x="-96" y="1"/>
            <a:chExt cx="3207710" cy="3207169"/>
          </a:xfrm>
          <a:solidFill>
            <a:schemeClr val="accent2"/>
          </a:solidFill>
        </p:grpSpPr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94B8730B-F18C-2CE0-C967-B20F69F895ED}"/>
                </a:ext>
              </a:extLst>
            </p:cNvPr>
            <p:cNvSpPr/>
            <p:nvPr userDrawn="1"/>
          </p:nvSpPr>
          <p:spPr>
            <a:xfrm>
              <a:off x="1876505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55F2000C-3E2F-F4FA-CDE1-58765F300BDC}"/>
                </a:ext>
              </a:extLst>
            </p:cNvPr>
            <p:cNvSpPr/>
            <p:nvPr userDrawn="1"/>
          </p:nvSpPr>
          <p:spPr>
            <a:xfrm>
              <a:off x="1876505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EB2019F5-4FE4-FBF0-31E8-3AD8DDC719DC}"/>
                </a:ext>
              </a:extLst>
            </p:cNvPr>
            <p:cNvSpPr/>
            <p:nvPr userDrawn="1"/>
          </p:nvSpPr>
          <p:spPr>
            <a:xfrm>
              <a:off x="2038143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664D1897-8B1C-650C-D903-69E295A725AD}"/>
                </a:ext>
              </a:extLst>
            </p:cNvPr>
            <p:cNvSpPr/>
            <p:nvPr userDrawn="1"/>
          </p:nvSpPr>
          <p:spPr>
            <a:xfrm>
              <a:off x="1876505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2" name="Free-form: Shape 191">
              <a:extLst>
                <a:ext uri="{FF2B5EF4-FFF2-40B4-BE49-F238E27FC236}">
                  <a16:creationId xmlns:a16="http://schemas.microsoft.com/office/drawing/2014/main" id="{9097177E-2C08-1C72-CF18-8DA7F73D43C2}"/>
                </a:ext>
              </a:extLst>
            </p:cNvPr>
            <p:cNvSpPr/>
            <p:nvPr userDrawn="1"/>
          </p:nvSpPr>
          <p:spPr>
            <a:xfrm>
              <a:off x="1876505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3" name="Free-form: Shape 192">
              <a:extLst>
                <a:ext uri="{FF2B5EF4-FFF2-40B4-BE49-F238E27FC236}">
                  <a16:creationId xmlns:a16="http://schemas.microsoft.com/office/drawing/2014/main" id="{ECF55CC2-1AC6-169E-5887-0F76A8EA1638}"/>
                </a:ext>
              </a:extLst>
            </p:cNvPr>
            <p:cNvSpPr/>
            <p:nvPr userDrawn="1"/>
          </p:nvSpPr>
          <p:spPr>
            <a:xfrm>
              <a:off x="1876505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4" name="Free-form: Shape 193">
              <a:extLst>
                <a:ext uri="{FF2B5EF4-FFF2-40B4-BE49-F238E27FC236}">
                  <a16:creationId xmlns:a16="http://schemas.microsoft.com/office/drawing/2014/main" id="{174D6A4B-BA8B-4371-F28B-5EDAEFAB765F}"/>
                </a:ext>
              </a:extLst>
            </p:cNvPr>
            <p:cNvSpPr/>
            <p:nvPr userDrawn="1"/>
          </p:nvSpPr>
          <p:spPr>
            <a:xfrm>
              <a:off x="2199877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5" name="Free-form: Shape 194">
              <a:extLst>
                <a:ext uri="{FF2B5EF4-FFF2-40B4-BE49-F238E27FC236}">
                  <a16:creationId xmlns:a16="http://schemas.microsoft.com/office/drawing/2014/main" id="{218AAB53-572C-21F3-EB7C-1931C86FAE7C}"/>
                </a:ext>
              </a:extLst>
            </p:cNvPr>
            <p:cNvSpPr/>
            <p:nvPr userDrawn="1"/>
          </p:nvSpPr>
          <p:spPr>
            <a:xfrm>
              <a:off x="1876505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6" name="Free-form: Shape 195">
              <a:extLst>
                <a:ext uri="{FF2B5EF4-FFF2-40B4-BE49-F238E27FC236}">
                  <a16:creationId xmlns:a16="http://schemas.microsoft.com/office/drawing/2014/main" id="{3B4CEC8A-9DE7-7ABC-769A-FCB70E81DA28}"/>
                </a:ext>
              </a:extLst>
            </p:cNvPr>
            <p:cNvSpPr/>
            <p:nvPr userDrawn="1"/>
          </p:nvSpPr>
          <p:spPr>
            <a:xfrm>
              <a:off x="1876505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7" name="Free-form: Shape 196">
              <a:extLst>
                <a:ext uri="{FF2B5EF4-FFF2-40B4-BE49-F238E27FC236}">
                  <a16:creationId xmlns:a16="http://schemas.microsoft.com/office/drawing/2014/main" id="{7899570E-79DA-399A-9B6E-6AA0FA78049F}"/>
                </a:ext>
              </a:extLst>
            </p:cNvPr>
            <p:cNvSpPr/>
            <p:nvPr userDrawn="1"/>
          </p:nvSpPr>
          <p:spPr>
            <a:xfrm>
              <a:off x="203823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8" name="Free-form: Shape 197">
              <a:extLst>
                <a:ext uri="{FF2B5EF4-FFF2-40B4-BE49-F238E27FC236}">
                  <a16:creationId xmlns:a16="http://schemas.microsoft.com/office/drawing/2014/main" id="{7697EEB7-DEEC-9556-A667-7A04D3EC9A75}"/>
                </a:ext>
              </a:extLst>
            </p:cNvPr>
            <p:cNvSpPr/>
            <p:nvPr userDrawn="1"/>
          </p:nvSpPr>
          <p:spPr>
            <a:xfrm>
              <a:off x="2038143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9" name="Free-form: Shape 198">
              <a:extLst>
                <a:ext uri="{FF2B5EF4-FFF2-40B4-BE49-F238E27FC236}">
                  <a16:creationId xmlns:a16="http://schemas.microsoft.com/office/drawing/2014/main" id="{FA417604-622C-842E-7835-36ED1D8707E8}"/>
                </a:ext>
              </a:extLst>
            </p:cNvPr>
            <p:cNvSpPr/>
            <p:nvPr userDrawn="1"/>
          </p:nvSpPr>
          <p:spPr>
            <a:xfrm>
              <a:off x="203823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0" name="Free-form: Shape 199">
              <a:extLst>
                <a:ext uri="{FF2B5EF4-FFF2-40B4-BE49-F238E27FC236}">
                  <a16:creationId xmlns:a16="http://schemas.microsoft.com/office/drawing/2014/main" id="{8678E0BD-C6B0-86E7-BA7F-F40C2D06F65F}"/>
                </a:ext>
              </a:extLst>
            </p:cNvPr>
            <p:cNvSpPr/>
            <p:nvPr userDrawn="1"/>
          </p:nvSpPr>
          <p:spPr>
            <a:xfrm>
              <a:off x="2038143" y="257080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1" name="Free-form: Shape 200">
              <a:extLst>
                <a:ext uri="{FF2B5EF4-FFF2-40B4-BE49-F238E27FC236}">
                  <a16:creationId xmlns:a16="http://schemas.microsoft.com/office/drawing/2014/main" id="{4E70D3FD-FE62-7983-C3DC-03A072B604F4}"/>
                </a:ext>
              </a:extLst>
            </p:cNvPr>
            <p:cNvSpPr/>
            <p:nvPr userDrawn="1"/>
          </p:nvSpPr>
          <p:spPr>
            <a:xfrm>
              <a:off x="2199877" y="3006288"/>
              <a:ext cx="96963" cy="84296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2" name="Free-form: Shape 201">
              <a:extLst>
                <a:ext uri="{FF2B5EF4-FFF2-40B4-BE49-F238E27FC236}">
                  <a16:creationId xmlns:a16="http://schemas.microsoft.com/office/drawing/2014/main" id="{2E8D416D-13DE-8CB2-2BD4-F85CF8F3CD0F}"/>
                </a:ext>
              </a:extLst>
            </p:cNvPr>
            <p:cNvSpPr/>
            <p:nvPr userDrawn="1"/>
          </p:nvSpPr>
          <p:spPr>
            <a:xfrm>
              <a:off x="2038238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3" name="Free-form: Shape 202">
              <a:extLst>
                <a:ext uri="{FF2B5EF4-FFF2-40B4-BE49-F238E27FC236}">
                  <a16:creationId xmlns:a16="http://schemas.microsoft.com/office/drawing/2014/main" id="{1F0951B4-485A-1FF3-117F-FA94AE0EC29C}"/>
                </a:ext>
              </a:extLst>
            </p:cNvPr>
            <p:cNvSpPr/>
            <p:nvPr userDrawn="1"/>
          </p:nvSpPr>
          <p:spPr>
            <a:xfrm>
              <a:off x="2038238" y="1874238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4" name="Free-form: Shape 203">
              <a:extLst>
                <a:ext uri="{FF2B5EF4-FFF2-40B4-BE49-F238E27FC236}">
                  <a16:creationId xmlns:a16="http://schemas.microsoft.com/office/drawing/2014/main" id="{5E66CAE6-C98A-E73D-59EC-5B3379A84828}"/>
                </a:ext>
              </a:extLst>
            </p:cNvPr>
            <p:cNvSpPr/>
            <p:nvPr userDrawn="1"/>
          </p:nvSpPr>
          <p:spPr>
            <a:xfrm>
              <a:off x="2038143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5" name="Free-form: Shape 204">
              <a:extLst>
                <a:ext uri="{FF2B5EF4-FFF2-40B4-BE49-F238E27FC236}">
                  <a16:creationId xmlns:a16="http://schemas.microsoft.com/office/drawing/2014/main" id="{12CCEF1B-95A1-02C2-E907-8A0D9A54F8D0}"/>
                </a:ext>
              </a:extLst>
            </p:cNvPr>
            <p:cNvSpPr/>
            <p:nvPr userDrawn="1"/>
          </p:nvSpPr>
          <p:spPr>
            <a:xfrm>
              <a:off x="2038143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6" name="Free-form: Shape 205">
              <a:extLst>
                <a:ext uri="{FF2B5EF4-FFF2-40B4-BE49-F238E27FC236}">
                  <a16:creationId xmlns:a16="http://schemas.microsoft.com/office/drawing/2014/main" id="{920A03C4-5732-90E1-1FF0-A00ABF0E9549}"/>
                </a:ext>
              </a:extLst>
            </p:cNvPr>
            <p:cNvSpPr/>
            <p:nvPr userDrawn="1"/>
          </p:nvSpPr>
          <p:spPr>
            <a:xfrm>
              <a:off x="2199877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7" name="Free-form: Shape 206">
              <a:extLst>
                <a:ext uri="{FF2B5EF4-FFF2-40B4-BE49-F238E27FC236}">
                  <a16:creationId xmlns:a16="http://schemas.microsoft.com/office/drawing/2014/main" id="{1EC6BFFF-B686-DE0D-C118-C9156EC7FCF9}"/>
                </a:ext>
              </a:extLst>
            </p:cNvPr>
            <p:cNvSpPr/>
            <p:nvPr userDrawn="1"/>
          </p:nvSpPr>
          <p:spPr>
            <a:xfrm>
              <a:off x="1553039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8" name="Free-form: Shape 207">
              <a:extLst>
                <a:ext uri="{FF2B5EF4-FFF2-40B4-BE49-F238E27FC236}">
                  <a16:creationId xmlns:a16="http://schemas.microsoft.com/office/drawing/2014/main" id="{207AFC72-CCF3-593F-772C-4E5AA1274725}"/>
                </a:ext>
              </a:extLst>
            </p:cNvPr>
            <p:cNvSpPr/>
            <p:nvPr userDrawn="1"/>
          </p:nvSpPr>
          <p:spPr>
            <a:xfrm>
              <a:off x="1553039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9" name="Free-form: Shape 208">
              <a:extLst>
                <a:ext uri="{FF2B5EF4-FFF2-40B4-BE49-F238E27FC236}">
                  <a16:creationId xmlns:a16="http://schemas.microsoft.com/office/drawing/2014/main" id="{45EE5E89-EA1F-A1E9-30B1-175EB9C1E734}"/>
                </a:ext>
              </a:extLst>
            </p:cNvPr>
            <p:cNvSpPr/>
            <p:nvPr userDrawn="1"/>
          </p:nvSpPr>
          <p:spPr>
            <a:xfrm>
              <a:off x="1553039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0" name="Free-form: Shape 209">
              <a:extLst>
                <a:ext uri="{FF2B5EF4-FFF2-40B4-BE49-F238E27FC236}">
                  <a16:creationId xmlns:a16="http://schemas.microsoft.com/office/drawing/2014/main" id="{F05E3F45-77DA-5F37-2235-4DF2DC78B2F2}"/>
                </a:ext>
              </a:extLst>
            </p:cNvPr>
            <p:cNvSpPr/>
            <p:nvPr userDrawn="1"/>
          </p:nvSpPr>
          <p:spPr>
            <a:xfrm>
              <a:off x="1718201" y="3176501"/>
              <a:ext cx="85819" cy="30669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1" name="Free-form: Shape 210">
              <a:extLst>
                <a:ext uri="{FF2B5EF4-FFF2-40B4-BE49-F238E27FC236}">
                  <a16:creationId xmlns:a16="http://schemas.microsoft.com/office/drawing/2014/main" id="{C05CEE11-B1EE-79AA-FA3B-3FAC29561771}"/>
                </a:ext>
              </a:extLst>
            </p:cNvPr>
            <p:cNvSpPr/>
            <p:nvPr userDrawn="1"/>
          </p:nvSpPr>
          <p:spPr>
            <a:xfrm>
              <a:off x="1553039" y="3006289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2" name="Free-form: Shape 211">
              <a:extLst>
                <a:ext uri="{FF2B5EF4-FFF2-40B4-BE49-F238E27FC236}">
                  <a16:creationId xmlns:a16="http://schemas.microsoft.com/office/drawing/2014/main" id="{F2D2C1CC-310C-A1D6-A475-E6A718C69A79}"/>
                </a:ext>
              </a:extLst>
            </p:cNvPr>
            <p:cNvSpPr/>
            <p:nvPr userDrawn="1"/>
          </p:nvSpPr>
          <p:spPr>
            <a:xfrm>
              <a:off x="1553039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3" name="Free-form: Shape 212">
              <a:extLst>
                <a:ext uri="{FF2B5EF4-FFF2-40B4-BE49-F238E27FC236}">
                  <a16:creationId xmlns:a16="http://schemas.microsoft.com/office/drawing/2014/main" id="{30EEA7BD-478D-4E28-B63A-CB57209B5E11}"/>
                </a:ext>
              </a:extLst>
            </p:cNvPr>
            <p:cNvSpPr/>
            <p:nvPr userDrawn="1"/>
          </p:nvSpPr>
          <p:spPr>
            <a:xfrm>
              <a:off x="1553039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4" name="Free-form: Shape 213">
              <a:extLst>
                <a:ext uri="{FF2B5EF4-FFF2-40B4-BE49-F238E27FC236}">
                  <a16:creationId xmlns:a16="http://schemas.microsoft.com/office/drawing/2014/main" id="{F4C84F87-2FBA-2625-071D-C87DD9F890D1}"/>
                </a:ext>
              </a:extLst>
            </p:cNvPr>
            <p:cNvSpPr/>
            <p:nvPr userDrawn="1"/>
          </p:nvSpPr>
          <p:spPr>
            <a:xfrm>
              <a:off x="1876505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5" name="Free-form: Shape 214">
              <a:extLst>
                <a:ext uri="{FF2B5EF4-FFF2-40B4-BE49-F238E27FC236}">
                  <a16:creationId xmlns:a16="http://schemas.microsoft.com/office/drawing/2014/main" id="{251DD95A-F572-E375-6D4B-D098FE51689C}"/>
                </a:ext>
              </a:extLst>
            </p:cNvPr>
            <p:cNvSpPr/>
            <p:nvPr userDrawn="1"/>
          </p:nvSpPr>
          <p:spPr>
            <a:xfrm>
              <a:off x="1553039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6" name="Free-form: Shape 215">
              <a:extLst>
                <a:ext uri="{FF2B5EF4-FFF2-40B4-BE49-F238E27FC236}">
                  <a16:creationId xmlns:a16="http://schemas.microsoft.com/office/drawing/2014/main" id="{E7BCC36C-07A7-2970-DF4C-675EDA6F4F0D}"/>
                </a:ext>
              </a:extLst>
            </p:cNvPr>
            <p:cNvSpPr/>
            <p:nvPr userDrawn="1"/>
          </p:nvSpPr>
          <p:spPr>
            <a:xfrm>
              <a:off x="1553039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7" name="Free-form: Shape 216">
              <a:extLst>
                <a:ext uri="{FF2B5EF4-FFF2-40B4-BE49-F238E27FC236}">
                  <a16:creationId xmlns:a16="http://schemas.microsoft.com/office/drawing/2014/main" id="{C2E4551B-0A08-7415-5F5C-74446C8C2239}"/>
                </a:ext>
              </a:extLst>
            </p:cNvPr>
            <p:cNvSpPr/>
            <p:nvPr userDrawn="1"/>
          </p:nvSpPr>
          <p:spPr>
            <a:xfrm>
              <a:off x="1553039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8" name="Free-form: Shape 217">
              <a:extLst>
                <a:ext uri="{FF2B5EF4-FFF2-40B4-BE49-F238E27FC236}">
                  <a16:creationId xmlns:a16="http://schemas.microsoft.com/office/drawing/2014/main" id="{1311F655-9ADF-2ED4-D228-EC231AF9D2AD}"/>
                </a:ext>
              </a:extLst>
            </p:cNvPr>
            <p:cNvSpPr/>
            <p:nvPr userDrawn="1"/>
          </p:nvSpPr>
          <p:spPr>
            <a:xfrm>
              <a:off x="1714677" y="284455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9" name="Free-form: Shape 218">
              <a:extLst>
                <a:ext uri="{FF2B5EF4-FFF2-40B4-BE49-F238E27FC236}">
                  <a16:creationId xmlns:a16="http://schemas.microsoft.com/office/drawing/2014/main" id="{BA023563-EF55-4BEF-DEF6-A09093D2C789}"/>
                </a:ext>
              </a:extLst>
            </p:cNvPr>
            <p:cNvSpPr/>
            <p:nvPr userDrawn="1"/>
          </p:nvSpPr>
          <p:spPr>
            <a:xfrm>
              <a:off x="1714677" y="903925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0" name="Free-form: Shape 219">
              <a:extLst>
                <a:ext uri="{FF2B5EF4-FFF2-40B4-BE49-F238E27FC236}">
                  <a16:creationId xmlns:a16="http://schemas.microsoft.com/office/drawing/2014/main" id="{CC2FE4CF-E5AB-C672-98C8-8884ABAC6ADA}"/>
                </a:ext>
              </a:extLst>
            </p:cNvPr>
            <p:cNvSpPr/>
            <p:nvPr userDrawn="1"/>
          </p:nvSpPr>
          <p:spPr>
            <a:xfrm>
              <a:off x="1714677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1" name="Free-form: Shape 220">
              <a:extLst>
                <a:ext uri="{FF2B5EF4-FFF2-40B4-BE49-F238E27FC236}">
                  <a16:creationId xmlns:a16="http://schemas.microsoft.com/office/drawing/2014/main" id="{EB62F38D-D6F2-8A11-10A8-5A6DC0FD6829}"/>
                </a:ext>
              </a:extLst>
            </p:cNvPr>
            <p:cNvSpPr/>
            <p:nvPr userDrawn="1"/>
          </p:nvSpPr>
          <p:spPr>
            <a:xfrm>
              <a:off x="1714677" y="257080"/>
              <a:ext cx="97057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2" name="Free-form: Shape 221">
              <a:extLst>
                <a:ext uri="{FF2B5EF4-FFF2-40B4-BE49-F238E27FC236}">
                  <a16:creationId xmlns:a16="http://schemas.microsoft.com/office/drawing/2014/main" id="{53605BBD-0F2F-668F-99DD-C56B3AAB2D70}"/>
                </a:ext>
              </a:extLst>
            </p:cNvPr>
            <p:cNvSpPr/>
            <p:nvPr userDrawn="1"/>
          </p:nvSpPr>
          <p:spPr>
            <a:xfrm>
              <a:off x="1876505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3" name="Free-form: Shape 222">
              <a:extLst>
                <a:ext uri="{FF2B5EF4-FFF2-40B4-BE49-F238E27FC236}">
                  <a16:creationId xmlns:a16="http://schemas.microsoft.com/office/drawing/2014/main" id="{D150D9EA-D921-31B8-0138-51FDB75BA810}"/>
                </a:ext>
              </a:extLst>
            </p:cNvPr>
            <p:cNvSpPr/>
            <p:nvPr userDrawn="1"/>
          </p:nvSpPr>
          <p:spPr>
            <a:xfrm>
              <a:off x="1714677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4" name="Free-form: Shape 223">
              <a:extLst>
                <a:ext uri="{FF2B5EF4-FFF2-40B4-BE49-F238E27FC236}">
                  <a16:creationId xmlns:a16="http://schemas.microsoft.com/office/drawing/2014/main" id="{39C666FF-1A9D-83C3-6588-911F3562C5CB}"/>
                </a:ext>
              </a:extLst>
            </p:cNvPr>
            <p:cNvSpPr/>
            <p:nvPr userDrawn="1"/>
          </p:nvSpPr>
          <p:spPr>
            <a:xfrm>
              <a:off x="1714677" y="2197709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5" name="Free-form: Shape 224">
              <a:extLst>
                <a:ext uri="{FF2B5EF4-FFF2-40B4-BE49-F238E27FC236}">
                  <a16:creationId xmlns:a16="http://schemas.microsoft.com/office/drawing/2014/main" id="{C8F77172-181A-34B4-3582-D3CE6D79C8FF}"/>
                </a:ext>
              </a:extLst>
            </p:cNvPr>
            <p:cNvSpPr/>
            <p:nvPr userDrawn="1"/>
          </p:nvSpPr>
          <p:spPr>
            <a:xfrm>
              <a:off x="1714677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6" name="Free-form: Shape 225">
              <a:extLst>
                <a:ext uri="{FF2B5EF4-FFF2-40B4-BE49-F238E27FC236}">
                  <a16:creationId xmlns:a16="http://schemas.microsoft.com/office/drawing/2014/main" id="{26A1CEBE-35D3-BFD7-789D-D56FD45E1FEF}"/>
                </a:ext>
              </a:extLst>
            </p:cNvPr>
            <p:cNvSpPr/>
            <p:nvPr userDrawn="1"/>
          </p:nvSpPr>
          <p:spPr>
            <a:xfrm>
              <a:off x="1714677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7" name="Free-form: Shape 226">
              <a:extLst>
                <a:ext uri="{FF2B5EF4-FFF2-40B4-BE49-F238E27FC236}">
                  <a16:creationId xmlns:a16="http://schemas.microsoft.com/office/drawing/2014/main" id="{1C5EA7E2-FA08-B8ED-9D1C-88055BA4BEF6}"/>
                </a:ext>
              </a:extLst>
            </p:cNvPr>
            <p:cNvSpPr/>
            <p:nvPr userDrawn="1"/>
          </p:nvSpPr>
          <p:spPr>
            <a:xfrm>
              <a:off x="1714677" y="155086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8" name="Free-form: Shape 227">
              <a:extLst>
                <a:ext uri="{FF2B5EF4-FFF2-40B4-BE49-F238E27FC236}">
                  <a16:creationId xmlns:a16="http://schemas.microsoft.com/office/drawing/2014/main" id="{16A9C1DF-CA26-9113-97F5-B93EC4B85B56}"/>
                </a:ext>
              </a:extLst>
            </p:cNvPr>
            <p:cNvSpPr/>
            <p:nvPr userDrawn="1"/>
          </p:nvSpPr>
          <p:spPr>
            <a:xfrm>
              <a:off x="1876505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9" name="Free-form: Shape 228">
              <a:extLst>
                <a:ext uri="{FF2B5EF4-FFF2-40B4-BE49-F238E27FC236}">
                  <a16:creationId xmlns:a16="http://schemas.microsoft.com/office/drawing/2014/main" id="{2A9EABF5-D5E6-CF51-0EDD-33ED30CDEF1F}"/>
                </a:ext>
              </a:extLst>
            </p:cNvPr>
            <p:cNvSpPr/>
            <p:nvPr userDrawn="1"/>
          </p:nvSpPr>
          <p:spPr>
            <a:xfrm>
              <a:off x="284671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0" name="Free-form: Shape 229">
              <a:extLst>
                <a:ext uri="{FF2B5EF4-FFF2-40B4-BE49-F238E27FC236}">
                  <a16:creationId xmlns:a16="http://schemas.microsoft.com/office/drawing/2014/main" id="{0975CB2E-A90E-8BF7-F23C-B77EC48816E8}"/>
                </a:ext>
              </a:extLst>
            </p:cNvPr>
            <p:cNvSpPr/>
            <p:nvPr userDrawn="1"/>
          </p:nvSpPr>
          <p:spPr>
            <a:xfrm>
              <a:off x="2685076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1" name="Free-form: Shape 230">
              <a:extLst>
                <a:ext uri="{FF2B5EF4-FFF2-40B4-BE49-F238E27FC236}">
                  <a16:creationId xmlns:a16="http://schemas.microsoft.com/office/drawing/2014/main" id="{C627AFCB-137C-A7FE-7050-47B5E3FFF26A}"/>
                </a:ext>
              </a:extLst>
            </p:cNvPr>
            <p:cNvSpPr/>
            <p:nvPr userDrawn="1"/>
          </p:nvSpPr>
          <p:spPr>
            <a:xfrm>
              <a:off x="2685076" y="580454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ubicBezTo>
                    <a:pt x="80010" y="88487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2" name="Free-form: Shape 231">
              <a:extLst>
                <a:ext uri="{FF2B5EF4-FFF2-40B4-BE49-F238E27FC236}">
                  <a16:creationId xmlns:a16="http://schemas.microsoft.com/office/drawing/2014/main" id="{95DD8591-A5FC-C030-B73D-6EA0E1074389}"/>
                </a:ext>
              </a:extLst>
            </p:cNvPr>
            <p:cNvSpPr/>
            <p:nvPr userDrawn="1"/>
          </p:nvSpPr>
          <p:spPr>
            <a:xfrm>
              <a:off x="2685076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3" name="Free-form: Shape 232">
              <a:extLst>
                <a:ext uri="{FF2B5EF4-FFF2-40B4-BE49-F238E27FC236}">
                  <a16:creationId xmlns:a16="http://schemas.microsoft.com/office/drawing/2014/main" id="{69FFFBF5-F4D6-9D10-9FCD-5DBBB90CC927}"/>
                </a:ext>
              </a:extLst>
            </p:cNvPr>
            <p:cNvSpPr/>
            <p:nvPr userDrawn="1"/>
          </p:nvSpPr>
          <p:spPr>
            <a:xfrm>
              <a:off x="284671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4" name="Free-form: Shape 233">
              <a:extLst>
                <a:ext uri="{FF2B5EF4-FFF2-40B4-BE49-F238E27FC236}">
                  <a16:creationId xmlns:a16="http://schemas.microsoft.com/office/drawing/2014/main" id="{9A7CE825-3B7A-76B9-C42C-C24D8EECEB99}"/>
                </a:ext>
              </a:extLst>
            </p:cNvPr>
            <p:cNvSpPr/>
            <p:nvPr userDrawn="1"/>
          </p:nvSpPr>
          <p:spPr>
            <a:xfrm>
              <a:off x="2685076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5" name="Free-form: Shape 234">
              <a:extLst>
                <a:ext uri="{FF2B5EF4-FFF2-40B4-BE49-F238E27FC236}">
                  <a16:creationId xmlns:a16="http://schemas.microsoft.com/office/drawing/2014/main" id="{3420C88F-8633-D10A-73B4-41225465118F}"/>
                </a:ext>
              </a:extLst>
            </p:cNvPr>
            <p:cNvSpPr/>
            <p:nvPr userDrawn="1"/>
          </p:nvSpPr>
          <p:spPr>
            <a:xfrm>
              <a:off x="2685076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6" name="Free-form: Shape 235">
              <a:extLst>
                <a:ext uri="{FF2B5EF4-FFF2-40B4-BE49-F238E27FC236}">
                  <a16:creationId xmlns:a16="http://schemas.microsoft.com/office/drawing/2014/main" id="{D27ED6BA-96E0-9282-EE8A-9A1E37248454}"/>
                </a:ext>
              </a:extLst>
            </p:cNvPr>
            <p:cNvSpPr/>
            <p:nvPr userDrawn="1"/>
          </p:nvSpPr>
          <p:spPr>
            <a:xfrm>
              <a:off x="2685076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7" name="Free-form: Shape 236">
              <a:extLst>
                <a:ext uri="{FF2B5EF4-FFF2-40B4-BE49-F238E27FC236}">
                  <a16:creationId xmlns:a16="http://schemas.microsoft.com/office/drawing/2014/main" id="{01E6DF73-25E0-9103-D30E-66114BB38935}"/>
                </a:ext>
              </a:extLst>
            </p:cNvPr>
            <p:cNvSpPr/>
            <p:nvPr userDrawn="1"/>
          </p:nvSpPr>
          <p:spPr>
            <a:xfrm>
              <a:off x="252334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8" name="Free-form: Shape 237">
              <a:extLst>
                <a:ext uri="{FF2B5EF4-FFF2-40B4-BE49-F238E27FC236}">
                  <a16:creationId xmlns:a16="http://schemas.microsoft.com/office/drawing/2014/main" id="{A1B9435C-1690-84A6-C0BA-4C4C218EA383}"/>
                </a:ext>
              </a:extLst>
            </p:cNvPr>
            <p:cNvSpPr/>
            <p:nvPr userDrawn="1"/>
          </p:nvSpPr>
          <p:spPr>
            <a:xfrm>
              <a:off x="2685076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9" name="Free-form: Shape 238">
              <a:extLst>
                <a:ext uri="{FF2B5EF4-FFF2-40B4-BE49-F238E27FC236}">
                  <a16:creationId xmlns:a16="http://schemas.microsoft.com/office/drawing/2014/main" id="{C4C4DA57-4478-BFE2-9270-B4F7D2C8E605}"/>
                </a:ext>
              </a:extLst>
            </p:cNvPr>
            <p:cNvSpPr/>
            <p:nvPr userDrawn="1"/>
          </p:nvSpPr>
          <p:spPr>
            <a:xfrm>
              <a:off x="3008448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0" name="Free-form: Shape 239">
              <a:extLst>
                <a:ext uri="{FF2B5EF4-FFF2-40B4-BE49-F238E27FC236}">
                  <a16:creationId xmlns:a16="http://schemas.microsoft.com/office/drawing/2014/main" id="{2DFECA3B-71CA-4AEB-84E1-EE81B456E262}"/>
                </a:ext>
              </a:extLst>
            </p:cNvPr>
            <p:cNvSpPr/>
            <p:nvPr userDrawn="1"/>
          </p:nvSpPr>
          <p:spPr>
            <a:xfrm>
              <a:off x="3008352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1" name="Free-form: Shape 240">
              <a:extLst>
                <a:ext uri="{FF2B5EF4-FFF2-40B4-BE49-F238E27FC236}">
                  <a16:creationId xmlns:a16="http://schemas.microsoft.com/office/drawing/2014/main" id="{6E7F677C-16FE-50E9-762F-7003228B840A}"/>
                </a:ext>
              </a:extLst>
            </p:cNvPr>
            <p:cNvSpPr/>
            <p:nvPr userDrawn="1"/>
          </p:nvSpPr>
          <p:spPr>
            <a:xfrm>
              <a:off x="3008352" y="1227299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ubicBezTo>
                    <a:pt x="80010" y="88582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2" name="Free-form: Shape 241">
              <a:extLst>
                <a:ext uri="{FF2B5EF4-FFF2-40B4-BE49-F238E27FC236}">
                  <a16:creationId xmlns:a16="http://schemas.microsoft.com/office/drawing/2014/main" id="{4EA7EF27-0C2D-D292-1542-C03A8BDBD95E}"/>
                </a:ext>
              </a:extLst>
            </p:cNvPr>
            <p:cNvSpPr/>
            <p:nvPr userDrawn="1"/>
          </p:nvSpPr>
          <p:spPr>
            <a:xfrm>
              <a:off x="284671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3" name="Free-form: Shape 242">
              <a:extLst>
                <a:ext uri="{FF2B5EF4-FFF2-40B4-BE49-F238E27FC236}">
                  <a16:creationId xmlns:a16="http://schemas.microsoft.com/office/drawing/2014/main" id="{964149D4-3390-F037-304F-0B91198CC3F9}"/>
                </a:ext>
              </a:extLst>
            </p:cNvPr>
            <p:cNvSpPr/>
            <p:nvPr userDrawn="1"/>
          </p:nvSpPr>
          <p:spPr>
            <a:xfrm>
              <a:off x="3170086" y="1713838"/>
              <a:ext cx="37528" cy="91344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4" name="Free-form: Shape 243">
              <a:extLst>
                <a:ext uri="{FF2B5EF4-FFF2-40B4-BE49-F238E27FC236}">
                  <a16:creationId xmlns:a16="http://schemas.microsoft.com/office/drawing/2014/main" id="{37EA63FF-1697-D1D1-3803-D05C42CFFAAB}"/>
                </a:ext>
              </a:extLst>
            </p:cNvPr>
            <p:cNvSpPr/>
            <p:nvPr userDrawn="1"/>
          </p:nvSpPr>
          <p:spPr>
            <a:xfrm>
              <a:off x="252334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5" name="Free-form: Shape 244">
              <a:extLst>
                <a:ext uri="{FF2B5EF4-FFF2-40B4-BE49-F238E27FC236}">
                  <a16:creationId xmlns:a16="http://schemas.microsoft.com/office/drawing/2014/main" id="{27D0837E-8C7C-10A7-43EA-CEB5A8041292}"/>
                </a:ext>
              </a:extLst>
            </p:cNvPr>
            <p:cNvSpPr/>
            <p:nvPr userDrawn="1"/>
          </p:nvSpPr>
          <p:spPr>
            <a:xfrm>
              <a:off x="284671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6" name="Free-form: Shape 245">
              <a:extLst>
                <a:ext uri="{FF2B5EF4-FFF2-40B4-BE49-F238E27FC236}">
                  <a16:creationId xmlns:a16="http://schemas.microsoft.com/office/drawing/2014/main" id="{FC593967-B75C-494B-B5D4-364D93F82952}"/>
                </a:ext>
              </a:extLst>
            </p:cNvPr>
            <p:cNvSpPr/>
            <p:nvPr userDrawn="1"/>
          </p:nvSpPr>
          <p:spPr>
            <a:xfrm>
              <a:off x="284671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7" name="Free-form: Shape 246">
              <a:extLst>
                <a:ext uri="{FF2B5EF4-FFF2-40B4-BE49-F238E27FC236}">
                  <a16:creationId xmlns:a16="http://schemas.microsoft.com/office/drawing/2014/main" id="{AAA7A3E2-D0F7-92CD-A8DC-C888AA8F120A}"/>
                </a:ext>
              </a:extLst>
            </p:cNvPr>
            <p:cNvSpPr/>
            <p:nvPr userDrawn="1"/>
          </p:nvSpPr>
          <p:spPr>
            <a:xfrm>
              <a:off x="284671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8" name="Free-form: Shape 247">
              <a:extLst>
                <a:ext uri="{FF2B5EF4-FFF2-40B4-BE49-F238E27FC236}">
                  <a16:creationId xmlns:a16="http://schemas.microsoft.com/office/drawing/2014/main" id="{269CAF47-B298-BC6A-C5E2-F0EE0370DB93}"/>
                </a:ext>
              </a:extLst>
            </p:cNvPr>
            <p:cNvSpPr/>
            <p:nvPr userDrawn="1"/>
          </p:nvSpPr>
          <p:spPr>
            <a:xfrm>
              <a:off x="3008448" y="2197615"/>
              <a:ext cx="83629" cy="96870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9" name="Free-form: Shape 248">
              <a:extLst>
                <a:ext uri="{FF2B5EF4-FFF2-40B4-BE49-F238E27FC236}">
                  <a16:creationId xmlns:a16="http://schemas.microsoft.com/office/drawing/2014/main" id="{4E8E33E0-4A95-4A9B-EB51-1F431EFF85F1}"/>
                </a:ext>
              </a:extLst>
            </p:cNvPr>
            <p:cNvSpPr/>
            <p:nvPr userDrawn="1"/>
          </p:nvSpPr>
          <p:spPr>
            <a:xfrm>
              <a:off x="219987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0" name="Free-form: Shape 249">
              <a:extLst>
                <a:ext uri="{FF2B5EF4-FFF2-40B4-BE49-F238E27FC236}">
                  <a16:creationId xmlns:a16="http://schemas.microsoft.com/office/drawing/2014/main" id="{1BA475FC-070B-20C4-C594-A48B8BF62A7A}"/>
                </a:ext>
              </a:extLst>
            </p:cNvPr>
            <p:cNvSpPr/>
            <p:nvPr userDrawn="1"/>
          </p:nvSpPr>
          <p:spPr>
            <a:xfrm>
              <a:off x="2361609" y="2521084"/>
              <a:ext cx="97057" cy="97059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1" name="Free-form: Shape 250">
              <a:extLst>
                <a:ext uri="{FF2B5EF4-FFF2-40B4-BE49-F238E27FC236}">
                  <a16:creationId xmlns:a16="http://schemas.microsoft.com/office/drawing/2014/main" id="{072EACFC-D065-2EC1-B2DC-C79A691297CF}"/>
                </a:ext>
              </a:extLst>
            </p:cNvPr>
            <p:cNvSpPr/>
            <p:nvPr userDrawn="1"/>
          </p:nvSpPr>
          <p:spPr>
            <a:xfrm>
              <a:off x="219987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2" name="Free-form: Shape 251">
              <a:extLst>
                <a:ext uri="{FF2B5EF4-FFF2-40B4-BE49-F238E27FC236}">
                  <a16:creationId xmlns:a16="http://schemas.microsoft.com/office/drawing/2014/main" id="{810DD8AD-2DE5-AF2A-47FF-6B92A529D848}"/>
                </a:ext>
              </a:extLst>
            </p:cNvPr>
            <p:cNvSpPr/>
            <p:nvPr userDrawn="1"/>
          </p:nvSpPr>
          <p:spPr>
            <a:xfrm>
              <a:off x="2361515" y="284455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3" name="Free-form: Shape 252">
              <a:extLst>
                <a:ext uri="{FF2B5EF4-FFF2-40B4-BE49-F238E27FC236}">
                  <a16:creationId xmlns:a16="http://schemas.microsoft.com/office/drawing/2014/main" id="{222DBFC3-CC59-2A30-C303-88329BB43849}"/>
                </a:ext>
              </a:extLst>
            </p:cNvPr>
            <p:cNvSpPr/>
            <p:nvPr userDrawn="1"/>
          </p:nvSpPr>
          <p:spPr>
            <a:xfrm>
              <a:off x="236151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4" name="Free-form: Shape 253">
              <a:extLst>
                <a:ext uri="{FF2B5EF4-FFF2-40B4-BE49-F238E27FC236}">
                  <a16:creationId xmlns:a16="http://schemas.microsoft.com/office/drawing/2014/main" id="{DF8292FF-676D-3140-4771-8DC2B441ABA6}"/>
                </a:ext>
              </a:extLst>
            </p:cNvPr>
            <p:cNvSpPr/>
            <p:nvPr userDrawn="1"/>
          </p:nvSpPr>
          <p:spPr>
            <a:xfrm>
              <a:off x="2199877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5" name="Free-form: Shape 254">
              <a:extLst>
                <a:ext uri="{FF2B5EF4-FFF2-40B4-BE49-F238E27FC236}">
                  <a16:creationId xmlns:a16="http://schemas.microsoft.com/office/drawing/2014/main" id="{5939170A-C3F8-D2AD-3524-39A2E7FAD21D}"/>
                </a:ext>
              </a:extLst>
            </p:cNvPr>
            <p:cNvSpPr/>
            <p:nvPr userDrawn="1"/>
          </p:nvSpPr>
          <p:spPr>
            <a:xfrm>
              <a:off x="236160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6" name="Free-form: Shape 255">
              <a:extLst>
                <a:ext uri="{FF2B5EF4-FFF2-40B4-BE49-F238E27FC236}">
                  <a16:creationId xmlns:a16="http://schemas.microsoft.com/office/drawing/2014/main" id="{185F5BA6-46D0-DB2D-522A-9AB97F7E8C0F}"/>
                </a:ext>
              </a:extLst>
            </p:cNvPr>
            <p:cNvSpPr/>
            <p:nvPr userDrawn="1"/>
          </p:nvSpPr>
          <p:spPr>
            <a:xfrm>
              <a:off x="219987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7" name="Free-form: Shape 256">
              <a:extLst>
                <a:ext uri="{FF2B5EF4-FFF2-40B4-BE49-F238E27FC236}">
                  <a16:creationId xmlns:a16="http://schemas.microsoft.com/office/drawing/2014/main" id="{41F24FC1-9ED4-A700-B597-1D0E99280AA7}"/>
                </a:ext>
              </a:extLst>
            </p:cNvPr>
            <p:cNvSpPr/>
            <p:nvPr userDrawn="1"/>
          </p:nvSpPr>
          <p:spPr>
            <a:xfrm>
              <a:off x="219987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8" name="Free-form: Shape 257">
              <a:extLst>
                <a:ext uri="{FF2B5EF4-FFF2-40B4-BE49-F238E27FC236}">
                  <a16:creationId xmlns:a16="http://schemas.microsoft.com/office/drawing/2014/main" id="{1B3BA0E4-78AF-D83B-2CF1-7DDE410B6F8A}"/>
                </a:ext>
              </a:extLst>
            </p:cNvPr>
            <p:cNvSpPr/>
            <p:nvPr userDrawn="1"/>
          </p:nvSpPr>
          <p:spPr>
            <a:xfrm>
              <a:off x="219987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9" name="Free-form: Shape 258">
              <a:extLst>
                <a:ext uri="{FF2B5EF4-FFF2-40B4-BE49-F238E27FC236}">
                  <a16:creationId xmlns:a16="http://schemas.microsoft.com/office/drawing/2014/main" id="{2D191124-B632-A977-2333-22385E4A408B}"/>
                </a:ext>
              </a:extLst>
            </p:cNvPr>
            <p:cNvSpPr/>
            <p:nvPr userDrawn="1"/>
          </p:nvSpPr>
          <p:spPr>
            <a:xfrm>
              <a:off x="236151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0" name="Free-form: Shape 259">
              <a:extLst>
                <a:ext uri="{FF2B5EF4-FFF2-40B4-BE49-F238E27FC236}">
                  <a16:creationId xmlns:a16="http://schemas.microsoft.com/office/drawing/2014/main" id="{DE1DB8E4-47F6-3DB7-32CC-817835717CE2}"/>
                </a:ext>
              </a:extLst>
            </p:cNvPr>
            <p:cNvSpPr/>
            <p:nvPr userDrawn="1"/>
          </p:nvSpPr>
          <p:spPr>
            <a:xfrm>
              <a:off x="252334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1" name="Free-form: Shape 260">
              <a:extLst>
                <a:ext uri="{FF2B5EF4-FFF2-40B4-BE49-F238E27FC236}">
                  <a16:creationId xmlns:a16="http://schemas.microsoft.com/office/drawing/2014/main" id="{459B9B4B-54A3-DF31-A472-0577F67DDD93}"/>
                </a:ext>
              </a:extLst>
            </p:cNvPr>
            <p:cNvSpPr/>
            <p:nvPr userDrawn="1"/>
          </p:nvSpPr>
          <p:spPr>
            <a:xfrm>
              <a:off x="252334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2" name="Free-form: Shape 261">
              <a:extLst>
                <a:ext uri="{FF2B5EF4-FFF2-40B4-BE49-F238E27FC236}">
                  <a16:creationId xmlns:a16="http://schemas.microsoft.com/office/drawing/2014/main" id="{0603C788-5DEC-ABF2-5E57-6E0BE18AD28F}"/>
                </a:ext>
              </a:extLst>
            </p:cNvPr>
            <p:cNvSpPr/>
            <p:nvPr userDrawn="1"/>
          </p:nvSpPr>
          <p:spPr>
            <a:xfrm>
              <a:off x="252334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3" name="Free-form: Shape 262">
              <a:extLst>
                <a:ext uri="{FF2B5EF4-FFF2-40B4-BE49-F238E27FC236}">
                  <a16:creationId xmlns:a16="http://schemas.microsoft.com/office/drawing/2014/main" id="{D311F0EC-102E-03C3-1512-7574EC25E7E2}"/>
                </a:ext>
              </a:extLst>
            </p:cNvPr>
            <p:cNvSpPr/>
            <p:nvPr userDrawn="1"/>
          </p:nvSpPr>
          <p:spPr>
            <a:xfrm>
              <a:off x="252334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4" name="Free-form: Shape 263">
              <a:extLst>
                <a:ext uri="{FF2B5EF4-FFF2-40B4-BE49-F238E27FC236}">
                  <a16:creationId xmlns:a16="http://schemas.microsoft.com/office/drawing/2014/main" id="{08DECB72-9C4B-8696-EF5C-01FB8E52654A}"/>
                </a:ext>
              </a:extLst>
            </p:cNvPr>
            <p:cNvSpPr/>
            <p:nvPr userDrawn="1"/>
          </p:nvSpPr>
          <p:spPr>
            <a:xfrm>
              <a:off x="252334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5" name="Free-form: Shape 264">
              <a:extLst>
                <a:ext uri="{FF2B5EF4-FFF2-40B4-BE49-F238E27FC236}">
                  <a16:creationId xmlns:a16="http://schemas.microsoft.com/office/drawing/2014/main" id="{971246CD-D44D-D726-8781-65D46A862BB8}"/>
                </a:ext>
              </a:extLst>
            </p:cNvPr>
            <p:cNvSpPr/>
            <p:nvPr userDrawn="1"/>
          </p:nvSpPr>
          <p:spPr>
            <a:xfrm>
              <a:off x="2361515" y="257080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6" name="Free-form: Shape 265">
              <a:extLst>
                <a:ext uri="{FF2B5EF4-FFF2-40B4-BE49-F238E27FC236}">
                  <a16:creationId xmlns:a16="http://schemas.microsoft.com/office/drawing/2014/main" id="{50C816DB-77FA-3308-CD20-8F83BE033FB0}"/>
                </a:ext>
              </a:extLst>
            </p:cNvPr>
            <p:cNvSpPr/>
            <p:nvPr userDrawn="1"/>
          </p:nvSpPr>
          <p:spPr>
            <a:xfrm>
              <a:off x="236151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7" name="Free-form: Shape 266">
              <a:extLst>
                <a:ext uri="{FF2B5EF4-FFF2-40B4-BE49-F238E27FC236}">
                  <a16:creationId xmlns:a16="http://schemas.microsoft.com/office/drawing/2014/main" id="{FF820872-5C3E-D85E-E2F9-78C3D48345C9}"/>
                </a:ext>
              </a:extLst>
            </p:cNvPr>
            <p:cNvSpPr/>
            <p:nvPr userDrawn="1"/>
          </p:nvSpPr>
          <p:spPr>
            <a:xfrm>
              <a:off x="252334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8" name="Free-form: Shape 267">
              <a:extLst>
                <a:ext uri="{FF2B5EF4-FFF2-40B4-BE49-F238E27FC236}">
                  <a16:creationId xmlns:a16="http://schemas.microsoft.com/office/drawing/2014/main" id="{49985DCE-8CA8-4783-8199-E4AF16CDC065}"/>
                </a:ext>
              </a:extLst>
            </p:cNvPr>
            <p:cNvSpPr/>
            <p:nvPr userDrawn="1"/>
          </p:nvSpPr>
          <p:spPr>
            <a:xfrm>
              <a:off x="2361609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9" name="Free-form: Shape 268">
              <a:extLst>
                <a:ext uri="{FF2B5EF4-FFF2-40B4-BE49-F238E27FC236}">
                  <a16:creationId xmlns:a16="http://schemas.microsoft.com/office/drawing/2014/main" id="{4C5A141A-F907-27D3-2607-4D4948964B82}"/>
                </a:ext>
              </a:extLst>
            </p:cNvPr>
            <p:cNvSpPr/>
            <p:nvPr userDrawn="1"/>
          </p:nvSpPr>
          <p:spPr>
            <a:xfrm>
              <a:off x="2361609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0" name="Free-form: Shape 269">
              <a:extLst>
                <a:ext uri="{FF2B5EF4-FFF2-40B4-BE49-F238E27FC236}">
                  <a16:creationId xmlns:a16="http://schemas.microsoft.com/office/drawing/2014/main" id="{1D6F3B80-2EAC-A91D-256A-D20F88C25D22}"/>
                </a:ext>
              </a:extLst>
            </p:cNvPr>
            <p:cNvSpPr/>
            <p:nvPr userDrawn="1"/>
          </p:nvSpPr>
          <p:spPr>
            <a:xfrm>
              <a:off x="42090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1" name="Free-form: Shape 270">
              <a:extLst>
                <a:ext uri="{FF2B5EF4-FFF2-40B4-BE49-F238E27FC236}">
                  <a16:creationId xmlns:a16="http://schemas.microsoft.com/office/drawing/2014/main" id="{65B096FE-DB57-D851-C89D-676B26159440}"/>
                </a:ext>
              </a:extLst>
            </p:cNvPr>
            <p:cNvSpPr/>
            <p:nvPr userDrawn="1"/>
          </p:nvSpPr>
          <p:spPr>
            <a:xfrm>
              <a:off x="58273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2" name="Free-form: Shape 271">
              <a:extLst>
                <a:ext uri="{FF2B5EF4-FFF2-40B4-BE49-F238E27FC236}">
                  <a16:creationId xmlns:a16="http://schemas.microsoft.com/office/drawing/2014/main" id="{28DCAD0F-20B5-9CCC-2124-BD02C577ECA7}"/>
                </a:ext>
              </a:extLst>
            </p:cNvPr>
            <p:cNvSpPr/>
            <p:nvPr userDrawn="1"/>
          </p:nvSpPr>
          <p:spPr>
            <a:xfrm>
              <a:off x="58273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3" name="Free-form: Shape 272">
              <a:extLst>
                <a:ext uri="{FF2B5EF4-FFF2-40B4-BE49-F238E27FC236}">
                  <a16:creationId xmlns:a16="http://schemas.microsoft.com/office/drawing/2014/main" id="{037559E5-10BA-A95B-CDA6-BF8564DBCBEB}"/>
                </a:ext>
              </a:extLst>
            </p:cNvPr>
            <p:cNvSpPr/>
            <p:nvPr userDrawn="1"/>
          </p:nvSpPr>
          <p:spPr>
            <a:xfrm>
              <a:off x="58273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4" name="Free-form: Shape 273">
              <a:extLst>
                <a:ext uri="{FF2B5EF4-FFF2-40B4-BE49-F238E27FC236}">
                  <a16:creationId xmlns:a16="http://schemas.microsoft.com/office/drawing/2014/main" id="{3408AD8A-89D0-834C-F322-FD9BF9BC13F2}"/>
                </a:ext>
              </a:extLst>
            </p:cNvPr>
            <p:cNvSpPr/>
            <p:nvPr userDrawn="1"/>
          </p:nvSpPr>
          <p:spPr>
            <a:xfrm>
              <a:off x="420905" y="580454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5" name="Free-form: Shape 274">
              <a:extLst>
                <a:ext uri="{FF2B5EF4-FFF2-40B4-BE49-F238E27FC236}">
                  <a16:creationId xmlns:a16="http://schemas.microsoft.com/office/drawing/2014/main" id="{069E4839-10AB-0BD9-9642-8CA38FCDC866}"/>
                </a:ext>
              </a:extLst>
            </p:cNvPr>
            <p:cNvSpPr/>
            <p:nvPr userDrawn="1"/>
          </p:nvSpPr>
          <p:spPr>
            <a:xfrm>
              <a:off x="420905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8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6" name="Free-form: Shape 275">
              <a:extLst>
                <a:ext uri="{FF2B5EF4-FFF2-40B4-BE49-F238E27FC236}">
                  <a16:creationId xmlns:a16="http://schemas.microsoft.com/office/drawing/2014/main" id="{C57D0C51-7B05-6A7E-680D-C82D856EC687}"/>
                </a:ext>
              </a:extLst>
            </p:cNvPr>
            <p:cNvSpPr/>
            <p:nvPr userDrawn="1"/>
          </p:nvSpPr>
          <p:spPr>
            <a:xfrm>
              <a:off x="58273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7" name="Free-form: Shape 276">
              <a:extLst>
                <a:ext uri="{FF2B5EF4-FFF2-40B4-BE49-F238E27FC236}">
                  <a16:creationId xmlns:a16="http://schemas.microsoft.com/office/drawing/2014/main" id="{50CBCC5C-7501-BE56-49C7-95E8F30420BA}"/>
                </a:ext>
              </a:extLst>
            </p:cNvPr>
            <p:cNvSpPr/>
            <p:nvPr userDrawn="1"/>
          </p:nvSpPr>
          <p:spPr>
            <a:xfrm>
              <a:off x="42090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8" name="Free-form: Shape 277">
              <a:extLst>
                <a:ext uri="{FF2B5EF4-FFF2-40B4-BE49-F238E27FC236}">
                  <a16:creationId xmlns:a16="http://schemas.microsoft.com/office/drawing/2014/main" id="{E33CE313-C933-6873-3597-6B6DDD3113E7}"/>
                </a:ext>
              </a:extLst>
            </p:cNvPr>
            <p:cNvSpPr/>
            <p:nvPr userDrawn="1"/>
          </p:nvSpPr>
          <p:spPr>
            <a:xfrm>
              <a:off x="420905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9" name="Free-form: Shape 278">
              <a:extLst>
                <a:ext uri="{FF2B5EF4-FFF2-40B4-BE49-F238E27FC236}">
                  <a16:creationId xmlns:a16="http://schemas.microsoft.com/office/drawing/2014/main" id="{F0255BFD-F6AE-12FD-2DEA-276B1275823A}"/>
                </a:ext>
              </a:extLst>
            </p:cNvPr>
            <p:cNvSpPr/>
            <p:nvPr userDrawn="1"/>
          </p:nvSpPr>
          <p:spPr>
            <a:xfrm>
              <a:off x="42090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0" name="Free-form: Shape 279">
              <a:extLst>
                <a:ext uri="{FF2B5EF4-FFF2-40B4-BE49-F238E27FC236}">
                  <a16:creationId xmlns:a16="http://schemas.microsoft.com/office/drawing/2014/main" id="{BF38B80E-386E-B8D0-16F6-AE5E690BD4C5}"/>
                </a:ext>
              </a:extLst>
            </p:cNvPr>
            <p:cNvSpPr/>
            <p:nvPr userDrawn="1"/>
          </p:nvSpPr>
          <p:spPr>
            <a:xfrm>
              <a:off x="58273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1" name="Free-form: Shape 280">
              <a:extLst>
                <a:ext uri="{FF2B5EF4-FFF2-40B4-BE49-F238E27FC236}">
                  <a16:creationId xmlns:a16="http://schemas.microsoft.com/office/drawing/2014/main" id="{1CBE27DA-2217-D783-28AD-606721003932}"/>
                </a:ext>
              </a:extLst>
            </p:cNvPr>
            <p:cNvSpPr/>
            <p:nvPr userDrawn="1"/>
          </p:nvSpPr>
          <p:spPr>
            <a:xfrm>
              <a:off x="744468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2" name="Free-form: Shape 281">
              <a:extLst>
                <a:ext uri="{FF2B5EF4-FFF2-40B4-BE49-F238E27FC236}">
                  <a16:creationId xmlns:a16="http://schemas.microsoft.com/office/drawing/2014/main" id="{478363F1-24EF-2EC0-B79B-F9DBE97EEFA9}"/>
                </a:ext>
              </a:extLst>
            </p:cNvPr>
            <p:cNvSpPr/>
            <p:nvPr userDrawn="1"/>
          </p:nvSpPr>
          <p:spPr>
            <a:xfrm>
              <a:off x="744468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3" name="Free-form: Shape 282">
              <a:extLst>
                <a:ext uri="{FF2B5EF4-FFF2-40B4-BE49-F238E27FC236}">
                  <a16:creationId xmlns:a16="http://schemas.microsoft.com/office/drawing/2014/main" id="{2295BF96-1A0A-231F-6A50-B70008EB1D0F}"/>
                </a:ext>
              </a:extLst>
            </p:cNvPr>
            <p:cNvSpPr/>
            <p:nvPr userDrawn="1"/>
          </p:nvSpPr>
          <p:spPr>
            <a:xfrm>
              <a:off x="744468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4" name="Free-form: Shape 283">
              <a:extLst>
                <a:ext uri="{FF2B5EF4-FFF2-40B4-BE49-F238E27FC236}">
                  <a16:creationId xmlns:a16="http://schemas.microsoft.com/office/drawing/2014/main" id="{5E7A1731-E72F-DCEF-B2BD-88414C2A6799}"/>
                </a:ext>
              </a:extLst>
            </p:cNvPr>
            <p:cNvSpPr/>
            <p:nvPr userDrawn="1"/>
          </p:nvSpPr>
          <p:spPr>
            <a:xfrm>
              <a:off x="744468" y="155077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5" name="Free-form: Shape 284">
              <a:extLst>
                <a:ext uri="{FF2B5EF4-FFF2-40B4-BE49-F238E27FC236}">
                  <a16:creationId xmlns:a16="http://schemas.microsoft.com/office/drawing/2014/main" id="{5181C044-9700-84CE-EF7B-12D6C866D895}"/>
                </a:ext>
              </a:extLst>
            </p:cNvPr>
            <p:cNvSpPr/>
            <p:nvPr userDrawn="1"/>
          </p:nvSpPr>
          <p:spPr>
            <a:xfrm>
              <a:off x="58273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6" name="Free-form: Shape 285">
              <a:extLst>
                <a:ext uri="{FF2B5EF4-FFF2-40B4-BE49-F238E27FC236}">
                  <a16:creationId xmlns:a16="http://schemas.microsoft.com/office/drawing/2014/main" id="{B58CE66F-3315-7315-CF32-9A014DC4FD3B}"/>
                </a:ext>
              </a:extLst>
            </p:cNvPr>
            <p:cNvSpPr/>
            <p:nvPr userDrawn="1"/>
          </p:nvSpPr>
          <p:spPr>
            <a:xfrm>
              <a:off x="744468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7" name="Free-form: Shape 286">
              <a:extLst>
                <a:ext uri="{FF2B5EF4-FFF2-40B4-BE49-F238E27FC236}">
                  <a16:creationId xmlns:a16="http://schemas.microsoft.com/office/drawing/2014/main" id="{8FFC76B9-24DB-12C3-93D6-1B3DE3AAF338}"/>
                </a:ext>
              </a:extLst>
            </p:cNvPr>
            <p:cNvSpPr/>
            <p:nvPr userDrawn="1"/>
          </p:nvSpPr>
          <p:spPr>
            <a:xfrm>
              <a:off x="58273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8" name="Free-form: Shape 287">
              <a:extLst>
                <a:ext uri="{FF2B5EF4-FFF2-40B4-BE49-F238E27FC236}">
                  <a16:creationId xmlns:a16="http://schemas.microsoft.com/office/drawing/2014/main" id="{A704A694-133F-32C0-D58E-F2AC6E22ABD0}"/>
                </a:ext>
              </a:extLst>
            </p:cNvPr>
            <p:cNvSpPr/>
            <p:nvPr userDrawn="1"/>
          </p:nvSpPr>
          <p:spPr>
            <a:xfrm>
              <a:off x="420905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9" name="Free-form: Shape 288">
              <a:extLst>
                <a:ext uri="{FF2B5EF4-FFF2-40B4-BE49-F238E27FC236}">
                  <a16:creationId xmlns:a16="http://schemas.microsoft.com/office/drawing/2014/main" id="{7E19C953-5930-D863-E3C4-4C4A609921C5}"/>
                </a:ext>
              </a:extLst>
            </p:cNvPr>
            <p:cNvSpPr/>
            <p:nvPr userDrawn="1"/>
          </p:nvSpPr>
          <p:spPr>
            <a:xfrm>
              <a:off x="58273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0" name="Free-form: Shape 289">
              <a:extLst>
                <a:ext uri="{FF2B5EF4-FFF2-40B4-BE49-F238E27FC236}">
                  <a16:creationId xmlns:a16="http://schemas.microsoft.com/office/drawing/2014/main" id="{8B3DD287-F851-5D7D-E9CE-253B32085228}"/>
                </a:ext>
              </a:extLst>
            </p:cNvPr>
            <p:cNvSpPr/>
            <p:nvPr userDrawn="1"/>
          </p:nvSpPr>
          <p:spPr>
            <a:xfrm>
              <a:off x="1399306" y="287"/>
              <a:ext cx="85343" cy="30384"/>
            </a:xfrm>
            <a:custGeom>
              <a:avLst/>
              <a:gdLst>
                <a:gd name="connsiteX0" fmla="*/ 80677 w 85343"/>
                <a:gd name="connsiteY0" fmla="*/ 8954 h 30384"/>
                <a:gd name="connsiteX1" fmla="*/ 40481 w 85343"/>
                <a:gd name="connsiteY1" fmla="*/ 30385 h 30384"/>
                <a:gd name="connsiteX2" fmla="*/ 286 w 85343"/>
                <a:gd name="connsiteY2" fmla="*/ 8954 h 30384"/>
                <a:gd name="connsiteX3" fmla="*/ 0 w 85343"/>
                <a:gd name="connsiteY3" fmla="*/ 8477 h 30384"/>
                <a:gd name="connsiteX4" fmla="*/ 85344 w 85343"/>
                <a:gd name="connsiteY4" fmla="*/ 0 h 30384"/>
                <a:gd name="connsiteX5" fmla="*/ 80677 w 85343"/>
                <a:gd name="connsiteY5" fmla="*/ 8954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343" h="30384">
                  <a:moveTo>
                    <a:pt x="80677" y="8954"/>
                  </a:moveTo>
                  <a:cubicBezTo>
                    <a:pt x="72009" y="21812"/>
                    <a:pt x="57150" y="30385"/>
                    <a:pt x="40481" y="30385"/>
                  </a:cubicBezTo>
                  <a:cubicBezTo>
                    <a:pt x="23813" y="30385"/>
                    <a:pt x="8954" y="21908"/>
                    <a:pt x="286" y="8954"/>
                  </a:cubicBezTo>
                  <a:cubicBezTo>
                    <a:pt x="190" y="8763"/>
                    <a:pt x="95" y="8668"/>
                    <a:pt x="0" y="8477"/>
                  </a:cubicBezTo>
                  <a:cubicBezTo>
                    <a:pt x="28194" y="4858"/>
                    <a:pt x="56674" y="2096"/>
                    <a:pt x="85344" y="0"/>
                  </a:cubicBezTo>
                  <a:cubicBezTo>
                    <a:pt x="84106" y="3143"/>
                    <a:pt x="82582" y="6191"/>
                    <a:pt x="80677" y="89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1" name="Free-form: Shape 290">
              <a:extLst>
                <a:ext uri="{FF2B5EF4-FFF2-40B4-BE49-F238E27FC236}">
                  <a16:creationId xmlns:a16="http://schemas.microsoft.com/office/drawing/2014/main" id="{2C9662EC-E7E9-E110-E639-0DA7937B8D32}"/>
                </a:ext>
              </a:extLst>
            </p:cNvPr>
            <p:cNvSpPr/>
            <p:nvPr userDrawn="1"/>
          </p:nvSpPr>
          <p:spPr>
            <a:xfrm>
              <a:off x="25926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2" name="Free-form: Shape 291">
              <a:extLst>
                <a:ext uri="{FF2B5EF4-FFF2-40B4-BE49-F238E27FC236}">
                  <a16:creationId xmlns:a16="http://schemas.microsoft.com/office/drawing/2014/main" id="{12D5A229-211E-5319-D6D7-042C6CE668B0}"/>
                </a:ext>
              </a:extLst>
            </p:cNvPr>
            <p:cNvSpPr/>
            <p:nvPr userDrawn="1"/>
          </p:nvSpPr>
          <p:spPr>
            <a:xfrm>
              <a:off x="1553039" y="95346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48"/>
                    <a:pt x="75247" y="96965"/>
                    <a:pt x="48482" y="96965"/>
                  </a:cubicBez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3" name="Free-form: Shape 292">
              <a:extLst>
                <a:ext uri="{FF2B5EF4-FFF2-40B4-BE49-F238E27FC236}">
                  <a16:creationId xmlns:a16="http://schemas.microsoft.com/office/drawing/2014/main" id="{6980C8E3-A63E-80C7-A399-3F7D3D9FECEB}"/>
                </a:ext>
              </a:extLst>
            </p:cNvPr>
            <p:cNvSpPr/>
            <p:nvPr userDrawn="1"/>
          </p:nvSpPr>
          <p:spPr>
            <a:xfrm>
              <a:off x="74446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4" name="Free-form: Shape 293">
              <a:extLst>
                <a:ext uri="{FF2B5EF4-FFF2-40B4-BE49-F238E27FC236}">
                  <a16:creationId xmlns:a16="http://schemas.microsoft.com/office/drawing/2014/main" id="{9921B85C-7446-5FE3-7ECA-5B03B0D6ECBA}"/>
                </a:ext>
              </a:extLst>
            </p:cNvPr>
            <p:cNvSpPr/>
            <p:nvPr userDrawn="1"/>
          </p:nvSpPr>
          <p:spPr>
            <a:xfrm>
              <a:off x="117155" y="904782"/>
              <a:ext cx="77532" cy="96107"/>
            </a:xfrm>
            <a:custGeom>
              <a:avLst/>
              <a:gdLst>
                <a:gd name="connsiteX0" fmla="*/ 77438 w 77533"/>
                <a:gd name="connsiteY0" fmla="*/ 47625 h 96107"/>
                <a:gd name="connsiteX1" fmla="*/ 28956 w 77533"/>
                <a:gd name="connsiteY1" fmla="*/ 96107 h 96107"/>
                <a:gd name="connsiteX2" fmla="*/ 0 w 77533"/>
                <a:gd name="connsiteY2" fmla="*/ 86297 h 96107"/>
                <a:gd name="connsiteX3" fmla="*/ 38481 w 77533"/>
                <a:gd name="connsiteY3" fmla="*/ 0 h 96107"/>
                <a:gd name="connsiteX4" fmla="*/ 77534 w 77533"/>
                <a:gd name="connsiteY4" fmla="*/ 47530 h 96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33" h="96107">
                  <a:moveTo>
                    <a:pt x="77438" y="47625"/>
                  </a:moveTo>
                  <a:cubicBezTo>
                    <a:pt x="77438" y="74390"/>
                    <a:pt x="55721" y="96107"/>
                    <a:pt x="28956" y="96107"/>
                  </a:cubicBezTo>
                  <a:cubicBezTo>
                    <a:pt x="18002" y="96107"/>
                    <a:pt x="8096" y="92393"/>
                    <a:pt x="0" y="86297"/>
                  </a:cubicBezTo>
                  <a:cubicBezTo>
                    <a:pt x="12002" y="57150"/>
                    <a:pt x="24860" y="28289"/>
                    <a:pt x="38481" y="0"/>
                  </a:cubicBezTo>
                  <a:cubicBezTo>
                    <a:pt x="60770" y="4381"/>
                    <a:pt x="77534" y="24003"/>
                    <a:pt x="77534" y="475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5" name="Free-form: Shape 294">
              <a:extLst>
                <a:ext uri="{FF2B5EF4-FFF2-40B4-BE49-F238E27FC236}">
                  <a16:creationId xmlns:a16="http://schemas.microsoft.com/office/drawing/2014/main" id="{B94E3F26-046B-BF5C-BDD3-E219B3267C21}"/>
                </a:ext>
              </a:extLst>
            </p:cNvPr>
            <p:cNvSpPr/>
            <p:nvPr userDrawn="1"/>
          </p:nvSpPr>
          <p:spPr>
            <a:xfrm>
              <a:off x="1391304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6" name="Free-form: Shape 295">
              <a:extLst>
                <a:ext uri="{FF2B5EF4-FFF2-40B4-BE49-F238E27FC236}">
                  <a16:creationId xmlns:a16="http://schemas.microsoft.com/office/drawing/2014/main" id="{B49BC5E9-C4CA-C6A8-1949-878F2E129536}"/>
                </a:ext>
              </a:extLst>
            </p:cNvPr>
            <p:cNvSpPr/>
            <p:nvPr userDrawn="1"/>
          </p:nvSpPr>
          <p:spPr>
            <a:xfrm>
              <a:off x="3008351" y="904402"/>
              <a:ext cx="81056" cy="96487"/>
            </a:xfrm>
            <a:custGeom>
              <a:avLst/>
              <a:gdLst>
                <a:gd name="connsiteX0" fmla="*/ 95 w 81057"/>
                <a:gd name="connsiteY0" fmla="*/ 48006 h 96488"/>
                <a:gd name="connsiteX1" fmla="*/ 43529 w 81057"/>
                <a:gd name="connsiteY1" fmla="*/ 0 h 96488"/>
                <a:gd name="connsiteX2" fmla="*/ 81058 w 81057"/>
                <a:gd name="connsiteY2" fmla="*/ 83820 h 96488"/>
                <a:gd name="connsiteX3" fmla="*/ 48578 w 81057"/>
                <a:gd name="connsiteY3" fmla="*/ 96488 h 96488"/>
                <a:gd name="connsiteX4" fmla="*/ 0 w 81057"/>
                <a:gd name="connsiteY4" fmla="*/ 48006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057" h="96488">
                  <a:moveTo>
                    <a:pt x="95" y="48006"/>
                  </a:moveTo>
                  <a:cubicBezTo>
                    <a:pt x="95" y="22955"/>
                    <a:pt x="19145" y="2572"/>
                    <a:pt x="43529" y="0"/>
                  </a:cubicBezTo>
                  <a:cubicBezTo>
                    <a:pt x="56864" y="27527"/>
                    <a:pt x="69342" y="55531"/>
                    <a:pt x="81058" y="83820"/>
                  </a:cubicBezTo>
                  <a:cubicBezTo>
                    <a:pt x="72485" y="91631"/>
                    <a:pt x="61151" y="96488"/>
                    <a:pt x="48578" y="96488"/>
                  </a:cubicBezTo>
                  <a:cubicBezTo>
                    <a:pt x="21812" y="96488"/>
                    <a:pt x="0" y="74771"/>
                    <a:pt x="0" y="480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7" name="Free-form: Shape 296">
              <a:extLst>
                <a:ext uri="{FF2B5EF4-FFF2-40B4-BE49-F238E27FC236}">
                  <a16:creationId xmlns:a16="http://schemas.microsoft.com/office/drawing/2014/main" id="{29D97DE4-060E-BD62-DA3D-B4098095EBC7}"/>
                </a:ext>
              </a:extLst>
            </p:cNvPr>
            <p:cNvSpPr/>
            <p:nvPr userDrawn="1"/>
          </p:nvSpPr>
          <p:spPr>
            <a:xfrm>
              <a:off x="-96" y="1713838"/>
              <a:ext cx="37528" cy="91344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8" name="Free-form: Shape 297">
              <a:extLst>
                <a:ext uri="{FF2B5EF4-FFF2-40B4-BE49-F238E27FC236}">
                  <a16:creationId xmlns:a16="http://schemas.microsoft.com/office/drawing/2014/main" id="{703D2790-8F04-6199-1627-3F36E3248ACA}"/>
                </a:ext>
              </a:extLst>
            </p:cNvPr>
            <p:cNvSpPr/>
            <p:nvPr userDrawn="1"/>
          </p:nvSpPr>
          <p:spPr>
            <a:xfrm>
              <a:off x="3170180" y="1393891"/>
              <a:ext cx="36957" cy="90582"/>
            </a:xfrm>
            <a:custGeom>
              <a:avLst/>
              <a:gdLst>
                <a:gd name="connsiteX0" fmla="*/ 0 w 36957"/>
                <a:gd name="connsiteY0" fmla="*/ 43625 h 90582"/>
                <a:gd name="connsiteX1" fmla="*/ 27718 w 36957"/>
                <a:gd name="connsiteY1" fmla="*/ 0 h 90582"/>
                <a:gd name="connsiteX2" fmla="*/ 36957 w 36957"/>
                <a:gd name="connsiteY2" fmla="*/ 90583 h 90582"/>
                <a:gd name="connsiteX3" fmla="*/ 0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0" y="43625"/>
                  </a:moveTo>
                  <a:cubicBezTo>
                    <a:pt x="0" y="24289"/>
                    <a:pt x="11335" y="7811"/>
                    <a:pt x="27718" y="0"/>
                  </a:cubicBezTo>
                  <a:cubicBezTo>
                    <a:pt x="31623" y="30004"/>
                    <a:pt x="34671" y="60198"/>
                    <a:pt x="36957" y="90583"/>
                  </a:cubicBezTo>
                  <a:cubicBezTo>
                    <a:pt x="15812" y="85344"/>
                    <a:pt x="0" y="66389"/>
                    <a:pt x="0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9" name="Free-form: Shape 298">
              <a:extLst>
                <a:ext uri="{FF2B5EF4-FFF2-40B4-BE49-F238E27FC236}">
                  <a16:creationId xmlns:a16="http://schemas.microsoft.com/office/drawing/2014/main" id="{05318930-7A78-A3C2-595A-3809C7EE4C40}"/>
                </a:ext>
              </a:extLst>
            </p:cNvPr>
            <p:cNvSpPr/>
            <p:nvPr userDrawn="1"/>
          </p:nvSpPr>
          <p:spPr>
            <a:xfrm>
              <a:off x="2199877" y="114302"/>
              <a:ext cx="96106" cy="78104"/>
            </a:xfrm>
            <a:custGeom>
              <a:avLst/>
              <a:gdLst>
                <a:gd name="connsiteX0" fmla="*/ 48482 w 96107"/>
                <a:gd name="connsiteY0" fmla="*/ 78010 h 78105"/>
                <a:gd name="connsiteX1" fmla="*/ 0 w 96107"/>
                <a:gd name="connsiteY1" fmla="*/ 29528 h 78105"/>
                <a:gd name="connsiteX2" fmla="*/ 10287 w 96107"/>
                <a:gd name="connsiteY2" fmla="*/ 0 h 78105"/>
                <a:gd name="connsiteX3" fmla="*/ 96107 w 96107"/>
                <a:gd name="connsiteY3" fmla="*/ 37909 h 78105"/>
                <a:gd name="connsiteX4" fmla="*/ 48387 w 96107"/>
                <a:gd name="connsiteY4" fmla="*/ 78105 h 78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107" h="78105">
                  <a:moveTo>
                    <a:pt x="48482" y="78010"/>
                  </a:moveTo>
                  <a:cubicBezTo>
                    <a:pt x="21717" y="78010"/>
                    <a:pt x="0" y="56293"/>
                    <a:pt x="0" y="29528"/>
                  </a:cubicBezTo>
                  <a:cubicBezTo>
                    <a:pt x="0" y="18383"/>
                    <a:pt x="3905" y="8191"/>
                    <a:pt x="10287" y="0"/>
                  </a:cubicBezTo>
                  <a:cubicBezTo>
                    <a:pt x="39338" y="11811"/>
                    <a:pt x="68008" y="24479"/>
                    <a:pt x="96107" y="37909"/>
                  </a:cubicBezTo>
                  <a:cubicBezTo>
                    <a:pt x="92107" y="60674"/>
                    <a:pt x="72390" y="78105"/>
                    <a:pt x="48387" y="781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0" name="Free-form: Shape 299">
              <a:extLst>
                <a:ext uri="{FF2B5EF4-FFF2-40B4-BE49-F238E27FC236}">
                  <a16:creationId xmlns:a16="http://schemas.microsoft.com/office/drawing/2014/main" id="{4B4CB3A5-DF59-70DF-4B54-1ECB846DF722}"/>
                </a:ext>
              </a:extLst>
            </p:cNvPr>
            <p:cNvSpPr/>
            <p:nvPr userDrawn="1"/>
          </p:nvSpPr>
          <p:spPr>
            <a:xfrm>
              <a:off x="1718201" y="1"/>
              <a:ext cx="85819" cy="30669"/>
            </a:xfrm>
            <a:custGeom>
              <a:avLst/>
              <a:gdLst>
                <a:gd name="connsiteX0" fmla="*/ 85249 w 85820"/>
                <a:gd name="connsiteY0" fmla="*/ 9239 h 30670"/>
                <a:gd name="connsiteX1" fmla="*/ 45053 w 85820"/>
                <a:gd name="connsiteY1" fmla="*/ 30671 h 30670"/>
                <a:gd name="connsiteX2" fmla="*/ 4763 w 85820"/>
                <a:gd name="connsiteY2" fmla="*/ 9239 h 30670"/>
                <a:gd name="connsiteX3" fmla="*/ 0 w 85820"/>
                <a:gd name="connsiteY3" fmla="*/ 0 h 30670"/>
                <a:gd name="connsiteX4" fmla="*/ 85820 w 85820"/>
                <a:gd name="connsiteY4" fmla="*/ 8287 h 30670"/>
                <a:gd name="connsiteX5" fmla="*/ 85249 w 85820"/>
                <a:gd name="connsiteY5" fmla="*/ 9239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820" h="30670">
                  <a:moveTo>
                    <a:pt x="85249" y="9239"/>
                  </a:moveTo>
                  <a:cubicBezTo>
                    <a:pt x="76486" y="22098"/>
                    <a:pt x="61722" y="30671"/>
                    <a:pt x="45053" y="30671"/>
                  </a:cubicBezTo>
                  <a:cubicBezTo>
                    <a:pt x="28384" y="30671"/>
                    <a:pt x="13525" y="22193"/>
                    <a:pt x="4763" y="9239"/>
                  </a:cubicBezTo>
                  <a:cubicBezTo>
                    <a:pt x="2858" y="6382"/>
                    <a:pt x="1333" y="3239"/>
                    <a:pt x="0" y="0"/>
                  </a:cubicBezTo>
                  <a:cubicBezTo>
                    <a:pt x="28766" y="2000"/>
                    <a:pt x="57436" y="4763"/>
                    <a:pt x="85820" y="8287"/>
                  </a:cubicBezTo>
                  <a:cubicBezTo>
                    <a:pt x="85630" y="8573"/>
                    <a:pt x="85439" y="8954"/>
                    <a:pt x="85249" y="9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1" name="Free-form: Shape 300">
              <a:extLst>
                <a:ext uri="{FF2B5EF4-FFF2-40B4-BE49-F238E27FC236}">
                  <a16:creationId xmlns:a16="http://schemas.microsoft.com/office/drawing/2014/main" id="{3B865C18-5C39-7057-E1BA-995D0093E81F}"/>
                </a:ext>
              </a:extLst>
            </p:cNvPr>
            <p:cNvSpPr/>
            <p:nvPr userDrawn="1"/>
          </p:nvSpPr>
          <p:spPr>
            <a:xfrm>
              <a:off x="907343" y="115728"/>
              <a:ext cx="95820" cy="76582"/>
            </a:xfrm>
            <a:custGeom>
              <a:avLst/>
              <a:gdLst>
                <a:gd name="connsiteX0" fmla="*/ 95821 w 95821"/>
                <a:gd name="connsiteY0" fmla="*/ 28099 h 76581"/>
                <a:gd name="connsiteX1" fmla="*/ 47339 w 95821"/>
                <a:gd name="connsiteY1" fmla="*/ 76581 h 76581"/>
                <a:gd name="connsiteX2" fmla="*/ 0 w 95821"/>
                <a:gd name="connsiteY2" fmla="*/ 38481 h 76581"/>
                <a:gd name="connsiteX3" fmla="*/ 86677 w 95821"/>
                <a:gd name="connsiteY3" fmla="*/ 0 h 76581"/>
                <a:gd name="connsiteX4" fmla="*/ 95821 w 95821"/>
                <a:gd name="connsiteY4" fmla="*/ 28099 h 76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821" h="76581">
                  <a:moveTo>
                    <a:pt x="95821" y="28099"/>
                  </a:moveTo>
                  <a:cubicBezTo>
                    <a:pt x="95821" y="54864"/>
                    <a:pt x="74104" y="76581"/>
                    <a:pt x="47339" y="76581"/>
                  </a:cubicBezTo>
                  <a:cubicBezTo>
                    <a:pt x="24098" y="76581"/>
                    <a:pt x="4763" y="60293"/>
                    <a:pt x="0" y="38481"/>
                  </a:cubicBezTo>
                  <a:cubicBezTo>
                    <a:pt x="28384" y="24765"/>
                    <a:pt x="57340" y="12002"/>
                    <a:pt x="86677" y="0"/>
                  </a:cubicBezTo>
                  <a:cubicBezTo>
                    <a:pt x="92392" y="7906"/>
                    <a:pt x="95821" y="17621"/>
                    <a:pt x="95821" y="280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2" name="Free-form: Shape 301">
              <a:extLst>
                <a:ext uri="{FF2B5EF4-FFF2-40B4-BE49-F238E27FC236}">
                  <a16:creationId xmlns:a16="http://schemas.microsoft.com/office/drawing/2014/main" id="{391E57D1-E9A8-9647-5C8C-3343686AC5ED}"/>
                </a:ext>
              </a:extLst>
            </p:cNvPr>
            <p:cNvSpPr/>
            <p:nvPr userDrawn="1"/>
          </p:nvSpPr>
          <p:spPr>
            <a:xfrm>
              <a:off x="25926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3" name="Free-form: Shape 302">
              <a:extLst>
                <a:ext uri="{FF2B5EF4-FFF2-40B4-BE49-F238E27FC236}">
                  <a16:creationId xmlns:a16="http://schemas.microsoft.com/office/drawing/2014/main" id="{BFB89DBD-B54A-A6D0-3D5E-09FE16F75184}"/>
                </a:ext>
              </a:extLst>
            </p:cNvPr>
            <p:cNvSpPr/>
            <p:nvPr userDrawn="1"/>
          </p:nvSpPr>
          <p:spPr>
            <a:xfrm>
              <a:off x="25926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4" name="Free-form: Shape 303">
              <a:extLst>
                <a:ext uri="{FF2B5EF4-FFF2-40B4-BE49-F238E27FC236}">
                  <a16:creationId xmlns:a16="http://schemas.microsoft.com/office/drawing/2014/main" id="{855D6D97-6862-C3C0-65DE-82EC45403E2C}"/>
                </a:ext>
              </a:extLst>
            </p:cNvPr>
            <p:cNvSpPr/>
            <p:nvPr userDrawn="1"/>
          </p:nvSpPr>
          <p:spPr>
            <a:xfrm>
              <a:off x="25926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5" name="Free-form: Shape 304">
              <a:extLst>
                <a:ext uri="{FF2B5EF4-FFF2-40B4-BE49-F238E27FC236}">
                  <a16:creationId xmlns:a16="http://schemas.microsoft.com/office/drawing/2014/main" id="{51A3CF5F-5D5B-56B9-AFEE-7326E2DF1D15}"/>
                </a:ext>
              </a:extLst>
            </p:cNvPr>
            <p:cNvSpPr/>
            <p:nvPr userDrawn="1"/>
          </p:nvSpPr>
          <p:spPr>
            <a:xfrm>
              <a:off x="25926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6" name="Free-form: Shape 305">
              <a:extLst>
                <a:ext uri="{FF2B5EF4-FFF2-40B4-BE49-F238E27FC236}">
                  <a16:creationId xmlns:a16="http://schemas.microsoft.com/office/drawing/2014/main" id="{D948C552-90C8-964A-17E6-96E452B25717}"/>
                </a:ext>
              </a:extLst>
            </p:cNvPr>
            <p:cNvSpPr/>
            <p:nvPr userDrawn="1"/>
          </p:nvSpPr>
          <p:spPr>
            <a:xfrm>
              <a:off x="97532" y="1550865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7" name="Free-form: Shape 306">
              <a:extLst>
                <a:ext uri="{FF2B5EF4-FFF2-40B4-BE49-F238E27FC236}">
                  <a16:creationId xmlns:a16="http://schemas.microsoft.com/office/drawing/2014/main" id="{A2BCBC94-566D-26B9-C1E7-79947F7896A4}"/>
                </a:ext>
              </a:extLst>
            </p:cNvPr>
            <p:cNvSpPr/>
            <p:nvPr userDrawn="1"/>
          </p:nvSpPr>
          <p:spPr>
            <a:xfrm>
              <a:off x="9762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8" name="Free-form: Shape 307">
              <a:extLst>
                <a:ext uri="{FF2B5EF4-FFF2-40B4-BE49-F238E27FC236}">
                  <a16:creationId xmlns:a16="http://schemas.microsoft.com/office/drawing/2014/main" id="{4C5AE1C2-8F05-D389-B70F-D997C5F5C1F5}"/>
                </a:ext>
              </a:extLst>
            </p:cNvPr>
            <p:cNvSpPr/>
            <p:nvPr userDrawn="1"/>
          </p:nvSpPr>
          <p:spPr>
            <a:xfrm>
              <a:off x="259267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9" name="Free-form: Shape 308">
              <a:extLst>
                <a:ext uri="{FF2B5EF4-FFF2-40B4-BE49-F238E27FC236}">
                  <a16:creationId xmlns:a16="http://schemas.microsoft.com/office/drawing/2014/main" id="{C17ECFD7-A71D-F464-FD63-080AFCBCD242}"/>
                </a:ext>
              </a:extLst>
            </p:cNvPr>
            <p:cNvSpPr/>
            <p:nvPr userDrawn="1"/>
          </p:nvSpPr>
          <p:spPr>
            <a:xfrm>
              <a:off x="97532" y="1227299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5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0" name="Free-form: Shape 309">
              <a:extLst>
                <a:ext uri="{FF2B5EF4-FFF2-40B4-BE49-F238E27FC236}">
                  <a16:creationId xmlns:a16="http://schemas.microsoft.com/office/drawing/2014/main" id="{C0BD41FF-09BD-774D-7301-3635D8383EF5}"/>
                </a:ext>
              </a:extLst>
            </p:cNvPr>
            <p:cNvSpPr/>
            <p:nvPr userDrawn="1"/>
          </p:nvSpPr>
          <p:spPr>
            <a:xfrm>
              <a:off x="114487" y="2197518"/>
              <a:ext cx="80105" cy="96487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1" name="Free-form: Shape 310">
              <a:extLst>
                <a:ext uri="{FF2B5EF4-FFF2-40B4-BE49-F238E27FC236}">
                  <a16:creationId xmlns:a16="http://schemas.microsoft.com/office/drawing/2014/main" id="{E4C6BC22-3C6C-532C-F66D-D598CCC87CC1}"/>
                </a:ext>
              </a:extLst>
            </p:cNvPr>
            <p:cNvSpPr/>
            <p:nvPr userDrawn="1"/>
          </p:nvSpPr>
          <p:spPr>
            <a:xfrm>
              <a:off x="475" y="1393891"/>
              <a:ext cx="36957" cy="90582"/>
            </a:xfrm>
            <a:custGeom>
              <a:avLst/>
              <a:gdLst>
                <a:gd name="connsiteX0" fmla="*/ 36957 w 36957"/>
                <a:gd name="connsiteY0" fmla="*/ 43625 h 90582"/>
                <a:gd name="connsiteX1" fmla="*/ 0 w 36957"/>
                <a:gd name="connsiteY1" fmla="*/ 90583 h 90582"/>
                <a:gd name="connsiteX2" fmla="*/ 9239 w 36957"/>
                <a:gd name="connsiteY2" fmla="*/ 0 h 90582"/>
                <a:gd name="connsiteX3" fmla="*/ 36957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36957" y="43625"/>
                  </a:moveTo>
                  <a:cubicBezTo>
                    <a:pt x="36957" y="66389"/>
                    <a:pt x="21241" y="85344"/>
                    <a:pt x="0" y="90583"/>
                  </a:cubicBezTo>
                  <a:cubicBezTo>
                    <a:pt x="2191" y="60103"/>
                    <a:pt x="5334" y="29908"/>
                    <a:pt x="9239" y="0"/>
                  </a:cubicBezTo>
                  <a:cubicBezTo>
                    <a:pt x="25622" y="7811"/>
                    <a:pt x="36957" y="24384"/>
                    <a:pt x="36957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2" name="Free-form: Shape 311">
              <a:extLst>
                <a:ext uri="{FF2B5EF4-FFF2-40B4-BE49-F238E27FC236}">
                  <a16:creationId xmlns:a16="http://schemas.microsoft.com/office/drawing/2014/main" id="{B6ECD711-094F-0456-C6E9-4D8AC5BAD5A1}"/>
                </a:ext>
              </a:extLst>
            </p:cNvPr>
            <p:cNvSpPr/>
            <p:nvPr userDrawn="1"/>
          </p:nvSpPr>
          <p:spPr>
            <a:xfrm>
              <a:off x="1229573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3" name="Free-form: Shape 312">
              <a:extLst>
                <a:ext uri="{FF2B5EF4-FFF2-40B4-BE49-F238E27FC236}">
                  <a16:creationId xmlns:a16="http://schemas.microsoft.com/office/drawing/2014/main" id="{9C119C8B-9866-7708-A96C-2639736BDFB5}"/>
                </a:ext>
              </a:extLst>
            </p:cNvPr>
            <p:cNvSpPr/>
            <p:nvPr userDrawn="1"/>
          </p:nvSpPr>
          <p:spPr>
            <a:xfrm>
              <a:off x="1229573" y="106566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4" name="Free-form: Shape 313">
              <a:extLst>
                <a:ext uri="{FF2B5EF4-FFF2-40B4-BE49-F238E27FC236}">
                  <a16:creationId xmlns:a16="http://schemas.microsoft.com/office/drawing/2014/main" id="{D643C964-1009-122D-A02F-1F1B76300F4E}"/>
                </a:ext>
              </a:extLst>
            </p:cNvPr>
            <p:cNvSpPr/>
            <p:nvPr userDrawn="1"/>
          </p:nvSpPr>
          <p:spPr>
            <a:xfrm>
              <a:off x="1229573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5" name="Free-form: Shape 314">
              <a:extLst>
                <a:ext uri="{FF2B5EF4-FFF2-40B4-BE49-F238E27FC236}">
                  <a16:creationId xmlns:a16="http://schemas.microsoft.com/office/drawing/2014/main" id="{3E6BB846-61DC-3A26-71FE-3A1018503A13}"/>
                </a:ext>
              </a:extLst>
            </p:cNvPr>
            <p:cNvSpPr/>
            <p:nvPr userDrawn="1"/>
          </p:nvSpPr>
          <p:spPr>
            <a:xfrm>
              <a:off x="1229573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6" name="Free-form: Shape 315">
              <a:extLst>
                <a:ext uri="{FF2B5EF4-FFF2-40B4-BE49-F238E27FC236}">
                  <a16:creationId xmlns:a16="http://schemas.microsoft.com/office/drawing/2014/main" id="{4D9BF494-9267-236A-D11E-E490F574CC85}"/>
                </a:ext>
              </a:extLst>
            </p:cNvPr>
            <p:cNvSpPr/>
            <p:nvPr userDrawn="1"/>
          </p:nvSpPr>
          <p:spPr>
            <a:xfrm>
              <a:off x="1229573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7" name="Free-form: Shape 316">
              <a:extLst>
                <a:ext uri="{FF2B5EF4-FFF2-40B4-BE49-F238E27FC236}">
                  <a16:creationId xmlns:a16="http://schemas.microsoft.com/office/drawing/2014/main" id="{F9926725-7443-DB7C-2E8E-5C92AC3A19AA}"/>
                </a:ext>
              </a:extLst>
            </p:cNvPr>
            <p:cNvSpPr/>
            <p:nvPr userDrawn="1"/>
          </p:nvSpPr>
          <p:spPr>
            <a:xfrm>
              <a:off x="1229573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8" name="Free-form: Shape 317">
              <a:extLst>
                <a:ext uri="{FF2B5EF4-FFF2-40B4-BE49-F238E27FC236}">
                  <a16:creationId xmlns:a16="http://schemas.microsoft.com/office/drawing/2014/main" id="{921D8127-B24C-0610-7798-99E3076F26D1}"/>
                </a:ext>
              </a:extLst>
            </p:cNvPr>
            <p:cNvSpPr/>
            <p:nvPr userDrawn="1"/>
          </p:nvSpPr>
          <p:spPr>
            <a:xfrm>
              <a:off x="1229573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9" name="Free-form: Shape 318">
              <a:extLst>
                <a:ext uri="{FF2B5EF4-FFF2-40B4-BE49-F238E27FC236}">
                  <a16:creationId xmlns:a16="http://schemas.microsoft.com/office/drawing/2014/main" id="{EA839838-C330-87BF-AA8A-2DC4789C6D79}"/>
                </a:ext>
              </a:extLst>
            </p:cNvPr>
            <p:cNvSpPr/>
            <p:nvPr userDrawn="1"/>
          </p:nvSpPr>
          <p:spPr>
            <a:xfrm>
              <a:off x="1229573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0" name="Free-form: Shape 319">
              <a:extLst>
                <a:ext uri="{FF2B5EF4-FFF2-40B4-BE49-F238E27FC236}">
                  <a16:creationId xmlns:a16="http://schemas.microsoft.com/office/drawing/2014/main" id="{1C83D8C2-DEB0-0DC2-7B55-BF20AC0545F8}"/>
                </a:ext>
              </a:extLst>
            </p:cNvPr>
            <p:cNvSpPr/>
            <p:nvPr userDrawn="1"/>
          </p:nvSpPr>
          <p:spPr>
            <a:xfrm>
              <a:off x="1229573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1" name="Free-form: Shape 320">
              <a:extLst>
                <a:ext uri="{FF2B5EF4-FFF2-40B4-BE49-F238E27FC236}">
                  <a16:creationId xmlns:a16="http://schemas.microsoft.com/office/drawing/2014/main" id="{9C14AE43-3A04-254D-A63B-6C505FE3A843}"/>
                </a:ext>
              </a:extLst>
            </p:cNvPr>
            <p:cNvSpPr/>
            <p:nvPr userDrawn="1"/>
          </p:nvSpPr>
          <p:spPr>
            <a:xfrm>
              <a:off x="1229573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2" name="Free-form: Shape 321">
              <a:extLst>
                <a:ext uri="{FF2B5EF4-FFF2-40B4-BE49-F238E27FC236}">
                  <a16:creationId xmlns:a16="http://schemas.microsoft.com/office/drawing/2014/main" id="{1B8FEC88-E763-8758-A380-CB25B0C69EE5}"/>
                </a:ext>
              </a:extLst>
            </p:cNvPr>
            <p:cNvSpPr/>
            <p:nvPr userDrawn="1"/>
          </p:nvSpPr>
          <p:spPr>
            <a:xfrm>
              <a:off x="1391305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3" name="Free-form: Shape 322">
              <a:extLst>
                <a:ext uri="{FF2B5EF4-FFF2-40B4-BE49-F238E27FC236}">
                  <a16:creationId xmlns:a16="http://schemas.microsoft.com/office/drawing/2014/main" id="{894EB5EA-FF29-0283-642A-5782C222EAAA}"/>
                </a:ext>
              </a:extLst>
            </p:cNvPr>
            <p:cNvSpPr/>
            <p:nvPr userDrawn="1"/>
          </p:nvSpPr>
          <p:spPr>
            <a:xfrm>
              <a:off x="1391305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4" name="Free-form: Shape 323">
              <a:extLst>
                <a:ext uri="{FF2B5EF4-FFF2-40B4-BE49-F238E27FC236}">
                  <a16:creationId xmlns:a16="http://schemas.microsoft.com/office/drawing/2014/main" id="{D84CBD9E-2EC1-DEA8-52F9-E8A8C19282FC}"/>
                </a:ext>
              </a:extLst>
            </p:cNvPr>
            <p:cNvSpPr/>
            <p:nvPr userDrawn="1"/>
          </p:nvSpPr>
          <p:spPr>
            <a:xfrm>
              <a:off x="1391305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5" name="Free-form: Shape 324">
              <a:extLst>
                <a:ext uri="{FF2B5EF4-FFF2-40B4-BE49-F238E27FC236}">
                  <a16:creationId xmlns:a16="http://schemas.microsoft.com/office/drawing/2014/main" id="{D15B126B-0C91-9997-1CA0-2DEBA2E464AC}"/>
                </a:ext>
              </a:extLst>
            </p:cNvPr>
            <p:cNvSpPr/>
            <p:nvPr userDrawn="1"/>
          </p:nvSpPr>
          <p:spPr>
            <a:xfrm>
              <a:off x="1391305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6" name="Free-form: Shape 325">
              <a:extLst>
                <a:ext uri="{FF2B5EF4-FFF2-40B4-BE49-F238E27FC236}">
                  <a16:creationId xmlns:a16="http://schemas.microsoft.com/office/drawing/2014/main" id="{D61FD9E6-BE45-4E92-398D-9C650A33C4BF}"/>
                </a:ext>
              </a:extLst>
            </p:cNvPr>
            <p:cNvSpPr/>
            <p:nvPr userDrawn="1"/>
          </p:nvSpPr>
          <p:spPr>
            <a:xfrm>
              <a:off x="1391305" y="257080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4"/>
                    <a:pt x="48482" y="96964"/>
                  </a:cubicBezTo>
                  <a:cubicBezTo>
                    <a:pt x="21717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7" name="Free-form: Shape 326">
              <a:extLst>
                <a:ext uri="{FF2B5EF4-FFF2-40B4-BE49-F238E27FC236}">
                  <a16:creationId xmlns:a16="http://schemas.microsoft.com/office/drawing/2014/main" id="{45794759-AE63-4B33-89EC-8CDD5B682D12}"/>
                </a:ext>
              </a:extLst>
            </p:cNvPr>
            <p:cNvSpPr/>
            <p:nvPr userDrawn="1"/>
          </p:nvSpPr>
          <p:spPr>
            <a:xfrm>
              <a:off x="1391305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8" name="Free-form: Shape 327">
              <a:extLst>
                <a:ext uri="{FF2B5EF4-FFF2-40B4-BE49-F238E27FC236}">
                  <a16:creationId xmlns:a16="http://schemas.microsoft.com/office/drawing/2014/main" id="{F8CC3C68-3DC4-A6E0-D276-1E766A2D948C}"/>
                </a:ext>
              </a:extLst>
            </p:cNvPr>
            <p:cNvSpPr/>
            <p:nvPr userDrawn="1"/>
          </p:nvSpPr>
          <p:spPr>
            <a:xfrm>
              <a:off x="1391305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9" name="Free-form: Shape 328">
              <a:extLst>
                <a:ext uri="{FF2B5EF4-FFF2-40B4-BE49-F238E27FC236}">
                  <a16:creationId xmlns:a16="http://schemas.microsoft.com/office/drawing/2014/main" id="{75CA6121-1C2B-CE6E-B2F8-844F8E845E5C}"/>
                </a:ext>
              </a:extLst>
            </p:cNvPr>
            <p:cNvSpPr/>
            <p:nvPr userDrawn="1"/>
          </p:nvSpPr>
          <p:spPr>
            <a:xfrm>
              <a:off x="1067838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0" name="Free-form: Shape 329">
              <a:extLst>
                <a:ext uri="{FF2B5EF4-FFF2-40B4-BE49-F238E27FC236}">
                  <a16:creationId xmlns:a16="http://schemas.microsoft.com/office/drawing/2014/main" id="{3052FA77-DE33-62AC-B5B1-E490CC25312C}"/>
                </a:ext>
              </a:extLst>
            </p:cNvPr>
            <p:cNvSpPr/>
            <p:nvPr userDrawn="1"/>
          </p:nvSpPr>
          <p:spPr>
            <a:xfrm>
              <a:off x="1399307" y="3176501"/>
              <a:ext cx="85439" cy="30384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1" name="Free-form: Shape 330">
              <a:extLst>
                <a:ext uri="{FF2B5EF4-FFF2-40B4-BE49-F238E27FC236}">
                  <a16:creationId xmlns:a16="http://schemas.microsoft.com/office/drawing/2014/main" id="{2A79BD56-A11E-14BE-9A49-9B6A78D366F9}"/>
                </a:ext>
              </a:extLst>
            </p:cNvPr>
            <p:cNvSpPr/>
            <p:nvPr userDrawn="1"/>
          </p:nvSpPr>
          <p:spPr>
            <a:xfrm>
              <a:off x="1391305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2" name="Free-form: Shape 331">
              <a:extLst>
                <a:ext uri="{FF2B5EF4-FFF2-40B4-BE49-F238E27FC236}">
                  <a16:creationId xmlns:a16="http://schemas.microsoft.com/office/drawing/2014/main" id="{6B978D10-393B-20BF-803E-4BA80CFC8790}"/>
                </a:ext>
              </a:extLst>
            </p:cNvPr>
            <p:cNvSpPr/>
            <p:nvPr userDrawn="1"/>
          </p:nvSpPr>
          <p:spPr>
            <a:xfrm>
              <a:off x="906295" y="3006097"/>
              <a:ext cx="96772" cy="83059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3" name="Free-form: Shape 332">
              <a:extLst>
                <a:ext uri="{FF2B5EF4-FFF2-40B4-BE49-F238E27FC236}">
                  <a16:creationId xmlns:a16="http://schemas.microsoft.com/office/drawing/2014/main" id="{0892DD87-B3AD-4258-AF57-78565D849138}"/>
                </a:ext>
              </a:extLst>
            </p:cNvPr>
            <p:cNvSpPr/>
            <p:nvPr userDrawn="1"/>
          </p:nvSpPr>
          <p:spPr>
            <a:xfrm>
              <a:off x="906106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4" name="Free-form: Shape 333">
              <a:extLst>
                <a:ext uri="{FF2B5EF4-FFF2-40B4-BE49-F238E27FC236}">
                  <a16:creationId xmlns:a16="http://schemas.microsoft.com/office/drawing/2014/main" id="{5182DDF7-E8B3-E450-7CA3-42447B179FD2}"/>
                </a:ext>
              </a:extLst>
            </p:cNvPr>
            <p:cNvSpPr/>
            <p:nvPr userDrawn="1"/>
          </p:nvSpPr>
          <p:spPr>
            <a:xfrm>
              <a:off x="906106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5" name="Free-form: Shape 334">
              <a:extLst>
                <a:ext uri="{FF2B5EF4-FFF2-40B4-BE49-F238E27FC236}">
                  <a16:creationId xmlns:a16="http://schemas.microsoft.com/office/drawing/2014/main" id="{A860CC0A-1D58-6D5E-45BC-FA6E2ADAC4DF}"/>
                </a:ext>
              </a:extLst>
            </p:cNvPr>
            <p:cNvSpPr/>
            <p:nvPr userDrawn="1"/>
          </p:nvSpPr>
          <p:spPr>
            <a:xfrm>
              <a:off x="906106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6" name="Free-form: Shape 335">
              <a:extLst>
                <a:ext uri="{FF2B5EF4-FFF2-40B4-BE49-F238E27FC236}">
                  <a16:creationId xmlns:a16="http://schemas.microsoft.com/office/drawing/2014/main" id="{08AB253E-EB78-30BE-F10F-10E26618406B}"/>
                </a:ext>
              </a:extLst>
            </p:cNvPr>
            <p:cNvSpPr/>
            <p:nvPr userDrawn="1"/>
          </p:nvSpPr>
          <p:spPr>
            <a:xfrm>
              <a:off x="906106" y="41881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7" name="Free-form: Shape 336">
              <a:extLst>
                <a:ext uri="{FF2B5EF4-FFF2-40B4-BE49-F238E27FC236}">
                  <a16:creationId xmlns:a16="http://schemas.microsoft.com/office/drawing/2014/main" id="{E633FB17-0B9D-1227-FFEA-785927B33860}"/>
                </a:ext>
              </a:extLst>
            </p:cNvPr>
            <p:cNvSpPr/>
            <p:nvPr userDrawn="1"/>
          </p:nvSpPr>
          <p:spPr>
            <a:xfrm>
              <a:off x="906106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8" name="Free-form: Shape 337">
              <a:extLst>
                <a:ext uri="{FF2B5EF4-FFF2-40B4-BE49-F238E27FC236}">
                  <a16:creationId xmlns:a16="http://schemas.microsoft.com/office/drawing/2014/main" id="{5BF258AB-E0A1-0092-9F41-1B378F38DB3E}"/>
                </a:ext>
              </a:extLst>
            </p:cNvPr>
            <p:cNvSpPr/>
            <p:nvPr userDrawn="1"/>
          </p:nvSpPr>
          <p:spPr>
            <a:xfrm>
              <a:off x="906106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9" name="Free-form: Shape 338">
              <a:extLst>
                <a:ext uri="{FF2B5EF4-FFF2-40B4-BE49-F238E27FC236}">
                  <a16:creationId xmlns:a16="http://schemas.microsoft.com/office/drawing/2014/main" id="{FDF0EAC1-5DD8-B5E7-E6DC-A1D8B246B8EC}"/>
                </a:ext>
              </a:extLst>
            </p:cNvPr>
            <p:cNvSpPr/>
            <p:nvPr userDrawn="1"/>
          </p:nvSpPr>
          <p:spPr>
            <a:xfrm>
              <a:off x="74446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0" name="Free-form: Shape 339">
              <a:extLst>
                <a:ext uri="{FF2B5EF4-FFF2-40B4-BE49-F238E27FC236}">
                  <a16:creationId xmlns:a16="http://schemas.microsoft.com/office/drawing/2014/main" id="{87D2C612-B9F9-E63C-6372-BC45EF9E2F13}"/>
                </a:ext>
              </a:extLst>
            </p:cNvPr>
            <p:cNvSpPr/>
            <p:nvPr userDrawn="1"/>
          </p:nvSpPr>
          <p:spPr>
            <a:xfrm>
              <a:off x="1067838" y="257080"/>
              <a:ext cx="97058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1" name="Free-form: Shape 340">
              <a:extLst>
                <a:ext uri="{FF2B5EF4-FFF2-40B4-BE49-F238E27FC236}">
                  <a16:creationId xmlns:a16="http://schemas.microsoft.com/office/drawing/2014/main" id="{730082AC-C122-C3D9-2667-5F64AC038880}"/>
                </a:ext>
              </a:extLst>
            </p:cNvPr>
            <p:cNvSpPr/>
            <p:nvPr userDrawn="1"/>
          </p:nvSpPr>
          <p:spPr>
            <a:xfrm>
              <a:off x="906106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2" name="Free-form: Shape 341">
              <a:extLst>
                <a:ext uri="{FF2B5EF4-FFF2-40B4-BE49-F238E27FC236}">
                  <a16:creationId xmlns:a16="http://schemas.microsoft.com/office/drawing/2014/main" id="{AAF04125-7EFD-495C-9777-2CC23C8AA91D}"/>
                </a:ext>
              </a:extLst>
            </p:cNvPr>
            <p:cNvSpPr/>
            <p:nvPr userDrawn="1"/>
          </p:nvSpPr>
          <p:spPr>
            <a:xfrm>
              <a:off x="744468" y="25708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5"/>
                    <a:pt x="48482" y="96965"/>
                  </a:cubicBezTo>
                  <a:cubicBezTo>
                    <a:pt x="21706" y="96965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3" name="Free-form: Shape 342">
              <a:extLst>
                <a:ext uri="{FF2B5EF4-FFF2-40B4-BE49-F238E27FC236}">
                  <a16:creationId xmlns:a16="http://schemas.microsoft.com/office/drawing/2014/main" id="{AC7CEF94-E836-B925-15C9-F5F94CE7DA7A}"/>
                </a:ext>
              </a:extLst>
            </p:cNvPr>
            <p:cNvSpPr/>
            <p:nvPr userDrawn="1"/>
          </p:nvSpPr>
          <p:spPr>
            <a:xfrm>
              <a:off x="906106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4" name="Free-form: Shape 343">
              <a:extLst>
                <a:ext uri="{FF2B5EF4-FFF2-40B4-BE49-F238E27FC236}">
                  <a16:creationId xmlns:a16="http://schemas.microsoft.com/office/drawing/2014/main" id="{1720C2F8-1F65-D4CB-A7D5-37C76D4FE454}"/>
                </a:ext>
              </a:extLst>
            </p:cNvPr>
            <p:cNvSpPr/>
            <p:nvPr userDrawn="1"/>
          </p:nvSpPr>
          <p:spPr>
            <a:xfrm>
              <a:off x="1067744" y="155086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5" name="Free-form: Shape 344">
              <a:extLst>
                <a:ext uri="{FF2B5EF4-FFF2-40B4-BE49-F238E27FC236}">
                  <a16:creationId xmlns:a16="http://schemas.microsoft.com/office/drawing/2014/main" id="{CB49D033-C617-9E24-CE47-BD3FE99DCCAB}"/>
                </a:ext>
              </a:extLst>
            </p:cNvPr>
            <p:cNvSpPr/>
            <p:nvPr userDrawn="1"/>
          </p:nvSpPr>
          <p:spPr>
            <a:xfrm>
              <a:off x="1067838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6" name="Free-form: Shape 345">
              <a:extLst>
                <a:ext uri="{FF2B5EF4-FFF2-40B4-BE49-F238E27FC236}">
                  <a16:creationId xmlns:a16="http://schemas.microsoft.com/office/drawing/2014/main" id="{199023EB-0754-16FE-45F2-21C007E1B962}"/>
                </a:ext>
              </a:extLst>
            </p:cNvPr>
            <p:cNvSpPr/>
            <p:nvPr userDrawn="1"/>
          </p:nvSpPr>
          <p:spPr>
            <a:xfrm>
              <a:off x="1067744" y="903925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7" name="Free-form: Shape 346">
              <a:extLst>
                <a:ext uri="{FF2B5EF4-FFF2-40B4-BE49-F238E27FC236}">
                  <a16:creationId xmlns:a16="http://schemas.microsoft.com/office/drawing/2014/main" id="{B78B9F59-68B6-1A22-59DC-FC3FB58726C4}"/>
                </a:ext>
              </a:extLst>
            </p:cNvPr>
            <p:cNvSpPr/>
            <p:nvPr userDrawn="1"/>
          </p:nvSpPr>
          <p:spPr>
            <a:xfrm>
              <a:off x="1067838" y="1874238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8" name="Free-form: Shape 347">
              <a:extLst>
                <a:ext uri="{FF2B5EF4-FFF2-40B4-BE49-F238E27FC236}">
                  <a16:creationId xmlns:a16="http://schemas.microsoft.com/office/drawing/2014/main" id="{FED3C809-E214-71E3-6B5B-AFEFD37488E4}"/>
                </a:ext>
              </a:extLst>
            </p:cNvPr>
            <p:cNvSpPr/>
            <p:nvPr userDrawn="1"/>
          </p:nvSpPr>
          <p:spPr>
            <a:xfrm>
              <a:off x="1067744" y="284455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9" name="Free-form: Shape 348">
              <a:extLst>
                <a:ext uri="{FF2B5EF4-FFF2-40B4-BE49-F238E27FC236}">
                  <a16:creationId xmlns:a16="http://schemas.microsoft.com/office/drawing/2014/main" id="{A856CB9F-9654-6C1A-DA18-595C7C4050A4}"/>
                </a:ext>
              </a:extLst>
            </p:cNvPr>
            <p:cNvSpPr/>
            <p:nvPr userDrawn="1"/>
          </p:nvSpPr>
          <p:spPr>
            <a:xfrm>
              <a:off x="744468" y="903925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0" name="Free-form: Shape 349">
              <a:extLst>
                <a:ext uri="{FF2B5EF4-FFF2-40B4-BE49-F238E27FC236}">
                  <a16:creationId xmlns:a16="http://schemas.microsoft.com/office/drawing/2014/main" id="{7378D146-417D-583A-1E65-B4385E75C0FA}"/>
                </a:ext>
              </a:extLst>
            </p:cNvPr>
            <p:cNvSpPr/>
            <p:nvPr userDrawn="1"/>
          </p:nvSpPr>
          <p:spPr>
            <a:xfrm>
              <a:off x="1067844" y="2521079"/>
              <a:ext cx="97058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1" name="Free-form: Shape 350">
              <a:extLst>
                <a:ext uri="{FF2B5EF4-FFF2-40B4-BE49-F238E27FC236}">
                  <a16:creationId xmlns:a16="http://schemas.microsoft.com/office/drawing/2014/main" id="{61C203E8-5577-8240-B7D7-F485D2E6AC4A}"/>
                </a:ext>
              </a:extLst>
            </p:cNvPr>
            <p:cNvSpPr/>
            <p:nvPr userDrawn="1"/>
          </p:nvSpPr>
          <p:spPr>
            <a:xfrm>
              <a:off x="1067752" y="2197703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73" name="Oval 172">
            <a:extLst>
              <a:ext uri="{FF2B5EF4-FFF2-40B4-BE49-F238E27FC236}">
                <a16:creationId xmlns:a16="http://schemas.microsoft.com/office/drawing/2014/main" id="{2C157AD4-6D23-60F0-60F5-EA093187F86E}"/>
              </a:ext>
            </a:extLst>
          </p:cNvPr>
          <p:cNvSpPr/>
          <p:nvPr userDrawn="1"/>
        </p:nvSpPr>
        <p:spPr>
          <a:xfrm>
            <a:off x="207738" y="454592"/>
            <a:ext cx="1366785" cy="1366785"/>
          </a:xfrm>
          <a:prstGeom prst="ellipse">
            <a:avLst/>
          </a:prstGeom>
          <a:noFill/>
          <a:ln w="635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5922F844-9769-490D-DF5A-8CF6611F600E}"/>
              </a:ext>
            </a:extLst>
          </p:cNvPr>
          <p:cNvSpPr/>
          <p:nvPr userDrawn="1"/>
        </p:nvSpPr>
        <p:spPr>
          <a:xfrm>
            <a:off x="8672426" y="82383"/>
            <a:ext cx="693658" cy="6936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83" name="Graphic 643233910">
            <a:extLst>
              <a:ext uri="{FF2B5EF4-FFF2-40B4-BE49-F238E27FC236}">
                <a16:creationId xmlns:a16="http://schemas.microsoft.com/office/drawing/2014/main" id="{3CB94095-E967-D31D-5FB7-E51C09D8D9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79" y="3714607"/>
            <a:ext cx="982564" cy="487879"/>
          </a:xfrm>
          <a:prstGeom prst="rect">
            <a:avLst/>
          </a:prstGeom>
        </p:spPr>
      </p:pic>
      <p:sp>
        <p:nvSpPr>
          <p:cNvPr id="184" name="Graphic 402998150">
            <a:extLst>
              <a:ext uri="{FF2B5EF4-FFF2-40B4-BE49-F238E27FC236}">
                <a16:creationId xmlns:a16="http://schemas.microsoft.com/office/drawing/2014/main" id="{00F9F370-D508-8C26-4F4E-72F3934C8A1E}"/>
              </a:ext>
            </a:extLst>
          </p:cNvPr>
          <p:cNvSpPr/>
          <p:nvPr userDrawn="1"/>
        </p:nvSpPr>
        <p:spPr>
          <a:xfrm rot="10800000">
            <a:off x="3705477" y="-9241"/>
            <a:ext cx="1777759" cy="88803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14300" cap="flat">
            <a:solidFill>
              <a:schemeClr val="accent6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64D48E58-E9EE-74BB-9F4A-11A5DC9FEC69}"/>
              </a:ext>
            </a:extLst>
          </p:cNvPr>
          <p:cNvSpPr/>
          <p:nvPr userDrawn="1"/>
        </p:nvSpPr>
        <p:spPr>
          <a:xfrm>
            <a:off x="378446" y="5029199"/>
            <a:ext cx="457200" cy="457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6" name="Graphic 402998150">
            <a:extLst>
              <a:ext uri="{FF2B5EF4-FFF2-40B4-BE49-F238E27FC236}">
                <a16:creationId xmlns:a16="http://schemas.microsoft.com/office/drawing/2014/main" id="{65E9C203-3499-7B56-41B6-39151E448BFF}"/>
              </a:ext>
            </a:extLst>
          </p:cNvPr>
          <p:cNvSpPr/>
          <p:nvPr userDrawn="1"/>
        </p:nvSpPr>
        <p:spPr>
          <a:xfrm>
            <a:off x="5314950" y="6285324"/>
            <a:ext cx="1146392" cy="57267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74625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8A047-523B-55A3-84D9-02AC64CC3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7800" y="1042989"/>
            <a:ext cx="7876401" cy="4772024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3" name="Free-form: Shape 2">
            <a:extLst>
              <a:ext uri="{FF2B5EF4-FFF2-40B4-BE49-F238E27FC236}">
                <a16:creationId xmlns:a16="http://schemas.microsoft.com/office/drawing/2014/main" id="{8C933019-4C18-F44B-9CB9-F3DD9AF70754}"/>
              </a:ext>
            </a:extLst>
          </p:cNvPr>
          <p:cNvSpPr/>
          <p:nvPr userDrawn="1"/>
        </p:nvSpPr>
        <p:spPr>
          <a:xfrm>
            <a:off x="10695722" y="5981440"/>
            <a:ext cx="1496277" cy="876559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BF7694-C722-6C67-F6EA-7E6BC306540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99906" y="6333992"/>
            <a:ext cx="1194265" cy="41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591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fr"/>
              <a:t>Click to edit Master text styles</a:t>
            </a:r>
          </a:p>
          <a:p>
            <a:pPr lvl="1" rtl="0"/>
            <a:r>
              <a:rPr lang="fr"/>
              <a:t>Second level</a:t>
            </a:r>
          </a:p>
          <a:p>
            <a:pPr lvl="2" rtl="0"/>
            <a:r>
              <a:rPr lang="fr"/>
              <a:t>Third level</a:t>
            </a:r>
          </a:p>
          <a:p>
            <a:pPr lvl="3" rtl="0"/>
            <a:r>
              <a:rPr lang="fr"/>
              <a:t>Fourth level</a:t>
            </a:r>
          </a:p>
          <a:p>
            <a:pPr lvl="4" rtl="0"/>
            <a:r>
              <a:rPr lang="fr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578061-1EED-B256-E7E2-73C1B42BAE7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899906" y="6333992"/>
            <a:ext cx="1194265" cy="41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348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ark_backgro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r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fr"/>
              <a:t>Click to edit Master text styles</a:t>
            </a:r>
          </a:p>
          <a:p>
            <a:pPr lvl="1" rtl="0"/>
            <a:r>
              <a:rPr lang="fr"/>
              <a:t>Second level</a:t>
            </a:r>
          </a:p>
          <a:p>
            <a:pPr lvl="2" rtl="0"/>
            <a:r>
              <a:rPr lang="fr"/>
              <a:t>Third level</a:t>
            </a:r>
          </a:p>
          <a:p>
            <a:pPr lvl="3" rtl="0"/>
            <a:r>
              <a:rPr lang="fr"/>
              <a:t>Fourth level</a:t>
            </a:r>
          </a:p>
          <a:p>
            <a:pPr lvl="4" rtl="0"/>
            <a:r>
              <a:rPr lang="fr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bg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sp>
        <p:nvSpPr>
          <p:cNvPr id="5" name="Free-form: Shape 4">
            <a:extLst>
              <a:ext uri="{FF2B5EF4-FFF2-40B4-BE49-F238E27FC236}">
                <a16:creationId xmlns:a16="http://schemas.microsoft.com/office/drawing/2014/main" id="{0949F3C9-6862-33B8-CE17-6098EA6E1AB7}"/>
              </a:ext>
            </a:extLst>
          </p:cNvPr>
          <p:cNvSpPr/>
          <p:nvPr userDrawn="1"/>
        </p:nvSpPr>
        <p:spPr>
          <a:xfrm>
            <a:off x="10695722" y="5981440"/>
            <a:ext cx="1496277" cy="876559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9A2402-47F2-3FFB-1943-E3E2A705212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899906" y="6333992"/>
            <a:ext cx="1194265" cy="41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117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6689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2F2C8-6414-9766-64B0-48C5BA3FD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3200"/>
            </a:lvl1pPr>
          </a:lstStyle>
          <a:p>
            <a:pPr rtl="0"/>
            <a:r>
              <a:rPr lang="fr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225836-4F0B-2C36-AC23-12600C1E00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/>
          <a:p>
            <a:pPr lvl="0" rtl="0"/>
            <a:r>
              <a:rPr lang="fr"/>
              <a:t>Click to edit Master text styles</a:t>
            </a:r>
          </a:p>
          <a:p>
            <a:pPr lvl="1" rtl="0"/>
            <a:r>
              <a:rPr lang="fr"/>
              <a:t>Second level</a:t>
            </a:r>
          </a:p>
          <a:p>
            <a:pPr lvl="2" rtl="0"/>
            <a:r>
              <a:rPr lang="fr"/>
              <a:t>Third level</a:t>
            </a:r>
          </a:p>
          <a:p>
            <a:pPr lvl="3" rtl="0"/>
            <a:r>
              <a:rPr lang="fr"/>
              <a:t>Fourth level</a:t>
            </a:r>
          </a:p>
          <a:p>
            <a:pPr lvl="4" rtl="0"/>
            <a:r>
              <a:rPr lang="fr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82E2B7-9AA4-0B84-B960-EA56C0F53C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/>
          <a:p>
            <a:pPr lvl="0" rtl="0"/>
            <a:r>
              <a:rPr lang="fr"/>
              <a:t>Click to edit Master text styles</a:t>
            </a:r>
          </a:p>
          <a:p>
            <a:pPr lvl="1" rtl="0"/>
            <a:r>
              <a:rPr lang="fr"/>
              <a:t>Second level</a:t>
            </a:r>
          </a:p>
          <a:p>
            <a:pPr lvl="2" rtl="0"/>
            <a:r>
              <a:rPr lang="fr"/>
              <a:t>Third level</a:t>
            </a:r>
          </a:p>
          <a:p>
            <a:pPr lvl="3" rtl="0"/>
            <a:r>
              <a:rPr lang="fr"/>
              <a:t>Fourth level</a:t>
            </a:r>
          </a:p>
          <a:p>
            <a:pPr lvl="4" rtl="0"/>
            <a:r>
              <a:rPr lang="fr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777774-112B-7E83-247F-0AAB5C0FC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618A32A-7D3D-48A0-9EDD-079C8D0CF030}" type="datetimeFigureOut">
              <a:rPr lang="en-GB" smtClean="0"/>
              <a:t>02/06/2023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7B24E6-F4D8-23B8-9BAD-4EB1B1461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744868-32E0-4ABE-ED2C-B6126B391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68842BF-FA87-462F-9EAC-264EEE7AB3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5551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49305-B6C7-3A13-962D-39E60CD33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310C8C-0234-327E-8EB0-7B3F6D97D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618A32A-7D3D-48A0-9EDD-079C8D0CF030}" type="datetimeFigureOut">
              <a:rPr lang="en-GB" smtClean="0"/>
              <a:t>02/06/2023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61FF05-510C-F04E-3A8E-C72135136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211F51-19DB-51EF-E58B-B90A3B10A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68842BF-FA87-462F-9EAC-264EEE7AB3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5810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F45A09-1192-C302-5750-8CA056261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rtl="0"/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512F3F-7601-FDD3-7D2A-2DD28C0E77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 rtl="0"/>
            <a:r>
              <a:rPr lang="fr"/>
              <a:t>Click to edit Master text styles</a:t>
            </a:r>
          </a:p>
          <a:p>
            <a:pPr lvl="1" rtl="0"/>
            <a:r>
              <a:rPr lang="fr"/>
              <a:t>Second level</a:t>
            </a:r>
          </a:p>
          <a:p>
            <a:pPr lvl="2" rtl="0"/>
            <a:r>
              <a:rPr lang="fr"/>
              <a:t>Third level</a:t>
            </a:r>
          </a:p>
          <a:p>
            <a:pPr lvl="3" rtl="0"/>
            <a:r>
              <a:rPr lang="fr"/>
              <a:t>Fourth level</a:t>
            </a:r>
          </a:p>
          <a:p>
            <a:pPr lvl="4" rtl="0"/>
            <a:r>
              <a:rPr lang="fr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BB9D3B-50FD-7CE0-49CA-E64BFB7FA8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F3A53F1-FFB8-46E2-8BBC-A5F022DBFFE2}" type="datetimeFigureOut">
              <a:rPr lang="en-GB" smtClean="0"/>
              <a:t>02/06/2023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DE6E1-305D-9805-0CEA-67EDD5276B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E5ACE7-AC33-EC9E-0856-1062A75C64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57725D0-56D3-46C9-A985-96C1226313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1415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4" r:id="rId2"/>
    <p:sldLayoutId id="2147483661" r:id="rId3"/>
    <p:sldLayoutId id="2147483663" r:id="rId4"/>
    <p:sldLayoutId id="2147483665" r:id="rId5"/>
    <p:sldLayoutId id="2147483666" r:id="rId6"/>
    <p:sldLayoutId id="214748366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90000"/>
        <a:buFont typeface="Wingdings" panose="05000000000000000000" pitchFamily="2" charset="2"/>
        <a:buChar char="§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998BB83-2BEF-1191-C90E-3A7AADB8CB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94117" y="2135639"/>
            <a:ext cx="5003765" cy="3684496"/>
          </a:xfrm>
        </p:spPr>
        <p:txBody>
          <a:bodyPr rtlCol="0"/>
          <a:lstStyle/>
          <a:p>
            <a:pPr rtl="0"/>
            <a:r>
              <a:rPr lang="fr" dirty="0"/>
              <a:t>LA DÉMOCRATIE </a:t>
            </a:r>
            <a:r>
              <a:rPr lang="en-GB" dirty="0"/>
              <a:t>DE </a:t>
            </a:r>
            <a:r>
              <a:rPr lang="en-GB" dirty="0" err="1"/>
              <a:t>L’UE</a:t>
            </a:r>
            <a:br>
              <a:rPr lang="en-US" dirty="0"/>
            </a:br>
            <a:r>
              <a:rPr lang="fr" dirty="0"/>
              <a:t>EN ACTION</a:t>
            </a:r>
            <a:br>
              <a:rPr lang="en-US" dirty="0"/>
            </a:br>
            <a:br>
              <a:rPr lang="en-US" sz="2800" dirty="0"/>
            </a:br>
            <a:r>
              <a:rPr lang="fr" sz="2800" b="0" spc="-40" dirty="0"/>
              <a:t>Donnez votre avis avec </a:t>
            </a:r>
            <a:br>
              <a:rPr lang="en-US" sz="2800" b="0" dirty="0"/>
            </a:br>
            <a:r>
              <a:rPr lang="fr" sz="2800" b="0" dirty="0"/>
              <a:t>l’Initiative citoyenne</a:t>
            </a:r>
            <a:br>
              <a:rPr lang="en-US" sz="2800" b="0" dirty="0"/>
            </a:br>
            <a:r>
              <a:rPr lang="fr" sz="2800" b="0" dirty="0"/>
              <a:t>européenne</a:t>
            </a:r>
            <a:endParaRPr lang="en-GB" sz="2800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7B4CD104-3926-BAE5-3738-57E073479D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86048" y="911361"/>
            <a:ext cx="2819904" cy="1224278"/>
          </a:xfrm>
        </p:spPr>
        <p:txBody>
          <a:bodyPr rtlCol="0">
            <a:noAutofit/>
          </a:bodyPr>
          <a:lstStyle/>
          <a:p>
            <a:pPr rtl="0"/>
            <a:r>
              <a:rPr lang="fr" sz="1900" dirty="0"/>
              <a:t>Unité 2</a:t>
            </a:r>
          </a:p>
          <a:p>
            <a:pPr rtl="0"/>
            <a:r>
              <a:rPr lang="fr-FR" sz="1900" dirty="0"/>
              <a:t>La démocratie dans l’Union européenne </a:t>
            </a:r>
            <a:endParaRPr lang="en-GB" sz="1900" dirty="0"/>
          </a:p>
        </p:txBody>
      </p:sp>
    </p:spTree>
    <p:extLst>
      <p:ext uri="{BB962C8B-B14F-4D97-AF65-F5344CB8AC3E}">
        <p14:creationId xmlns:p14="http://schemas.microsoft.com/office/powerpoint/2010/main" val="23785666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6717548-9DCE-F2A8-497C-4A728CDE1691}"/>
              </a:ext>
            </a:extLst>
          </p:cNvPr>
          <p:cNvGrpSpPr/>
          <p:nvPr/>
        </p:nvGrpSpPr>
        <p:grpSpPr>
          <a:xfrm>
            <a:off x="1199775" y="684812"/>
            <a:ext cx="9782550" cy="5456158"/>
            <a:chOff x="1948981" y="0"/>
            <a:chExt cx="8294038" cy="46259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7FAFA13-ED61-2689-0D29-11A863FF1FF3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1D6B1D8-A351-A56E-7D1D-CF03AC6A0848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43A1CA7-41FD-C8F7-AD76-6A39C99C6F54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94CF9C8D-0524-E2E2-BD40-E9E5BB4BD770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627208A8-AE67-5B07-2594-DDCC1B60A7B4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LR_I158444ENFR2W">
            <a:hlinkClick r:id="" action="ppaction://media"/>
            <a:extLst>
              <a:ext uri="{FF2B5EF4-FFF2-40B4-BE49-F238E27FC236}">
                <a16:creationId xmlns:a16="http://schemas.microsoft.com/office/drawing/2014/main" id="{5E6315F3-A0F4-3B0E-C4A7-3482FEF951C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8040" y="684809"/>
            <a:ext cx="9186019" cy="5175515"/>
          </a:xfrm>
        </p:spPr>
      </p:pic>
    </p:spTree>
    <p:extLst>
      <p:ext uri="{BB962C8B-B14F-4D97-AF65-F5344CB8AC3E}">
        <p14:creationId xmlns:p14="http://schemas.microsoft.com/office/powerpoint/2010/main" val="96896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48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inter School on Participatory Democracy Tools">
            <a:extLst>
              <a:ext uri="{FF2B5EF4-FFF2-40B4-BE49-F238E27FC236}">
                <a16:creationId xmlns:a16="http://schemas.microsoft.com/office/drawing/2014/main" id="{752E3F52-9638-D3EC-9F42-09083EFD8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656" y="3548286"/>
            <a:ext cx="3594026" cy="23128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5,200+ Representative Democracy Illustrations, Royalty-Free Vector Graphics  &amp; Clip Art - iStock | Vote, America">
            <a:extLst>
              <a:ext uri="{FF2B5EF4-FFF2-40B4-BE49-F238E27FC236}">
                <a16:creationId xmlns:a16="http://schemas.microsoft.com/office/drawing/2014/main" id="{E9D3D963-46F5-4F66-EF32-BA0B2069A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606" y="3696934"/>
            <a:ext cx="4328304" cy="2164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E05633-F68C-02C0-A6EA-8C62418B5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fr" b="1"/>
              <a:t>Deux types de démocratie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E172EF-4FEE-0C25-0E51-111481509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504" y="1549400"/>
            <a:ext cx="4209000" cy="2292350"/>
          </a:xfrm>
        </p:spPr>
        <p:txBody>
          <a:bodyPr rtlCol="0">
            <a:normAutofit/>
          </a:bodyPr>
          <a:lstStyle/>
          <a:p>
            <a:pPr marL="0" indent="0" algn="ctr" rtl="0">
              <a:lnSpc>
                <a:spcPct val="100000"/>
              </a:lnSpc>
              <a:buNone/>
            </a:pPr>
            <a:r>
              <a:rPr lang="fr" sz="2200" b="1"/>
              <a:t>Représentative:</a:t>
            </a:r>
          </a:p>
          <a:p>
            <a:pPr marL="0" indent="0" algn="ctr" rtl="0">
              <a:lnSpc>
                <a:spcPct val="100000"/>
              </a:lnSpc>
              <a:buNone/>
            </a:pPr>
            <a:r>
              <a:rPr lang="fr" sz="2000"/>
              <a:t>«Une forme de gouvernement dans laquelle les citoyens élisent leurs représentants qu'ils autorisent à proposer et à adopter des lois en leur nom.» 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530FFA5-5D98-3CAD-2BE2-8620601B0F84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518091" y="1549400"/>
            <a:ext cx="4526498" cy="2292350"/>
          </a:xfrm>
        </p:spPr>
        <p:txBody>
          <a:bodyPr vert="horz" lIns="0" tIns="0" rIns="0" bIns="0" rtlCol="0">
            <a:normAutofit/>
          </a:bodyPr>
          <a:lstStyle/>
          <a:p>
            <a:pPr marL="0" indent="0" algn="ctr" rtl="0">
              <a:lnSpc>
                <a:spcPct val="100000"/>
              </a:lnSpc>
              <a:buNone/>
            </a:pPr>
            <a:r>
              <a:rPr lang="fr" sz="2200" b="1">
                <a:solidFill>
                  <a:schemeClr val="tx1">
                    <a:lumMod val="75000"/>
                    <a:lumOff val="25000"/>
                  </a:schemeClr>
                </a:solidFill>
              </a:rPr>
              <a:t>Participative:</a:t>
            </a:r>
          </a:p>
          <a:p>
            <a:pPr marL="0" indent="0" algn="ctr" rtl="0">
              <a:lnSpc>
                <a:spcPct val="100000"/>
              </a:lnSpc>
              <a:buNone/>
            </a:pPr>
            <a:r>
              <a:rPr lang="fr" sz="2000">
                <a:solidFill>
                  <a:schemeClr val="tx1">
                    <a:lumMod val="75000"/>
                    <a:lumOff val="25000"/>
                  </a:schemeClr>
                </a:solidFill>
              </a:rPr>
              <a:t>«Un mécanisme par lequel les citoyens sont impliqués dans les processus de prise de décision publique, complétant ainsi la démocratie représentative.»</a:t>
            </a:r>
          </a:p>
        </p:txBody>
      </p:sp>
    </p:spTree>
    <p:extLst>
      <p:ext uri="{BB962C8B-B14F-4D97-AF65-F5344CB8AC3E}">
        <p14:creationId xmlns:p14="http://schemas.microsoft.com/office/powerpoint/2010/main" val="2613964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CA7E4B7-F57E-D50F-22A4-F2E6BC1E7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fr">
                <a:latin typeface="Trebuchet MS"/>
              </a:rPr>
              <a:t>Les trois principales institutions de l'UE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33B5570-CBA5-542B-8ED6-6E5BCFEE26BC}"/>
              </a:ext>
            </a:extLst>
          </p:cNvPr>
          <p:cNvSpPr/>
          <p:nvPr/>
        </p:nvSpPr>
        <p:spPr>
          <a:xfrm>
            <a:off x="4034119" y="1417436"/>
            <a:ext cx="3824940" cy="2781300"/>
          </a:xfrm>
          <a:prstGeom prst="roundRect">
            <a:avLst/>
          </a:prstGeom>
          <a:noFill/>
          <a:ln w="11112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71B0444-1220-B172-1C8C-B17AA22D0935}"/>
              </a:ext>
            </a:extLst>
          </p:cNvPr>
          <p:cNvSpPr/>
          <p:nvPr/>
        </p:nvSpPr>
        <p:spPr>
          <a:xfrm>
            <a:off x="962059" y="2329673"/>
            <a:ext cx="3593391" cy="2919927"/>
          </a:xfrm>
          <a:prstGeom prst="roundRect">
            <a:avLst/>
          </a:prstGeom>
          <a:noFill/>
          <a:ln w="111125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6D1A998-BD85-653F-433C-B9A0851D3BF7}"/>
              </a:ext>
            </a:extLst>
          </p:cNvPr>
          <p:cNvSpPr/>
          <p:nvPr/>
        </p:nvSpPr>
        <p:spPr>
          <a:xfrm>
            <a:off x="7294226" y="3101960"/>
            <a:ext cx="4059574" cy="2500809"/>
          </a:xfrm>
          <a:prstGeom prst="roundRect">
            <a:avLst/>
          </a:prstGeom>
          <a:noFill/>
          <a:ln w="111125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1C502E-306A-154D-6B5B-0CDAE45261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719" y="3619892"/>
            <a:ext cx="1816238" cy="1210977"/>
          </a:xfrm>
          <a:prstGeom prst="roundRect">
            <a:avLst/>
          </a:prstGeom>
          <a:ln w="127000">
            <a:solidFill>
              <a:schemeClr val="bg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4B0908-8664-5371-A981-6167717889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" r="39"/>
          <a:stretch/>
        </p:blipFill>
        <p:spPr>
          <a:xfrm>
            <a:off x="1671742" y="4718194"/>
            <a:ext cx="1816238" cy="1210977"/>
          </a:xfrm>
          <a:prstGeom prst="roundRect">
            <a:avLst/>
          </a:prstGeom>
          <a:ln w="127000">
            <a:solidFill>
              <a:schemeClr val="bg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536F05-1E7B-194C-B1E9-EB9B979301F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01" t="23985" r="457" b="31858"/>
          <a:stretch/>
        </p:blipFill>
        <p:spPr>
          <a:xfrm>
            <a:off x="8315241" y="4977369"/>
            <a:ext cx="1816238" cy="1210977"/>
          </a:xfrm>
          <a:prstGeom prst="roundRect">
            <a:avLst/>
          </a:prstGeom>
          <a:ln w="127000">
            <a:solidFill>
              <a:schemeClr val="bg1"/>
            </a:solidFill>
          </a:ln>
        </p:spPr>
      </p:pic>
      <p:pic>
        <p:nvPicPr>
          <p:cNvPr id="12" name="Picture 11" descr="A picture containing logo, graphics, screenshot, circle&#10;&#10;Description automatically generated">
            <a:extLst>
              <a:ext uri="{FF2B5EF4-FFF2-40B4-BE49-F238E27FC236}">
                <a16:creationId xmlns:a16="http://schemas.microsoft.com/office/drawing/2014/main" id="{C9426054-547D-9E01-B91B-DD98922F6E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838" y="2855290"/>
            <a:ext cx="2403803" cy="1947107"/>
          </a:xfrm>
          <a:prstGeom prst="rect">
            <a:avLst/>
          </a:prstGeom>
        </p:spPr>
      </p:pic>
      <p:pic>
        <p:nvPicPr>
          <p:cNvPr id="15" name="Picture 14" descr="A blue flag with yellow stars&#10;&#10;Description automatically generated with low confidence">
            <a:extLst>
              <a:ext uri="{FF2B5EF4-FFF2-40B4-BE49-F238E27FC236}">
                <a16:creationId xmlns:a16="http://schemas.microsoft.com/office/drawing/2014/main" id="{ADCCE0DB-7033-DFA9-7F19-5613988DE1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751" y="1770926"/>
            <a:ext cx="2149650" cy="1487620"/>
          </a:xfrm>
          <a:prstGeom prst="rect">
            <a:avLst/>
          </a:prstGeom>
        </p:spPr>
      </p:pic>
      <p:pic>
        <p:nvPicPr>
          <p:cNvPr id="17" name="Picture 16" descr="A blue flag with yellow stars and grey lines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BB0F6C0E-D465-C273-3ECD-5043469F95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587" y="2924754"/>
            <a:ext cx="3782292" cy="239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8836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1C3F632-6EDF-5793-E0C3-0BF02F809110}"/>
              </a:ext>
            </a:extLst>
          </p:cNvPr>
          <p:cNvSpPr/>
          <p:nvPr/>
        </p:nvSpPr>
        <p:spPr>
          <a:xfrm>
            <a:off x="1135529" y="2042458"/>
            <a:ext cx="5737412" cy="38025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BE7B70-2255-0219-FF1D-E7DFAD0D2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fr"/>
              <a:t>La Commission européenne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AA031D-6DA7-B86A-6E5D-74876F35A7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4211" y="3803932"/>
            <a:ext cx="4453695" cy="2308324"/>
          </a:xfrm>
        </p:spPr>
        <p:txBody>
          <a:bodyPr vert="horz" wrap="square" lIns="0" tIns="0" rIns="0" bIns="0" rtlCol="0" anchor="t">
            <a:spAutoFit/>
          </a:bodyPr>
          <a:lstStyle/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fr" sz="2400">
                <a:latin typeface="Trebuchet MS"/>
              </a:rPr>
              <a:t>Représente les intérêts communs de l'UE </a:t>
            </a: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fr" sz="2400">
                <a:latin typeface="Trebuchet MS"/>
              </a:rPr>
              <a:t>Propose de nouvelles lois pour l'UE</a:t>
            </a:r>
            <a:endParaRPr lang="en-GB"/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fr" sz="2400">
                <a:latin typeface="Trebuchet MS" panose="020B0603020202020204" pitchFamily="34" charset="0"/>
              </a:rPr>
              <a:t>Composée de 27 commissaires</a:t>
            </a:r>
            <a:br>
              <a:rPr lang="en-GB" sz="2400" dirty="0">
                <a:latin typeface="Trebuchet MS" panose="020B0603020202020204" pitchFamily="34" charset="0"/>
              </a:rPr>
            </a:br>
            <a:r>
              <a:rPr lang="fr" sz="2400">
                <a:latin typeface="Trebuchet MS" panose="020B0603020202020204" pitchFamily="34" charset="0"/>
              </a:rPr>
              <a:t>(1 pour chaque pays de l'UE)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E63AC84-3AD0-8BC0-45F1-3A355FED0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0376" y="1839258"/>
            <a:ext cx="5760000" cy="383965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blue flag with yellow stars&#10;&#10;Description automatically generated with low confidence">
            <a:extLst>
              <a:ext uri="{FF2B5EF4-FFF2-40B4-BE49-F238E27FC236}">
                <a16:creationId xmlns:a16="http://schemas.microsoft.com/office/drawing/2014/main" id="{6242CF01-11F5-D219-6F12-AA9E489BAA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608" y="1648616"/>
            <a:ext cx="1915473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733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2D931CB-4DAB-12E7-1A5C-8FF8A00F54A3}"/>
              </a:ext>
            </a:extLst>
          </p:cNvPr>
          <p:cNvSpPr/>
          <p:nvPr/>
        </p:nvSpPr>
        <p:spPr>
          <a:xfrm>
            <a:off x="1135529" y="2042458"/>
            <a:ext cx="5737412" cy="38025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D559BE-9600-C35C-BFF9-9F2DE1902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fr"/>
              <a:t>Le Conseil de l'Union européenne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91B9898-D026-F6B8-C220-BFD6EBB9C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" b="16"/>
          <a:stretch/>
        </p:blipFill>
        <p:spPr bwMode="auto">
          <a:xfrm>
            <a:off x="965943" y="1823770"/>
            <a:ext cx="5760000" cy="383822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69D9439B-22CF-1F8E-18DD-9C5DA571A5A2}"/>
              </a:ext>
            </a:extLst>
          </p:cNvPr>
          <p:cNvSpPr txBox="1">
            <a:spLocks/>
          </p:cNvSpPr>
          <p:nvPr/>
        </p:nvSpPr>
        <p:spPr>
          <a:xfrm>
            <a:off x="7254211" y="3814470"/>
            <a:ext cx="4453695" cy="230832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fr" sz="2400" dirty="0">
                <a:latin typeface="Trebuchet MS"/>
              </a:rPr>
              <a:t>Représente les gouvernements des pays de l'UE</a:t>
            </a: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fr" sz="2400" i="0" dirty="0">
                <a:effectLst/>
                <a:latin typeface="Trebuchet MS"/>
              </a:rPr>
              <a:t>Négocie et adopte la législation de l'UE</a:t>
            </a:r>
            <a:endParaRPr lang="en-GB" dirty="0">
              <a:latin typeface="Trebuchet MS"/>
            </a:endParaRP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fr" sz="2400" dirty="0">
                <a:latin typeface="Trebuchet MS" panose="020B0603020202020204" pitchFamily="34" charset="0"/>
              </a:rPr>
              <a:t>Composé de ministres de tous les pays de l'UE</a:t>
            </a:r>
            <a:endParaRPr lang="en-GB" sz="2400" dirty="0"/>
          </a:p>
        </p:txBody>
      </p:sp>
      <p:pic>
        <p:nvPicPr>
          <p:cNvPr id="3" name="Picture 2" descr="A blue flag with yellow stars and grey lines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5884E777-63E8-FC6B-552F-3458193FD2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940" y="1343818"/>
            <a:ext cx="3785823" cy="240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6121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270520A-CC95-F05C-7208-CD201851365F}"/>
              </a:ext>
            </a:extLst>
          </p:cNvPr>
          <p:cNvGrpSpPr/>
          <p:nvPr/>
        </p:nvGrpSpPr>
        <p:grpSpPr>
          <a:xfrm>
            <a:off x="1199775" y="703857"/>
            <a:ext cx="9782550" cy="5456158"/>
            <a:chOff x="1948981" y="0"/>
            <a:chExt cx="8294038" cy="462594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0A95299-BE53-AB9B-35BD-0EF1FA68C291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DC81EAD-F655-ABEF-0AE6-99457B79BFF1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DAF98D1-1420-FCE8-E973-42B9992822EA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3C0E5529-4C55-8758-48F0-B088DCE8A60C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9" name="Rectangle 37">
                <a:extLst>
                  <a:ext uri="{FF2B5EF4-FFF2-40B4-BE49-F238E27FC236}">
                    <a16:creationId xmlns:a16="http://schemas.microsoft.com/office/drawing/2014/main" id="{791605B8-ED80-1F12-FBDC-C2501991DEA8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Voter_(HD_1080_-_WEB_(H264_4000))">
            <a:hlinkClick r:id="" action="ppaction://media"/>
            <a:extLst>
              <a:ext uri="{FF2B5EF4-FFF2-40B4-BE49-F238E27FC236}">
                <a16:creationId xmlns:a16="http://schemas.microsoft.com/office/drawing/2014/main" id="{23DB0F0C-CA52-034D-D5AC-79BC94C59BC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8040" y="708027"/>
            <a:ext cx="9186019" cy="5167019"/>
          </a:xfrm>
        </p:spPr>
      </p:pic>
    </p:spTree>
    <p:extLst>
      <p:ext uri="{BB962C8B-B14F-4D97-AF65-F5344CB8AC3E}">
        <p14:creationId xmlns:p14="http://schemas.microsoft.com/office/powerpoint/2010/main" val="1108155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0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1D53D36-F0BE-4534-ADCE-5B4C0DB365E6}"/>
              </a:ext>
            </a:extLst>
          </p:cNvPr>
          <p:cNvSpPr/>
          <p:nvPr/>
        </p:nvSpPr>
        <p:spPr>
          <a:xfrm>
            <a:off x="1135529" y="2042458"/>
            <a:ext cx="5737412" cy="38025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79C1D8-3B91-F0BD-1DE5-B99F7C60D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fr">
                <a:latin typeface="Trebuchet MS" panose="020B0603020202020204" pitchFamily="34" charset="0"/>
              </a:rPr>
              <a:t>Le Parlement européen.</a:t>
            </a:r>
          </a:p>
        </p:txBody>
      </p:sp>
      <p:pic>
        <p:nvPicPr>
          <p:cNvPr id="4098" name="Picture 2" descr="What does the European Parliament actually do? – DW – 05/26/2019">
            <a:extLst>
              <a:ext uri="{FF2B5EF4-FFF2-40B4-BE49-F238E27FC236}">
                <a16:creationId xmlns:a16="http://schemas.microsoft.com/office/drawing/2014/main" id="{041F8B5A-3EE3-39A5-0BAF-B9808F3D2C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" t="1853" r="7788" b="1768"/>
          <a:stretch/>
        </p:blipFill>
        <p:spPr bwMode="auto">
          <a:xfrm>
            <a:off x="911399" y="1930400"/>
            <a:ext cx="5760000" cy="359429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14CD3AB3-0B9F-FD46-17A6-E5A19BF4FC6F}"/>
              </a:ext>
            </a:extLst>
          </p:cNvPr>
          <p:cNvSpPr txBox="1">
            <a:spLocks/>
          </p:cNvSpPr>
          <p:nvPr/>
        </p:nvSpPr>
        <p:spPr>
          <a:xfrm>
            <a:off x="7374527" y="3515745"/>
            <a:ext cx="3977779" cy="267765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fr" sz="2400">
                <a:latin typeface="Trebuchet MS"/>
              </a:rPr>
              <a:t>Représente les citoyens des pays de l'UE</a:t>
            </a: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fr" sz="2400">
                <a:latin typeface="Trebuchet MS"/>
              </a:rPr>
              <a:t>Négocie et adopte la législation de l'UE</a:t>
            </a:r>
            <a:endParaRPr lang="en-US" sz="2400">
              <a:latin typeface="Trebuchet MS"/>
            </a:endParaRP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fr" sz="2400">
                <a:latin typeface="Trebuchet MS" panose="020B0603020202020204" pitchFamily="34" charset="0"/>
              </a:rPr>
              <a:t>Directement élus par les </a:t>
            </a:r>
            <a:br>
              <a:rPr lang="en-GB" sz="2400" dirty="0">
                <a:latin typeface="Trebuchet MS" panose="020B0603020202020204" pitchFamily="34" charset="0"/>
              </a:rPr>
            </a:br>
            <a:r>
              <a:rPr lang="fr" sz="2400">
                <a:latin typeface="Trebuchet MS" panose="020B0603020202020204" pitchFamily="34" charset="0"/>
              </a:rPr>
              <a:t>citoyens de l'UE</a:t>
            </a:r>
          </a:p>
        </p:txBody>
      </p:sp>
      <p:pic>
        <p:nvPicPr>
          <p:cNvPr id="3" name="Picture 2" descr="A picture containing logo, graphics, screenshot, circle&#10;&#10;Description automatically generated">
            <a:extLst>
              <a:ext uri="{FF2B5EF4-FFF2-40B4-BE49-F238E27FC236}">
                <a16:creationId xmlns:a16="http://schemas.microsoft.com/office/drawing/2014/main" id="{91F6976B-3FD5-B03C-9C69-A60C071997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480" y="1431636"/>
            <a:ext cx="2572940" cy="208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5615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6B7546E-0127-4D0D-EF34-9C0C0C7DD54E}"/>
              </a:ext>
            </a:extLst>
          </p:cNvPr>
          <p:cNvGrpSpPr/>
          <p:nvPr/>
        </p:nvGrpSpPr>
        <p:grpSpPr>
          <a:xfrm>
            <a:off x="1199775" y="732436"/>
            <a:ext cx="9782550" cy="5456158"/>
            <a:chOff x="1948981" y="0"/>
            <a:chExt cx="8294038" cy="46259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1ACCEFD-F8C9-E09C-A727-9D73B01C3967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F0E1D04-74AE-948E-20F0-BF9E18F626E8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8D8F073-D07F-9CE3-CD2D-E271A95F45B2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704C50EA-300B-2D7C-867D-DFBECE65A2DD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C60D6ED9-E2DC-5454-3B60-9931A24F72DC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Le_processus_d__cisionnel_de_l___UE_(HD_1080_-_WEB_(H264_4000))">
            <a:hlinkClick r:id="" action="ppaction://media"/>
            <a:extLst>
              <a:ext uri="{FF2B5EF4-FFF2-40B4-BE49-F238E27FC236}">
                <a16:creationId xmlns:a16="http://schemas.microsoft.com/office/drawing/2014/main" id="{E6EC9BB8-F9B6-2972-49B4-85AA198F82B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8040" y="732433"/>
            <a:ext cx="9186019" cy="5167019"/>
          </a:xfrm>
        </p:spPr>
      </p:pic>
    </p:spTree>
    <p:extLst>
      <p:ext uri="{BB962C8B-B14F-4D97-AF65-F5344CB8AC3E}">
        <p14:creationId xmlns:p14="http://schemas.microsoft.com/office/powerpoint/2010/main" val="322552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BD0F8-CA62-D6F0-7CFF-78F9CDFD1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4720"/>
            <a:ext cx="3130176" cy="1325563"/>
          </a:xfrm>
        </p:spPr>
        <p:txBody>
          <a:bodyPr rtlCol="0"/>
          <a:lstStyle/>
          <a:p>
            <a:pPr rtl="0"/>
            <a:r>
              <a:rPr lang="fr"/>
              <a:t>Le processus d'élaboration</a:t>
            </a:r>
            <a:br>
              <a:rPr lang="en-GB" dirty="0"/>
            </a:br>
            <a:r>
              <a:rPr lang="fr"/>
              <a:t>des lois...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9AF0E61-B800-CABB-397A-5B36E8FEE607}"/>
              </a:ext>
            </a:extLst>
          </p:cNvPr>
          <p:cNvGrpSpPr/>
          <p:nvPr/>
        </p:nvGrpSpPr>
        <p:grpSpPr>
          <a:xfrm>
            <a:off x="712689" y="336856"/>
            <a:ext cx="10661567" cy="6315766"/>
            <a:chOff x="712689" y="364565"/>
            <a:chExt cx="10661567" cy="6315766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252B69EA-3DD4-3596-9C56-EB11F88B1EF8}"/>
                </a:ext>
              </a:extLst>
            </p:cNvPr>
            <p:cNvSpPr/>
            <p:nvPr/>
          </p:nvSpPr>
          <p:spPr>
            <a:xfrm>
              <a:off x="4356847" y="364565"/>
              <a:ext cx="3328779" cy="2378771"/>
            </a:xfrm>
            <a:prstGeom prst="roundRect">
              <a:avLst/>
            </a:prstGeom>
            <a:noFill/>
            <a:ln w="111125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D825BF2-6A4F-D9AE-4D99-F816FF21E77F}"/>
                </a:ext>
              </a:extLst>
            </p:cNvPr>
            <p:cNvSpPr/>
            <p:nvPr/>
          </p:nvSpPr>
          <p:spPr>
            <a:xfrm>
              <a:off x="712689" y="3597835"/>
              <a:ext cx="3404440" cy="2450355"/>
            </a:xfrm>
            <a:prstGeom prst="roundRect">
              <a:avLst/>
            </a:prstGeom>
            <a:noFill/>
            <a:ln w="111125"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0D26FE3-757F-A7C7-FEAB-54C90C1CD5E6}"/>
                </a:ext>
              </a:extLst>
            </p:cNvPr>
            <p:cNvSpPr/>
            <p:nvPr/>
          </p:nvSpPr>
          <p:spPr>
            <a:xfrm>
              <a:off x="7902642" y="3597835"/>
              <a:ext cx="3471614" cy="2450354"/>
            </a:xfrm>
            <a:prstGeom prst="roundRect">
              <a:avLst/>
            </a:prstGeom>
            <a:noFill/>
            <a:ln w="111125"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3752504-B74E-725E-919A-EBFB730A2D5C}"/>
                </a:ext>
              </a:extLst>
            </p:cNvPr>
            <p:cNvCxnSpPr>
              <a:cxnSpLocks/>
            </p:cNvCxnSpPr>
            <p:nvPr/>
          </p:nvCxnSpPr>
          <p:spPr>
            <a:xfrm>
              <a:off x="3477475" y="4926156"/>
              <a:ext cx="4351701" cy="0"/>
            </a:xfrm>
            <a:prstGeom prst="line">
              <a:avLst/>
            </a:prstGeom>
            <a:ln w="73025">
              <a:gradFill>
                <a:gsLst>
                  <a:gs pos="20000">
                    <a:schemeClr val="accent5"/>
                  </a:gs>
                  <a:gs pos="91000">
                    <a:schemeClr val="accent5"/>
                  </a:gs>
                  <a:gs pos="82000">
                    <a:schemeClr val="accent1"/>
                  </a:gs>
                  <a:gs pos="39000">
                    <a:schemeClr val="accent1"/>
                  </a:gs>
                </a:gsLst>
                <a:lin ang="0" scaled="0"/>
              </a:gradFill>
              <a:headEnd type="triangle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053AB1D2-3D1B-7696-3CCB-C864B93385E3}"/>
                </a:ext>
              </a:extLst>
            </p:cNvPr>
            <p:cNvSpPr/>
            <p:nvPr/>
          </p:nvSpPr>
          <p:spPr>
            <a:xfrm>
              <a:off x="4650048" y="3173913"/>
              <a:ext cx="2550770" cy="953453"/>
            </a:xfrm>
            <a:prstGeom prst="round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r" sz="1400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Propose des lois.</a:t>
              </a:r>
            </a:p>
            <a:p>
              <a:pPr algn="ctr" rtl="0"/>
              <a:r>
                <a:rPr lang="fr" sz="1400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Envoyées au</a:t>
              </a:r>
              <a:br>
                <a:rPr lang="en-GB" sz="1400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fr" sz="1400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Parlement et au Conseil</a:t>
              </a:r>
              <a:br>
                <a:rPr lang="en-GB" sz="1400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fr" sz="1400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pour examen.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5120E0A-23DC-1E31-EAFD-EECAE382CAC6}"/>
                </a:ext>
              </a:extLst>
            </p:cNvPr>
            <p:cNvSpPr txBox="1"/>
            <p:nvPr/>
          </p:nvSpPr>
          <p:spPr>
            <a:xfrm>
              <a:off x="841492" y="3826122"/>
              <a:ext cx="31089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fr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PARLEMENT</a:t>
              </a:r>
              <a:r>
                <a:rPr lang="fr" b="1" cap="all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européen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D957B82-0A39-0F11-7206-49AA0F5A5B5E}"/>
                </a:ext>
              </a:extLst>
            </p:cNvPr>
            <p:cNvSpPr txBox="1"/>
            <p:nvPr/>
          </p:nvSpPr>
          <p:spPr>
            <a:xfrm>
              <a:off x="8313445" y="3863441"/>
              <a:ext cx="27609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fr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CONSEIL</a:t>
              </a:r>
              <a:r>
                <a:rPr lang="fr" b="1" cap="all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de l’Union européenne</a:t>
              </a: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82DF0429-DE2F-4FCC-D8E0-6DD394155988}"/>
                </a:ext>
              </a:extLst>
            </p:cNvPr>
            <p:cNvSpPr/>
            <p:nvPr/>
          </p:nvSpPr>
          <p:spPr>
            <a:xfrm>
              <a:off x="4742556" y="4183252"/>
              <a:ext cx="2497079" cy="2497079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08000" rtlCol="0" anchor="ctr"/>
            <a:lstStyle/>
            <a:p>
              <a:pPr algn="ctr" rtl="0"/>
              <a:r>
                <a:rPr lang="fr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Les deux parties</a:t>
              </a:r>
              <a:br>
                <a:rPr lang="en-GB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fr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examinent la proposition et peuvent la modifier. </a:t>
              </a:r>
              <a:br>
                <a:rPr lang="en-GB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br>
                <a:rPr lang="en-GB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br>
                <a:rPr lang="en-GB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fr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En cas d'accord, la loi est adoptée. </a:t>
              </a: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15E80C09-940D-AA61-6BC9-A2F3EBFB2536}"/>
                </a:ext>
              </a:extLst>
            </p:cNvPr>
            <p:cNvGrpSpPr/>
            <p:nvPr/>
          </p:nvGrpSpPr>
          <p:grpSpPr>
            <a:xfrm>
              <a:off x="2395970" y="2496198"/>
              <a:ext cx="7149048" cy="1273936"/>
              <a:chOff x="3670876" y="2353071"/>
              <a:chExt cx="4339780" cy="773334"/>
            </a:xfrm>
          </p:grpSpPr>
          <p:sp>
            <p:nvSpPr>
              <p:cNvPr id="33" name="Free-form: Shape 32">
                <a:extLst>
                  <a:ext uri="{FF2B5EF4-FFF2-40B4-BE49-F238E27FC236}">
                    <a16:creationId xmlns:a16="http://schemas.microsoft.com/office/drawing/2014/main" id="{9D1D1B00-36EF-7D16-CD93-6AA2DCDAF1C5}"/>
                  </a:ext>
                </a:extLst>
              </p:cNvPr>
              <p:cNvSpPr/>
              <p:nvPr/>
            </p:nvSpPr>
            <p:spPr>
              <a:xfrm>
                <a:off x="3670876" y="2515377"/>
                <a:ext cx="2169890" cy="611028"/>
              </a:xfrm>
              <a:custGeom>
                <a:avLst/>
                <a:gdLst>
                  <a:gd name="connsiteX0" fmla="*/ 0 w 2169890"/>
                  <a:gd name="connsiteY0" fmla="*/ 611029 h 611028"/>
                  <a:gd name="connsiteX1" fmla="*/ 0 w 2169890"/>
                  <a:gd name="connsiteY1" fmla="*/ 455295 h 611028"/>
                  <a:gd name="connsiteX2" fmla="*/ 227648 w 2169890"/>
                  <a:gd name="connsiteY2" fmla="*/ 227647 h 611028"/>
                  <a:gd name="connsiteX3" fmla="*/ 1942243 w 2169890"/>
                  <a:gd name="connsiteY3" fmla="*/ 227647 h 611028"/>
                  <a:gd name="connsiteX4" fmla="*/ 2169890 w 2169890"/>
                  <a:gd name="connsiteY4" fmla="*/ 0 h 611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69890" h="611028">
                    <a:moveTo>
                      <a:pt x="0" y="611029"/>
                    </a:moveTo>
                    <a:lnTo>
                      <a:pt x="0" y="455295"/>
                    </a:lnTo>
                    <a:cubicBezTo>
                      <a:pt x="0" y="329470"/>
                      <a:pt x="101822" y="227647"/>
                      <a:pt x="227648" y="227647"/>
                    </a:cubicBezTo>
                    <a:lnTo>
                      <a:pt x="1942243" y="227647"/>
                    </a:lnTo>
                    <a:cubicBezTo>
                      <a:pt x="2068068" y="227647"/>
                      <a:pt x="2169890" y="125825"/>
                      <a:pt x="2169890" y="0"/>
                    </a:cubicBezTo>
                  </a:path>
                </a:pathLst>
              </a:custGeom>
              <a:ln w="73025">
                <a:solidFill>
                  <a:schemeClr val="accent5"/>
                </a:solidFill>
                <a:headEnd type="triangle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4" name="Free-form: Shape 33">
                <a:extLst>
                  <a:ext uri="{FF2B5EF4-FFF2-40B4-BE49-F238E27FC236}">
                    <a16:creationId xmlns:a16="http://schemas.microsoft.com/office/drawing/2014/main" id="{8E2C337E-ED29-D562-2B47-2E2F8BE7229C}"/>
                  </a:ext>
                </a:extLst>
              </p:cNvPr>
              <p:cNvSpPr/>
              <p:nvPr/>
            </p:nvSpPr>
            <p:spPr>
              <a:xfrm>
                <a:off x="5840766" y="2353071"/>
                <a:ext cx="2169890" cy="773334"/>
              </a:xfrm>
              <a:custGeom>
                <a:avLst/>
                <a:gdLst>
                  <a:gd name="connsiteX0" fmla="*/ 2169890 w 2169890"/>
                  <a:gd name="connsiteY0" fmla="*/ 773335 h 773334"/>
                  <a:gd name="connsiteX1" fmla="*/ 2169890 w 2169890"/>
                  <a:gd name="connsiteY1" fmla="*/ 617601 h 773334"/>
                  <a:gd name="connsiteX2" fmla="*/ 1942243 w 2169890"/>
                  <a:gd name="connsiteY2" fmla="*/ 389954 h 773334"/>
                  <a:gd name="connsiteX3" fmla="*/ 227648 w 2169890"/>
                  <a:gd name="connsiteY3" fmla="*/ 389954 h 773334"/>
                  <a:gd name="connsiteX4" fmla="*/ 0 w 2169890"/>
                  <a:gd name="connsiteY4" fmla="*/ 162306 h 773334"/>
                  <a:gd name="connsiteX5" fmla="*/ 0 w 2169890"/>
                  <a:gd name="connsiteY5" fmla="*/ 0 h 773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69890" h="773334">
                    <a:moveTo>
                      <a:pt x="2169890" y="773335"/>
                    </a:moveTo>
                    <a:lnTo>
                      <a:pt x="2169890" y="617601"/>
                    </a:lnTo>
                    <a:cubicBezTo>
                      <a:pt x="2169890" y="491776"/>
                      <a:pt x="2068068" y="389954"/>
                      <a:pt x="1942243" y="389954"/>
                    </a:cubicBezTo>
                    <a:cubicBezTo>
                      <a:pt x="1942243" y="389954"/>
                      <a:pt x="227648" y="389954"/>
                      <a:pt x="227648" y="389954"/>
                    </a:cubicBezTo>
                    <a:cubicBezTo>
                      <a:pt x="101822" y="389954"/>
                      <a:pt x="0" y="288131"/>
                      <a:pt x="0" y="162306"/>
                    </a:cubicBezTo>
                    <a:lnTo>
                      <a:pt x="0" y="0"/>
                    </a:lnTo>
                  </a:path>
                </a:pathLst>
              </a:custGeom>
              <a:ln w="73025">
                <a:solidFill>
                  <a:schemeClr val="accent5"/>
                </a:solidFill>
                <a:headEnd type="triangle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2157604-28C9-A4A1-D5BB-B8B1B365F2C3}"/>
                </a:ext>
              </a:extLst>
            </p:cNvPr>
            <p:cNvSpPr txBox="1"/>
            <p:nvPr/>
          </p:nvSpPr>
          <p:spPr>
            <a:xfrm>
              <a:off x="4434542" y="1694489"/>
              <a:ext cx="31131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fr" b="1" cap="all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La</a:t>
              </a:r>
              <a:r>
                <a:rPr lang="fr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COMMISSION</a:t>
              </a:r>
              <a:r>
                <a:rPr lang="fr" b="1" cap="all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européenne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B7228A50-1DDF-9EAD-F80B-C26C6A78AB36}"/>
                </a:ext>
              </a:extLst>
            </p:cNvPr>
            <p:cNvCxnSpPr>
              <a:cxnSpLocks/>
            </p:cNvCxnSpPr>
            <p:nvPr/>
          </p:nvCxnSpPr>
          <p:spPr>
            <a:xfrm>
              <a:off x="4177553" y="5549653"/>
              <a:ext cx="4309035" cy="0"/>
            </a:xfrm>
            <a:prstGeom prst="line">
              <a:avLst/>
            </a:prstGeom>
            <a:ln w="73025">
              <a:solidFill>
                <a:schemeClr val="accent5"/>
              </a:solidFill>
              <a:headEnd type="none" w="sm" len="sm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3DD6FD3-C9AC-0C85-558C-22EA1388A8EB}"/>
                </a:ext>
              </a:extLst>
            </p:cNvPr>
            <p:cNvSpPr txBox="1"/>
            <p:nvPr/>
          </p:nvSpPr>
          <p:spPr>
            <a:xfrm>
              <a:off x="4650048" y="2575219"/>
              <a:ext cx="25507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endParaRPr lang="fr" sz="1400" i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pic>
        <p:nvPicPr>
          <p:cNvPr id="14" name="Picture 13" descr="A picture containing logo, graphics, screenshot, circle&#10;&#10;Description automatically generated">
            <a:extLst>
              <a:ext uri="{FF2B5EF4-FFF2-40B4-BE49-F238E27FC236}">
                <a16:creationId xmlns:a16="http://schemas.microsoft.com/office/drawing/2014/main" id="{8DC899EB-AA1F-411C-DA6D-CD0BE3901B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585" y="4193676"/>
            <a:ext cx="2167622" cy="1755798"/>
          </a:xfrm>
          <a:prstGeom prst="rect">
            <a:avLst/>
          </a:prstGeom>
        </p:spPr>
      </p:pic>
      <p:pic>
        <p:nvPicPr>
          <p:cNvPr id="15" name="Picture 14" descr="A blue flag with yellow stars&#10;&#10;Description automatically generated with low confidence">
            <a:extLst>
              <a:ext uri="{FF2B5EF4-FFF2-40B4-BE49-F238E27FC236}">
                <a16:creationId xmlns:a16="http://schemas.microsoft.com/office/drawing/2014/main" id="{5CCE930E-EB7D-E6EE-076B-A947EB9EB3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459" y="449916"/>
            <a:ext cx="1689320" cy="1169058"/>
          </a:xfrm>
          <a:prstGeom prst="rect">
            <a:avLst/>
          </a:prstGeom>
        </p:spPr>
      </p:pic>
      <p:pic>
        <p:nvPicPr>
          <p:cNvPr id="16" name="Picture 15" descr="A blue flag with yellow stars and grey lines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6F04E2DA-FE9A-F4CC-640D-3A03E27ED6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193" y="4122916"/>
            <a:ext cx="2760955" cy="175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6044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ci_20230328">
      <a:dk1>
        <a:sysClr val="windowText" lastClr="000000"/>
      </a:dk1>
      <a:lt1>
        <a:sysClr val="window" lastClr="FFFFFF"/>
      </a:lt1>
      <a:dk2>
        <a:srgbClr val="1A2642"/>
      </a:dk2>
      <a:lt2>
        <a:srgbClr val="E7E6E6"/>
      </a:lt2>
      <a:accent1>
        <a:srgbClr val="164194"/>
      </a:accent1>
      <a:accent2>
        <a:srgbClr val="E5271B"/>
      </a:accent2>
      <a:accent3>
        <a:srgbClr val="A5A5A5"/>
      </a:accent3>
      <a:accent4>
        <a:srgbClr val="FFD700"/>
      </a:accent4>
      <a:accent5>
        <a:srgbClr val="3ABFF0"/>
      </a:accent5>
      <a:accent6>
        <a:srgbClr val="5AB145"/>
      </a:accent6>
      <a:hlink>
        <a:srgbClr val="0563C1"/>
      </a:hlink>
      <a:folHlink>
        <a:srgbClr val="954F72"/>
      </a:folHlink>
    </a:clrScheme>
    <a:fontScheme name="Open_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B99D0ECDE6B9479A897CB561E3B249" ma:contentTypeVersion="15" ma:contentTypeDescription="Create a new document." ma:contentTypeScope="" ma:versionID="cf7162add46ce87433bd8be290ab6515">
  <xsd:schema xmlns:xsd="http://www.w3.org/2001/XMLSchema" xmlns:xs="http://www.w3.org/2001/XMLSchema" xmlns:p="http://schemas.microsoft.com/office/2006/metadata/properties" xmlns:ns2="97c1ee2c-8d9f-4cc8-8bc1-0ef05972d65f" xmlns:ns3="629aca69-e568-4408-9ad2-aee324182a20" targetNamespace="http://schemas.microsoft.com/office/2006/metadata/properties" ma:root="true" ma:fieldsID="8067390b926bfceef621ddf2c65b4ad9" ns2:_="" ns3:_="">
    <xsd:import namespace="97c1ee2c-8d9f-4cc8-8bc1-0ef05972d65f"/>
    <xsd:import namespace="629aca69-e568-4408-9ad2-aee324182a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c1ee2c-8d9f-4cc8-8bc1-0ef05972d6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9aca69-e568-4408-9ad2-aee324182a2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AC8518D-B9B8-465F-9BF6-2E05B7F410BC}"/>
</file>

<file path=customXml/itemProps2.xml><?xml version="1.0" encoding="utf-8"?>
<ds:datastoreItem xmlns:ds="http://schemas.openxmlformats.org/officeDocument/2006/customXml" ds:itemID="{71CCF9E9-1DDF-40A7-8512-15263E3DE74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239</Words>
  <Application>Microsoft Office PowerPoint</Application>
  <PresentationFormat>Widescreen</PresentationFormat>
  <Paragraphs>37</Paragraphs>
  <Slides>10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Calibri</vt:lpstr>
      <vt:lpstr>Trebuchet MS</vt:lpstr>
      <vt:lpstr>Wingdings</vt:lpstr>
      <vt:lpstr>Open Sans</vt:lpstr>
      <vt:lpstr>Arial</vt:lpstr>
      <vt:lpstr>Office Theme</vt:lpstr>
      <vt:lpstr>LA DÉMOCRATIE DE L’UE EN ACTION  Donnez votre avis avec  l’Initiative citoyenne européenne</vt:lpstr>
      <vt:lpstr>Deux types de démocratie</vt:lpstr>
      <vt:lpstr>Les trois principales institutions de l'UE</vt:lpstr>
      <vt:lpstr>La Commission européenne</vt:lpstr>
      <vt:lpstr>Le Conseil de l'Union européenne</vt:lpstr>
      <vt:lpstr>PowerPoint Presentation</vt:lpstr>
      <vt:lpstr>Le Parlement européen.</vt:lpstr>
      <vt:lpstr>PowerPoint Presentation</vt:lpstr>
      <vt:lpstr>Le processus d'élaboration des lois...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CUK Zoran</dc:creator>
  <cp:lastModifiedBy>LEVER Steven</cp:lastModifiedBy>
  <cp:revision>77</cp:revision>
  <dcterms:created xsi:type="dcterms:W3CDTF">2023-03-30T13:25:28Z</dcterms:created>
  <dcterms:modified xsi:type="dcterms:W3CDTF">2023-06-02T14:21:42Z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2023-04-13T08:51:27Z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8d2a9e4b-4247-4f17-82d6-0722ebe6f106</vt:lpwstr>
  </property>
  <property fmtid="{D5CDD505-2E9C-101B-9397-08002B2CF9AE}" pid="8" name="MSIP_Label_6bd9ddd1-4d20-43f6-abfa-fc3c07406f94_ContentBits">
    <vt:lpwstr>0</vt:lpwstr>
  </property>
</Properties>
</file>