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F26CD-1530-41A3-AD64-5A12DA36528E}" v="14" dt="2023-06-03T18:47:37.651"/>
    <p1510:client id="{F43BEED9-360F-D097-9242-57B3D27C44F1}" v="4" dt="2023-06-06T07:18:46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S::slever@netcompany-intrasoft.com::145c1310-78e0-4db2-831e-c364d1d3267c" providerId="AD" clId="Web-{F43BEED9-360F-D097-9242-57B3D27C44F1}"/>
    <pc:docChg chg="modSld">
      <pc:chgData name="LEVER Steven" userId="S::slever@netcompany-intrasoft.com::145c1310-78e0-4db2-831e-c364d1d3267c" providerId="AD" clId="Web-{F43BEED9-360F-D097-9242-57B3D27C44F1}" dt="2023-06-06T07:18:46.207" v="3" actId="20577"/>
      <pc:docMkLst>
        <pc:docMk/>
      </pc:docMkLst>
      <pc:sldChg chg="modSp">
        <pc:chgData name="LEVER Steven" userId="S::slever@netcompany-intrasoft.com::145c1310-78e0-4db2-831e-c364d1d3267c" providerId="AD" clId="Web-{F43BEED9-360F-D097-9242-57B3D27C44F1}" dt="2023-06-06T07:18:46.207" v="3" actId="20577"/>
        <pc:sldMkLst>
          <pc:docMk/>
          <pc:sldMk cId="440021409" sldId="256"/>
        </pc:sldMkLst>
        <pc:spChg chg="mod">
          <ac:chgData name="LEVER Steven" userId="S::slever@netcompany-intrasoft.com::145c1310-78e0-4db2-831e-c364d1d3267c" providerId="AD" clId="Web-{F43BEED9-360F-D097-9242-57B3D27C44F1}" dt="2023-06-06T07:18:46.207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LEVER Steven" userId="145c1310-78e0-4db2-831e-c364d1d3267c" providerId="ADAL" clId="{119F26CD-1530-41A3-AD64-5A12DA36528E}"/>
    <pc:docChg chg="undo custSel modSld modMainMaster">
      <pc:chgData name="LEVER Steven" userId="145c1310-78e0-4db2-831e-c364d1d3267c" providerId="ADAL" clId="{119F26CD-1530-41A3-AD64-5A12DA36528E}" dt="2023-06-03T19:00:25.484" v="327" actId="1037"/>
      <pc:docMkLst>
        <pc:docMk/>
      </pc:docMkLst>
      <pc:sldChg chg="modSp mod">
        <pc:chgData name="LEVER Steven" userId="145c1310-78e0-4db2-831e-c364d1d3267c" providerId="ADAL" clId="{119F26CD-1530-41A3-AD64-5A12DA36528E}" dt="2023-06-03T19:00:25.484" v="327" actId="1037"/>
        <pc:sldMkLst>
          <pc:docMk/>
          <pc:sldMk cId="440021409" sldId="256"/>
        </pc:sldMkLst>
        <pc:spChg chg="mod">
          <ac:chgData name="LEVER Steven" userId="145c1310-78e0-4db2-831e-c364d1d3267c" providerId="ADAL" clId="{119F26CD-1530-41A3-AD64-5A12DA36528E}" dt="2023-06-03T18:37:52.391" v="56" actId="1036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119F26CD-1530-41A3-AD64-5A12DA36528E}" dt="2023-06-03T19:00:25.484" v="327" actId="1037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119F26CD-1530-41A3-AD64-5A12DA36528E}" dt="2023-06-03T18:43:38.281" v="237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119F26CD-1530-41A3-AD64-5A12DA36528E}" dt="2023-06-03T18:42:21.022" v="221"/>
          <ac:spMkLst>
            <pc:docMk/>
            <pc:sldMk cId="1736037601" sldId="258"/>
            <ac:spMk id="3" creationId="{C7C3A396-CDD4-319B-72F0-203E9204E98E}"/>
          </ac:spMkLst>
        </pc:spChg>
        <pc:spChg chg="add del mod">
          <ac:chgData name="LEVER Steven" userId="145c1310-78e0-4db2-831e-c364d1d3267c" providerId="ADAL" clId="{119F26CD-1530-41A3-AD64-5A12DA36528E}" dt="2023-06-03T18:43:07.481" v="225"/>
          <ac:spMkLst>
            <pc:docMk/>
            <pc:sldMk cId="1736037601" sldId="258"/>
            <ac:spMk id="7" creationId="{437FE448-CF81-FCCA-BA5E-E3919AE6D0DF}"/>
          </ac:spMkLst>
        </pc:spChg>
        <pc:picChg chg="add del mod">
          <ac:chgData name="LEVER Steven" userId="145c1310-78e0-4db2-831e-c364d1d3267c" providerId="ADAL" clId="{119F26CD-1530-41A3-AD64-5A12DA36528E}" dt="2023-06-03T18:42:50.265" v="224" actId="478"/>
          <ac:picMkLst>
            <pc:docMk/>
            <pc:sldMk cId="1736037601" sldId="258"/>
            <ac:picMk id="4" creationId="{CD1FD31A-5595-EC4E-0AC6-1C0284419027}"/>
          </ac:picMkLst>
        </pc:picChg>
        <pc:picChg chg="del">
          <ac:chgData name="LEVER Steven" userId="145c1310-78e0-4db2-831e-c364d1d3267c" providerId="ADAL" clId="{119F26CD-1530-41A3-AD64-5A12DA36528E}" dt="2023-06-03T18:41:36.313" v="220" actId="478"/>
          <ac:picMkLst>
            <pc:docMk/>
            <pc:sldMk cId="1736037601" sldId="258"/>
            <ac:picMk id="6" creationId="{FC937AC9-4004-17F7-660E-8622E92DBFD6}"/>
          </ac:picMkLst>
        </pc:picChg>
        <pc:picChg chg="add mod">
          <ac:chgData name="LEVER Steven" userId="145c1310-78e0-4db2-831e-c364d1d3267c" providerId="ADAL" clId="{119F26CD-1530-41A3-AD64-5A12DA36528E}" dt="2023-06-03T18:43:38.281" v="237" actId="14100"/>
          <ac:picMkLst>
            <pc:docMk/>
            <pc:sldMk cId="1736037601" sldId="258"/>
            <ac:picMk id="8" creationId="{ADADF66F-1837-8734-B897-422864DA8FA9}"/>
          </ac:picMkLst>
        </pc:picChg>
      </pc:sldChg>
      <pc:sldChg chg="delSp modSp mod">
        <pc:chgData name="LEVER Steven" userId="145c1310-78e0-4db2-831e-c364d1d3267c" providerId="ADAL" clId="{119F26CD-1530-41A3-AD64-5A12DA36528E}" dt="2023-06-03T18:46:48.058" v="268" actId="1076"/>
        <pc:sldMkLst>
          <pc:docMk/>
          <pc:sldMk cId="1762961032" sldId="259"/>
        </pc:sldMkLst>
        <pc:spChg chg="mod">
          <ac:chgData name="LEVER Steven" userId="145c1310-78e0-4db2-831e-c364d1d3267c" providerId="ADAL" clId="{119F26CD-1530-41A3-AD64-5A12DA36528E}" dt="2023-06-03T18:45:38.476" v="257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119F26CD-1530-41A3-AD64-5A12DA36528E}" dt="2023-06-03T18:46:30.211" v="266" actId="1076"/>
          <ac:spMkLst>
            <pc:docMk/>
            <pc:sldMk cId="1762961032" sldId="259"/>
            <ac:spMk id="3" creationId="{38FA0E8C-F6BB-F63E-BE33-907A6032E67C}"/>
          </ac:spMkLst>
        </pc:spChg>
        <pc:spChg chg="mod">
          <ac:chgData name="LEVER Steven" userId="145c1310-78e0-4db2-831e-c364d1d3267c" providerId="ADAL" clId="{119F26CD-1530-41A3-AD64-5A12DA36528E}" dt="2023-06-03T18:46:16.577" v="264" actId="1076"/>
          <ac:spMkLst>
            <pc:docMk/>
            <pc:sldMk cId="1762961032" sldId="259"/>
            <ac:spMk id="10" creationId="{C07C96F0-12EB-A9B9-409E-C93DB0255798}"/>
          </ac:spMkLst>
        </pc:spChg>
        <pc:spChg chg="mod">
          <ac:chgData name="LEVER Steven" userId="145c1310-78e0-4db2-831e-c364d1d3267c" providerId="ADAL" clId="{119F26CD-1530-41A3-AD64-5A12DA36528E}" dt="2023-06-03T18:46:48.058" v="268" actId="1076"/>
          <ac:spMkLst>
            <pc:docMk/>
            <pc:sldMk cId="1762961032" sldId="259"/>
            <ac:spMk id="11" creationId="{E3D62B85-EDE9-CA26-6700-B78EB1D24A72}"/>
          </ac:spMkLst>
        </pc:spChg>
        <pc:spChg chg="del mod topLvl">
          <ac:chgData name="LEVER Steven" userId="145c1310-78e0-4db2-831e-c364d1d3267c" providerId="ADAL" clId="{119F26CD-1530-41A3-AD64-5A12DA36528E}" dt="2023-06-03T18:46:05.920" v="262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119F26CD-1530-41A3-AD64-5A12DA36528E}" dt="2023-06-03T18:46:01.985" v="261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119F26CD-1530-41A3-AD64-5A12DA36528E}" dt="2023-06-03T18:45:56.153" v="260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119F26CD-1530-41A3-AD64-5A12DA36528E}" dt="2023-06-03T18:45:46.637" v="258" actId="165"/>
          <ac:spMkLst>
            <pc:docMk/>
            <pc:sldMk cId="1762961032" sldId="259"/>
            <ac:spMk id="144" creationId="{C2D25D86-CC7E-F06A-EF3A-8D053D81503B}"/>
          </ac:spMkLst>
        </pc:spChg>
        <pc:grpChg chg="del">
          <ac:chgData name="LEVER Steven" userId="145c1310-78e0-4db2-831e-c364d1d3267c" providerId="ADAL" clId="{119F26CD-1530-41A3-AD64-5A12DA36528E}" dt="2023-06-03T18:46:01.985" v="261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119F26CD-1530-41A3-AD64-5A12DA36528E}" dt="2023-06-03T18:46:01.985" v="261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119F26CD-1530-41A3-AD64-5A12DA36528E}" dt="2023-06-03T18:45:46.637" v="258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119F26CD-1530-41A3-AD64-5A12DA36528E}" dt="2023-06-03T18:45:46.637" v="258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119F26CD-1530-41A3-AD64-5A12DA36528E}" dt="2023-06-03T18:46:01.985" v="261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119F26CD-1530-41A3-AD64-5A12DA36528E}" dt="2023-06-03T18:45:46.637" v="258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119F26CD-1530-41A3-AD64-5A12DA36528E}" dt="2023-06-03T18:45:23.769" v="241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119F26CD-1530-41A3-AD64-5A12DA36528E}" dt="2023-06-03T18:45:17.864" v="239"/>
          <ac:spMkLst>
            <pc:docMk/>
            <pc:sldMk cId="152033157" sldId="266"/>
            <ac:spMk id="10" creationId="{37A042A3-7E43-E803-E941-0AC9D976DAEF}"/>
          </ac:spMkLst>
        </pc:spChg>
        <pc:picChg chg="del">
          <ac:chgData name="LEVER Steven" userId="145c1310-78e0-4db2-831e-c364d1d3267c" providerId="ADAL" clId="{119F26CD-1530-41A3-AD64-5A12DA36528E}" dt="2023-06-03T18:43:48.988" v="238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119F26CD-1530-41A3-AD64-5A12DA36528E}" dt="2023-06-03T18:45:23.769" v="241" actId="14100"/>
          <ac:picMkLst>
            <pc:docMk/>
            <pc:sldMk cId="152033157" sldId="266"/>
            <ac:picMk id="11" creationId="{ECD93494-E0E0-F69E-BDE0-C5DCE67C2005}"/>
          </ac:picMkLst>
        </pc:picChg>
      </pc:sldChg>
      <pc:sldChg chg="delSp mod">
        <pc:chgData name="LEVER Steven" userId="145c1310-78e0-4db2-831e-c364d1d3267c" providerId="ADAL" clId="{119F26CD-1530-41A3-AD64-5A12DA36528E}" dt="2023-06-03T18:46:57.722" v="269" actId="478"/>
        <pc:sldMkLst>
          <pc:docMk/>
          <pc:sldMk cId="3834923768" sldId="268"/>
        </pc:sldMkLst>
        <pc:spChg chg="del">
          <ac:chgData name="LEVER Steven" userId="145c1310-78e0-4db2-831e-c364d1d3267c" providerId="ADAL" clId="{119F26CD-1530-41A3-AD64-5A12DA36528E}" dt="2023-06-03T18:46:57.722" v="269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119F26CD-1530-41A3-AD64-5A12DA36528E}" dt="2023-06-03T18:47:47.513" v="280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119F26CD-1530-41A3-AD64-5A12DA36528E}" dt="2023-06-03T18:47:37.651" v="273"/>
          <ac:spMkLst>
            <pc:docMk/>
            <pc:sldMk cId="1172145110" sldId="269"/>
            <ac:spMk id="10" creationId="{4D875D4D-C017-3605-19D9-FB44E662431E}"/>
          </ac:spMkLst>
        </pc:spChg>
        <pc:picChg chg="del">
          <ac:chgData name="LEVER Steven" userId="145c1310-78e0-4db2-831e-c364d1d3267c" providerId="ADAL" clId="{119F26CD-1530-41A3-AD64-5A12DA36528E}" dt="2023-06-03T18:47:08.326" v="272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119F26CD-1530-41A3-AD64-5A12DA36528E}" dt="2023-06-03T18:47:47.513" v="280" actId="14100"/>
          <ac:picMkLst>
            <pc:docMk/>
            <pc:sldMk cId="1172145110" sldId="269"/>
            <ac:picMk id="11" creationId="{8C5B819C-CBF2-56D9-6D17-86D39CBA3F81}"/>
          </ac:picMkLst>
        </pc:picChg>
      </pc:sldChg>
      <pc:sldChg chg="modSp mod">
        <pc:chgData name="LEVER Steven" userId="145c1310-78e0-4db2-831e-c364d1d3267c" providerId="ADAL" clId="{119F26CD-1530-41A3-AD64-5A12DA36528E}" dt="2023-06-03T18:47:03.996" v="271" actId="20577"/>
        <pc:sldMkLst>
          <pc:docMk/>
          <pc:sldMk cId="1062535801" sldId="271"/>
        </pc:sldMkLst>
        <pc:spChg chg="mod">
          <ac:chgData name="LEVER Steven" userId="145c1310-78e0-4db2-831e-c364d1d3267c" providerId="ADAL" clId="{119F26CD-1530-41A3-AD64-5A12DA36528E}" dt="2023-06-03T18:47:03.996" v="271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119F26CD-1530-41A3-AD64-5A12DA36528E}" dt="2023-06-03T18:48:07.788" v="283" actId="14100"/>
        <pc:sldMkLst>
          <pc:docMk/>
          <pc:sldMk cId="3868851464" sldId="272"/>
        </pc:sldMkLst>
        <pc:spChg chg="mod">
          <ac:chgData name="LEVER Steven" userId="145c1310-78e0-4db2-831e-c364d1d3267c" providerId="ADAL" clId="{119F26CD-1530-41A3-AD64-5A12DA36528E}" dt="2023-06-03T18:48:07.788" v="283" actId="14100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119F26CD-1530-41A3-AD64-5A12DA36528E}" dt="2023-06-03T18:50:13.919" v="307" actId="1076"/>
        <pc:sldMkLst>
          <pc:docMk/>
          <pc:sldMk cId="1532651043" sldId="273"/>
        </pc:sldMkLst>
        <pc:spChg chg="mod">
          <ac:chgData name="LEVER Steven" userId="145c1310-78e0-4db2-831e-c364d1d3267c" providerId="ADAL" clId="{119F26CD-1530-41A3-AD64-5A12DA36528E}" dt="2023-06-03T18:49:16.498" v="297" actId="14100"/>
          <ac:spMkLst>
            <pc:docMk/>
            <pc:sldMk cId="1532651043" sldId="273"/>
            <ac:spMk id="7" creationId="{0E61E6D6-3E39-15E6-9BA0-F8F0B9817C5D}"/>
          </ac:spMkLst>
        </pc:spChg>
        <pc:spChg chg="mod">
          <ac:chgData name="LEVER Steven" userId="145c1310-78e0-4db2-831e-c364d1d3267c" providerId="ADAL" clId="{119F26CD-1530-41A3-AD64-5A12DA36528E}" dt="2023-06-03T18:49:14.565" v="296" actId="14100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119F26CD-1530-41A3-AD64-5A12DA36528E}" dt="2023-06-03T18:49:12.622" v="295" actId="14100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119F26CD-1530-41A3-AD64-5A12DA36528E}" dt="2023-06-03T18:49:09.952" v="294" actId="14100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119F26CD-1530-41A3-AD64-5A12DA36528E}" dt="2023-06-03T18:49:06.964" v="293" actId="14100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119F26CD-1530-41A3-AD64-5A12DA36528E}" dt="2023-06-03T18:48:59.309" v="292" actId="14100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119F26CD-1530-41A3-AD64-5A12DA36528E}" dt="2023-06-03T18:49:24.119" v="298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119F26CD-1530-41A3-AD64-5A12DA36528E}" dt="2023-06-03T18:49:41.479" v="302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119F26CD-1530-41A3-AD64-5A12DA36528E}" dt="2023-06-03T18:49:41.479" v="302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119F26CD-1530-41A3-AD64-5A12DA36528E}" dt="2023-06-03T18:49:32.462" v="301" actId="14100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119F26CD-1530-41A3-AD64-5A12DA36528E}" dt="2023-06-03T18:49:56.889" v="306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LEVER Steven" userId="145c1310-78e0-4db2-831e-c364d1d3267c" providerId="ADAL" clId="{119F26CD-1530-41A3-AD64-5A12DA36528E}" dt="2023-06-03T18:50:13.919" v="307" actId="1076"/>
          <ac:grpSpMkLst>
            <pc:docMk/>
            <pc:sldMk cId="1532651043" sldId="273"/>
            <ac:grpSpMk id="93" creationId="{09CF9E76-E400-8DD3-4977-837D21D71077}"/>
          </ac:grpSpMkLst>
        </pc:grpChg>
      </pc:sldChg>
      <pc:sldMasterChg chg="modSldLayout">
        <pc:chgData name="LEVER Steven" userId="145c1310-78e0-4db2-831e-c364d1d3267c" providerId="ADAL" clId="{119F26CD-1530-41A3-AD64-5A12DA36528E}" dt="2023-06-03T18:55:09.787" v="308" actId="478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119F26CD-1530-41A3-AD64-5A12DA36528E}" dt="2023-06-03T18:55:09.787" v="308" actId="478"/>
          <pc:sldLayoutMkLst>
            <pc:docMk/>
            <pc:sldMasterMk cId="2651415450" sldId="2147483648"/>
            <pc:sldLayoutMk cId="3594087079" sldId="2147483649"/>
          </pc:sldLayoutMkLst>
          <pc:spChg chg="del">
            <ac:chgData name="LEVER Steven" userId="145c1310-78e0-4db2-831e-c364d1d3267c" providerId="ADAL" clId="{119F26CD-1530-41A3-AD64-5A12DA36528E}" dt="2023-06-03T18:55:09.787" v="308" actId="478"/>
            <ac:spMkLst>
              <pc:docMk/>
              <pc:sldMasterMk cId="2651415450" sldId="2147483648"/>
              <pc:sldLayoutMk cId="3594087079" sldId="2147483649"/>
              <ac:spMk id="3" creationId="{12886EEA-E4C7-BD81-1CFE-22A9931B770A}"/>
            </ac:spMkLst>
          </pc:spChg>
          <pc:picChg chg="add mod">
            <ac:chgData name="LEVER Steven" userId="145c1310-78e0-4db2-831e-c364d1d3267c" providerId="ADAL" clId="{119F26CD-1530-41A3-AD64-5A12DA36528E}" dt="2023-06-03T18:39:10.411" v="121" actId="1035"/>
            <ac:picMkLst>
              <pc:docMk/>
              <pc:sldMasterMk cId="2651415450" sldId="2147483648"/>
              <pc:sldLayoutMk cId="3594087079" sldId="2147483649"/>
              <ac:picMk id="6" creationId="{E2445178-4648-2463-8CA2-0AE709B469C4}"/>
            </ac:picMkLst>
          </pc:picChg>
          <pc:picChg chg="del">
            <ac:chgData name="LEVER Steven" userId="145c1310-78e0-4db2-831e-c364d1d3267c" providerId="ADAL" clId="{119F26CD-1530-41A3-AD64-5A12DA36528E}" dt="2023-06-03T18:39:05.919" v="81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119F26CD-1530-41A3-AD64-5A12DA36528E}" dt="2023-06-03T18:40:31.201" v="198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119F26CD-1530-41A3-AD64-5A12DA36528E}" dt="2023-06-03T18:40:31.201" v="198" actId="1035"/>
            <ac:picMkLst>
              <pc:docMk/>
              <pc:sldMasterMk cId="2651415450" sldId="2147483648"/>
              <pc:sldLayoutMk cId="82903360" sldId="2147483650"/>
              <ac:picMk id="4" creationId="{3029B9B4-364A-621B-8BFF-B62D966E510C}"/>
            </ac:picMkLst>
          </pc:picChg>
          <pc:picChg chg="del">
            <ac:chgData name="LEVER Steven" userId="145c1310-78e0-4db2-831e-c364d1d3267c" providerId="ADAL" clId="{119F26CD-1530-41A3-AD64-5A12DA36528E}" dt="2023-06-03T18:40:27.528" v="178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19F26CD-1530-41A3-AD64-5A12DA36528E}" dt="2023-06-03T18:40:49.637" v="219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119F26CD-1530-41A3-AD64-5A12DA36528E}" dt="2023-06-03T18:40:49.637" v="219" actId="1035"/>
            <ac:picMkLst>
              <pc:docMk/>
              <pc:sldMasterMk cId="2651415450" sldId="2147483648"/>
              <pc:sldLayoutMk cId="3056172196" sldId="2147483662"/>
              <ac:picMk id="5" creationId="{A8A37D9B-8845-7A2D-4E35-13618435C945}"/>
            </ac:picMkLst>
          </pc:picChg>
          <pc:picChg chg="del">
            <ac:chgData name="LEVER Steven" userId="145c1310-78e0-4db2-831e-c364d1d3267c" providerId="ADAL" clId="{119F26CD-1530-41A3-AD64-5A12DA36528E}" dt="2023-06-03T18:40:45.910" v="201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19F26CD-1530-41A3-AD64-5A12DA36528E}" dt="2023-06-03T18:39:51.328" v="174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119F26CD-1530-41A3-AD64-5A12DA36528E}" dt="2023-06-03T18:39:51.328" v="174" actId="1036"/>
            <ac:picMkLst>
              <pc:docMk/>
              <pc:sldMasterMk cId="2651415450" sldId="2147483648"/>
              <pc:sldLayoutMk cId="615880730" sldId="2147483665"/>
              <ac:picMk id="3" creationId="{56ADB8F7-185F-00B6-183E-87E73C2F98CB}"/>
            </ac:picMkLst>
          </pc:picChg>
          <pc:picChg chg="del">
            <ac:chgData name="LEVER Steven" userId="145c1310-78e0-4db2-831e-c364d1d3267c" providerId="ADAL" clId="{119F26CD-1530-41A3-AD64-5A12DA36528E}" dt="2023-06-03T18:39:41.932" v="12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E2445178-4648-2463-8CA2-0AE709B469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48" y="6047763"/>
            <a:ext cx="1752334" cy="5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56ADB8F7-185F-00B6-183E-87E73C2F98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68" y="6112380"/>
            <a:ext cx="1420123" cy="4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3029B9B4-364A-621B-8BFF-B62D966E51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300" y="6343952"/>
            <a:ext cx="904958" cy="27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A8A37D9B-8845-7A2D-4E35-13618435C9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1" y="6351067"/>
            <a:ext cx="904958" cy="27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6365" y="1803500"/>
            <a:ext cx="4720051" cy="3445166"/>
          </a:xfrm>
        </p:spPr>
        <p:txBody>
          <a:bodyPr rtlCol="0"/>
          <a:lstStyle/>
          <a:p>
            <a:pPr rtl="0"/>
            <a:r>
              <a:rPr lang="en-GB" dirty="0"/>
              <a:t>EU DEMOKRATIKUS ÉLETÉBEN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/>
              <a:t>Az </a:t>
            </a:r>
            <a:r>
              <a:rPr lang="en-GB" sz="2800" b="0" spc="-40" dirty="0" err="1"/>
              <a:t>európai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polgári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kezdeményezés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segítségével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632341" y="1036051"/>
            <a:ext cx="2927320" cy="1146565"/>
          </a:xfrm>
        </p:spPr>
        <p:txBody>
          <a:bodyPr rtlCol="0">
            <a:noAutofit/>
          </a:bodyPr>
          <a:lstStyle/>
          <a:p>
            <a:pPr marL="0" indent="0" algn="ctr">
              <a:lnSpc>
                <a:spcPct val="85000"/>
              </a:lnSpc>
              <a:buNone/>
            </a:pPr>
            <a:r>
              <a:rPr lang="hu" sz="1800" b="1" cap="all" spc="-20" dirty="0">
                <a:solidFill>
                  <a:schemeClr val="accent6"/>
                </a:solidFill>
              </a:rPr>
              <a:t>1. egység</a:t>
            </a:r>
            <a:endParaRPr lang="en-GB" sz="1800" b="1" cap="all" spc="-20" dirty="0">
              <a:solidFill>
                <a:schemeClr val="accent6"/>
              </a:solidFill>
            </a:endParaRPr>
          </a:p>
          <a:p>
            <a:pPr marL="0" indent="0" algn="ctr">
              <a:lnSpc>
                <a:spcPct val="85000"/>
              </a:lnSpc>
              <a:buNone/>
            </a:pPr>
            <a:r>
              <a:rPr lang="en-GB" sz="1800" b="1" cap="all" spc="-20" dirty="0">
                <a:solidFill>
                  <a:schemeClr val="accent6"/>
                </a:solidFill>
              </a:rPr>
              <a:t>Az </a:t>
            </a:r>
            <a:r>
              <a:rPr lang="en-GB" sz="1800" b="1" cap="all" spc="-20" dirty="0" err="1">
                <a:solidFill>
                  <a:schemeClr val="accent6"/>
                </a:solidFill>
              </a:rPr>
              <a:t>Európai</a:t>
            </a:r>
            <a:r>
              <a:rPr lang="en-GB" sz="1800" b="1" cap="all" spc="-20" dirty="0">
                <a:solidFill>
                  <a:schemeClr val="accent6"/>
                </a:solidFill>
              </a:rPr>
              <a:t> </a:t>
            </a:r>
            <a:r>
              <a:rPr lang="en-GB" sz="1800" b="1" cap="all" spc="-20" dirty="0" err="1">
                <a:solidFill>
                  <a:schemeClr val="accent6"/>
                </a:solidFill>
              </a:rPr>
              <a:t>Unió</a:t>
            </a:r>
            <a:r>
              <a:rPr lang="en-GB" sz="1800" b="1" cap="all" spc="-20" dirty="0">
                <a:solidFill>
                  <a:schemeClr val="accent6"/>
                </a:solidFill>
              </a:rPr>
              <a:t> </a:t>
            </a:r>
            <a:r>
              <a:rPr lang="en-GB" sz="1800" b="1" cap="all" spc="-20" dirty="0" err="1">
                <a:solidFill>
                  <a:schemeClr val="accent6"/>
                </a:solidFill>
              </a:rPr>
              <a:t>rövid</a:t>
            </a:r>
            <a:r>
              <a:rPr lang="en-GB" sz="1800" b="1" cap="all" spc="-20" dirty="0">
                <a:solidFill>
                  <a:schemeClr val="accent6"/>
                </a:solidFill>
              </a:rPr>
              <a:t> </a:t>
            </a:r>
            <a:r>
              <a:rPr lang="en-GB" sz="1800" b="1" cap="all" spc="-20" dirty="0" err="1">
                <a:solidFill>
                  <a:schemeClr val="accent6"/>
                </a:solidFill>
              </a:rPr>
              <a:t>ismertetése</a:t>
            </a:r>
            <a:r>
              <a:rPr lang="en-GB" sz="1800" b="1" cap="all" spc="-20" dirty="0">
                <a:solidFill>
                  <a:schemeClr val="accent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Közegészségügy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Ipar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Kultúra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Turizmus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Oktatás, szakképzés, ifjúság és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Polgári védelem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Igazgatási együttműködés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hu" sz="3200"/>
              <a:t>Az EU az alábbi területeken támogathatja </a:t>
            </a:r>
            <a:br>
              <a:rPr lang="en-GB" sz="3200" dirty="0"/>
            </a:br>
            <a:r>
              <a:rPr lang="hu" sz="3200"/>
              <a:t>a nemzeti </a:t>
            </a:r>
            <a:r>
              <a:rPr lang="hu"/>
              <a:t>intézkedéseket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8" name="LR_I133251HU1W">
            <a:hlinkClick r:id="" action="ppaction://media"/>
            <a:extLst>
              <a:ext uri="{FF2B5EF4-FFF2-40B4-BE49-F238E27FC236}">
                <a16:creationId xmlns:a16="http://schemas.microsoft.com/office/drawing/2014/main" id="{ADADF66F-1837-8734-B897-422864DA8F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376" y="718764"/>
            <a:ext cx="9183683" cy="5174199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Mik_az_EU___rt__kei__(Small_Custom_480_)">
            <a:hlinkClick r:id="" action="ppaction://media"/>
            <a:extLst>
              <a:ext uri="{FF2B5EF4-FFF2-40B4-BE49-F238E27FC236}">
                <a16:creationId xmlns:a16="http://schemas.microsoft.com/office/drawing/2014/main" id="{ECD93494-E0E0-F69E-BDE0-C5DCE67C20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2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hu">
                <a:solidFill>
                  <a:schemeClr val="bg1"/>
                </a:solidFill>
              </a:rPr>
              <a:t>Uniós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hu" b="0">
                <a:solidFill>
                  <a:schemeClr val="bg1"/>
                </a:solidFill>
              </a:rPr>
              <a:t>értékek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904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hu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„Az Unió az emberi méltóság, a szabadság, a demokrácia, az egyenlőség, a jogállamiság, valamint az emberi jogok – ideértve a kisebbségekhez tartozó személyek jogait – tiszteletben tartásának értékein alapul. Ezek az értékek közösek a tagállamokban, a pluralizmus, a megkülönböztetés tilalma, a tolerancia, az igazságosság, a szolidaritás, valamint a nők és a férfiak közötti egyenlőség társadalmában.”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hu" sz="1600" dirty="0">
                <a:solidFill>
                  <a:schemeClr val="accent1"/>
                </a:solidFill>
              </a:rPr>
              <a:t>A Lisszaboni Szerződés 2. cikke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398" y="1918727"/>
            <a:ext cx="1579196" cy="387798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hu" sz="1400" b="1" cap="all" dirty="0">
                <a:solidFill>
                  <a:schemeClr val="accent1"/>
                </a:solidFill>
              </a:rPr>
              <a:t>Emberi méltóság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hu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463101" y="2688947"/>
            <a:ext cx="1227545" cy="1345708"/>
            <a:chOff x="10176219" y="2735902"/>
            <a:chExt cx="1227545" cy="1345708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176219" y="3887711"/>
              <a:ext cx="122754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 dirty="0">
                  <a:solidFill>
                    <a:schemeClr val="accent1"/>
                  </a:solidFill>
                </a:rPr>
                <a:t>Demokrácia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>
                  <a:solidFill>
                    <a:schemeClr val="accent1"/>
                  </a:solidFill>
                </a:rPr>
                <a:t>Jogállamiság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>
                  <a:solidFill>
                    <a:schemeClr val="accent1"/>
                  </a:solidFill>
                </a:rPr>
                <a:t>Egyenlőség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13113" y="914796"/>
            <a:ext cx="1161661" cy="1194125"/>
            <a:chOff x="7213113" y="914796"/>
            <a:chExt cx="1161661" cy="1194125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13113" y="1916759"/>
              <a:ext cx="1161661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 dirty="0">
                  <a:solidFill>
                    <a:schemeClr val="accent1"/>
                  </a:solidFill>
                </a:rPr>
                <a:t>Szabadság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>
                  <a:solidFill>
                    <a:schemeClr val="accent1"/>
                  </a:solidFill>
                </a:rPr>
                <a:t>Emberi jogok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hu">
                <a:solidFill>
                  <a:schemeClr val="tx1">
                    <a:lumMod val="75000"/>
                    <a:lumOff val="25000"/>
                  </a:schemeClr>
                </a:solidFill>
              </a:rPr>
              <a:t>A schengeni térség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hu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ország</a:t>
            </a:r>
            <a:r>
              <a:rPr lang="hu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hu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 2023. január 1-je óta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h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Nincsenek határok a tagok között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h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Közös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vízumpolitika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a külső látogatók számára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hu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schengeni térség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800">
                <a:solidFill>
                  <a:schemeClr val="tx1">
                    <a:lumMod val="75000"/>
                    <a:lumOff val="25000"/>
                  </a:schemeClr>
                </a:solidFill>
              </a:rPr>
              <a:t>jelenlegi tagjai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Ausztria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Belgium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Horvátország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Csehország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Dánia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Észtország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Finnország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Franciaország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Németország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Görögország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Magyarország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Izland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Olaszország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Lettország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Litvánia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Málta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Hollandia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Norvégia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Lengyelország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Portugália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Szlovákia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Szlovénia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Spanyolország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Svédország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Svájc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u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Mi_az_egys__ges_uni__s_piac__(Small_Custom_480_)">
            <a:hlinkClick r:id="" action="ppaction://media"/>
            <a:extLst>
              <a:ext uri="{FF2B5EF4-FFF2-40B4-BE49-F238E27FC236}">
                <a16:creationId xmlns:a16="http://schemas.microsoft.com/office/drawing/2014/main" id="{8C5B819C-CBF2-56D9-6D17-86D39CBA3F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5590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hu">
                <a:solidFill>
                  <a:schemeClr val="tx1">
                    <a:lumMod val="75000"/>
                    <a:lumOff val="25000"/>
                  </a:schemeClr>
                </a:solidFill>
              </a:rPr>
              <a:t>A belső piac és a vámunió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42090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Szabad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mozgás</a:t>
            </a:r>
            <a:r>
              <a:rPr dirty="0">
                <a:solidFill>
                  <a:schemeClr val="bg1"/>
                </a:solidFill>
              </a:rPr>
              <a:t>
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800" b="1" cap="all">
                  <a:solidFill>
                    <a:schemeClr val="accent1"/>
                  </a:solidFill>
                </a:rPr>
                <a:t>Áruk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800" b="1" cap="all">
                  <a:solidFill>
                    <a:schemeClr val="accent1"/>
                  </a:solidFill>
                </a:rPr>
                <a:t>Tőke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800" b="1" cap="all">
                  <a:solidFill>
                    <a:schemeClr val="accent1"/>
                  </a:solidFill>
                </a:rPr>
                <a:t>Szolgáltatások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800" b="1" cap="all">
                  <a:solidFill>
                    <a:schemeClr val="accent1"/>
                  </a:solidFill>
                </a:rPr>
                <a:t>Emberek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u"/>
              <a:t>Miről hozhat jogszabályokat az EU?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760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Vámunió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Versenyszabályok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Monetáris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Kereskedelem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Tengeri növények és állatok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2" y="2057296"/>
            <a:ext cx="6420956" cy="4054079"/>
            <a:chOff x="4538106" y="1852781"/>
            <a:chExt cx="6771079" cy="427514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6" y="1852781"/>
              <a:ext cx="2245954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Belső piac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245955" cy="7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 dirty="0">
                  <a:solidFill>
                    <a:schemeClr val="bg1"/>
                  </a:solidFill>
                </a:rPr>
                <a:t>Foglalkoztatás és szociális ügyek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245955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Mezőgazdaság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245955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Halászati politika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245956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Környezet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7" y="5622089"/>
              <a:ext cx="2245956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 dirty="0">
                  <a:solidFill>
                    <a:schemeClr val="bg1"/>
                  </a:solidFill>
                </a:rPr>
                <a:t>Fogyasztóvédelem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Közlekedés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Transzeurópai hálózatok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Energiaügy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Alapvető emberi jogok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076516" y="1852781"/>
              <a:ext cx="2232669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 dirty="0">
                  <a:solidFill>
                    <a:schemeClr val="bg1"/>
                  </a:solidFill>
                </a:rPr>
                <a:t>Migráció és belügy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076516" y="2647588"/>
              <a:ext cx="2232669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Közegészségügy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076516" y="3450292"/>
              <a:ext cx="2232669" cy="7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 dirty="0">
                  <a:solidFill>
                    <a:schemeClr val="bg1"/>
                  </a:solidFill>
                </a:rPr>
                <a:t>Kutatás és űrkutatás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074679" y="4491358"/>
              <a:ext cx="2232669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hu" sz="1400" spc="-10">
                  <a:solidFill>
                    <a:schemeClr val="bg1"/>
                  </a:solidFill>
                </a:rPr>
                <a:t>Fejlesztési együttműködés és humanitárius segítségnyújtás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Igazságügy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05150" y="1249454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B00467-9D09-4800-93BA-4AF03A815E84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349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EU DEMOKRATIKUS ÉLETÉBEN  Az európai polgári kezdeményezés segítségével</vt:lpstr>
      <vt:lpstr>PowerPoint Presentation</vt:lpstr>
      <vt:lpstr>PowerPoint Presentation</vt:lpstr>
      <vt:lpstr>Uniós értékek</vt:lpstr>
      <vt:lpstr>A schengeni térség</vt:lpstr>
      <vt:lpstr>A  schengeni térség  jelenlegi tagjai</vt:lpstr>
      <vt:lpstr>PowerPoint Presentation</vt:lpstr>
      <vt:lpstr>A belső piac és a vámunió</vt:lpstr>
      <vt:lpstr>Miről hozhat jogszabályokat az EU? </vt:lpstr>
      <vt:lpstr>Az EU az alábbi területeken támogathatja  a nemzeti intézkedéseket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59</cp:revision>
  <dcterms:created xsi:type="dcterms:W3CDTF">2023-03-30T13:25:28Z</dcterms:created>
  <dcterms:modified xsi:type="dcterms:W3CDTF">2023-06-06T07:18:53Z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