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BB1F4-AFD1-4303-B628-E5F05E9ECD19}" v="21" dt="2023-06-03T19:09:52.386"/>
    <p1510:client id="{AED407BD-1BC2-81A2-0F13-335525D2200A}" v="1" dt="2023-06-06T07:17:47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lever@netcompany-intrasoft.com::145c1310-78e0-4db2-831e-c364d1d3267c" providerId="AD" clId="Web-{AED407BD-1BC2-81A2-0F13-335525D2200A}"/>
    <pc:docChg chg="modSld">
      <pc:chgData name="LEVER Steven" userId="S::slever@netcompany-intrasoft.com::145c1310-78e0-4db2-831e-c364d1d3267c" providerId="AD" clId="Web-{AED407BD-1BC2-81A2-0F13-335525D2200A}" dt="2023-06-06T07:17:47.564" v="0" actId="20577"/>
      <pc:docMkLst>
        <pc:docMk/>
      </pc:docMkLst>
      <pc:sldChg chg="modSp">
        <pc:chgData name="LEVER Steven" userId="S::slever@netcompany-intrasoft.com::145c1310-78e0-4db2-831e-c364d1d3267c" providerId="AD" clId="Web-{AED407BD-1BC2-81A2-0F13-335525D2200A}" dt="2023-06-06T07:17:47.564" v="0" actId="20577"/>
        <pc:sldMkLst>
          <pc:docMk/>
          <pc:sldMk cId="2378566686" sldId="257"/>
        </pc:sldMkLst>
        <pc:spChg chg="mod">
          <ac:chgData name="LEVER Steven" userId="S::slever@netcompany-intrasoft.com::145c1310-78e0-4db2-831e-c364d1d3267c" providerId="AD" clId="Web-{AED407BD-1BC2-81A2-0F13-335525D2200A}" dt="2023-06-06T07:17:47.564" v="0" actId="20577"/>
          <ac:spMkLst>
            <pc:docMk/>
            <pc:sldMk cId="2378566686" sldId="257"/>
            <ac:spMk id="6" creationId="{8C52FFA8-B1A7-B8AA-760A-0D37BFF501C2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LEVER Steven" userId="145c1310-78e0-4db2-831e-c364d1d3267c" providerId="ADAL" clId="{743BB1F4-AFD1-4303-B628-E5F05E9ECD19}"/>
    <pc:docChg chg="undo custSel modSld modMainMaster">
      <pc:chgData name="LEVER Steven" userId="145c1310-78e0-4db2-831e-c364d1d3267c" providerId="ADAL" clId="{743BB1F4-AFD1-4303-B628-E5F05E9ECD19}" dt="2023-06-03T19:10:37.544" v="634" actId="1035"/>
      <pc:docMkLst>
        <pc:docMk/>
      </pc:docMkLst>
      <pc:sldChg chg="addSp delSp modSp mod">
        <pc:chgData name="LEVER Steven" userId="145c1310-78e0-4db2-831e-c364d1d3267c" providerId="ADAL" clId="{743BB1F4-AFD1-4303-B628-E5F05E9ECD19}" dt="2023-06-03T18:59:40.317" v="104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743BB1F4-AFD1-4303-B628-E5F05E9ECD19}" dt="2023-06-03T18:52:03.241" v="4" actId="478"/>
          <ac:spMkLst>
            <pc:docMk/>
            <pc:sldMk cId="2378566686" sldId="257"/>
            <ac:spMk id="3" creationId="{AAEFBF5A-891F-6271-D40F-9C757ADBB42B}"/>
          </ac:spMkLst>
        </pc:spChg>
        <pc:spChg chg="del">
          <ac:chgData name="LEVER Steven" userId="145c1310-78e0-4db2-831e-c364d1d3267c" providerId="ADAL" clId="{743BB1F4-AFD1-4303-B628-E5F05E9ECD19}" dt="2023-06-03T18:51:58.085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743BB1F4-AFD1-4303-B628-E5F05E9ECD19}" dt="2023-06-03T18:59:40.317" v="104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743BB1F4-AFD1-4303-B628-E5F05E9ECD19}" dt="2023-06-03T18:53:08.900" v="12" actId="1076"/>
          <ac:spMkLst>
            <pc:docMk/>
            <pc:sldMk cId="2378566686" sldId="257"/>
            <ac:spMk id="6" creationId="{8C52FFA8-B1A7-B8AA-760A-0D37BFF501C2}"/>
          </ac:spMkLst>
        </pc:spChg>
      </pc:sldChg>
      <pc:sldChg chg="modSp mod">
        <pc:chgData name="LEVER Steven" userId="145c1310-78e0-4db2-831e-c364d1d3267c" providerId="ADAL" clId="{743BB1F4-AFD1-4303-B628-E5F05E9ECD19}" dt="2023-06-03T18:51:59.327" v="2" actId="27636"/>
        <pc:sldMkLst>
          <pc:docMk/>
          <pc:sldMk cId="2613964225" sldId="263"/>
        </pc:sldMkLst>
        <pc:spChg chg="mod">
          <ac:chgData name="LEVER Steven" userId="145c1310-78e0-4db2-831e-c364d1d3267c" providerId="ADAL" clId="{743BB1F4-AFD1-4303-B628-E5F05E9ECD19}" dt="2023-06-03T18:51:59.327" v="2" actId="27636"/>
          <ac:spMkLst>
            <pc:docMk/>
            <pc:sldMk cId="2613964225" sldId="263"/>
            <ac:spMk id="4" creationId="{47E172EF-4FEE-0C25-0E51-111481509888}"/>
          </ac:spMkLst>
        </pc:spChg>
      </pc:sldChg>
      <pc:sldChg chg="addSp delSp modSp mod">
        <pc:chgData name="LEVER Steven" userId="145c1310-78e0-4db2-831e-c364d1d3267c" providerId="ADAL" clId="{743BB1F4-AFD1-4303-B628-E5F05E9ECD19}" dt="2023-06-03T19:06:12.339" v="465" actId="1036"/>
        <pc:sldMkLst>
          <pc:docMk/>
          <pc:sldMk cId="4044883605" sldId="264"/>
        </pc:sldMkLst>
        <pc:picChg chg="del">
          <ac:chgData name="LEVER Steven" userId="145c1310-78e0-4db2-831e-c364d1d3267c" providerId="ADAL" clId="{743BB1F4-AFD1-4303-B628-E5F05E9ECD19}" dt="2023-06-03T19:03:56.532" v="29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743BB1F4-AFD1-4303-B628-E5F05E9ECD19}" dt="2023-06-03T19:01:35.658" v="110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743BB1F4-AFD1-4303-B628-E5F05E9ECD19}" dt="2023-06-03T19:01:39.802" v="144" actId="1036"/>
          <ac:picMkLst>
            <pc:docMk/>
            <pc:sldMk cId="4044883605" sldId="264"/>
            <ac:picMk id="12" creationId="{91D050D9-A265-973A-8A58-167D78D3DB95}"/>
          </ac:picMkLst>
        </pc:picChg>
        <pc:picChg chg="del">
          <ac:chgData name="LEVER Steven" userId="145c1310-78e0-4db2-831e-c364d1d3267c" providerId="ADAL" clId="{743BB1F4-AFD1-4303-B628-E5F05E9ECD19}" dt="2023-06-03T19:06:08.699" v="440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743BB1F4-AFD1-4303-B628-E5F05E9ECD19}" dt="2023-06-03T19:04:02.296" v="338" actId="1037"/>
          <ac:picMkLst>
            <pc:docMk/>
            <pc:sldMk cId="4044883605" sldId="264"/>
            <ac:picMk id="15" creationId="{95BBD325-7022-F132-CFB6-F9EBEAB4878C}"/>
          </ac:picMkLst>
        </pc:picChg>
        <pc:picChg chg="add mod">
          <ac:chgData name="LEVER Steven" userId="145c1310-78e0-4db2-831e-c364d1d3267c" providerId="ADAL" clId="{743BB1F4-AFD1-4303-B628-E5F05E9ECD19}" dt="2023-06-03T19:06:12.339" v="465" actId="1036"/>
          <ac:picMkLst>
            <pc:docMk/>
            <pc:sldMk cId="4044883605" sldId="264"/>
            <ac:picMk id="17" creationId="{2691358C-CCB5-3716-E09E-B09BD88E9CB5}"/>
          </ac:picMkLst>
        </pc:picChg>
      </pc:sldChg>
      <pc:sldChg chg="addSp delSp modSp mod">
        <pc:chgData name="LEVER Steven" userId="145c1310-78e0-4db2-831e-c364d1d3267c" providerId="ADAL" clId="{743BB1F4-AFD1-4303-B628-E5F05E9ECD19}" dt="2023-06-03T19:10:37.544" v="634" actId="1035"/>
        <pc:sldMkLst>
          <pc:docMk/>
          <pc:sldMk cId="1371733259" sldId="265"/>
        </pc:sldMkLst>
        <pc:spChg chg="mod">
          <ac:chgData name="LEVER Steven" userId="145c1310-78e0-4db2-831e-c364d1d3267c" providerId="ADAL" clId="{743BB1F4-AFD1-4303-B628-E5F05E9ECD19}" dt="2023-06-03T19:10:37.544" v="634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743BB1F4-AFD1-4303-B628-E5F05E9ECD19}" dt="2023-06-03T19:04:26.105" v="34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743BB1F4-AFD1-4303-B628-E5F05E9ECD19}" dt="2023-06-03T19:04:31.444" v="389" actId="1038"/>
          <ac:picMkLst>
            <pc:docMk/>
            <pc:sldMk cId="1371733259" sldId="265"/>
            <ac:picMk id="5" creationId="{09A2530C-5998-299B-4EB8-14B5F1B5F3BC}"/>
          </ac:picMkLst>
        </pc:picChg>
      </pc:sldChg>
      <pc:sldChg chg="addSp delSp modSp mod">
        <pc:chgData name="LEVER Steven" userId="145c1310-78e0-4db2-831e-c364d1d3267c" providerId="ADAL" clId="{743BB1F4-AFD1-4303-B628-E5F05E9ECD19}" dt="2023-06-03T19:10:22.469" v="590" actId="1036"/>
        <pc:sldMkLst>
          <pc:docMk/>
          <pc:sldMk cId="2034612151" sldId="266"/>
        </pc:sldMkLst>
        <pc:spChg chg="mod">
          <ac:chgData name="LEVER Steven" userId="145c1310-78e0-4db2-831e-c364d1d3267c" providerId="ADAL" clId="{743BB1F4-AFD1-4303-B628-E5F05E9ECD19}" dt="2023-06-03T19:10:22.469" v="590" actId="1036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743BB1F4-AFD1-4303-B628-E5F05E9ECD19}" dt="2023-06-03T19:06:45.243" v="470" actId="1076"/>
          <ac:picMkLst>
            <pc:docMk/>
            <pc:sldMk cId="2034612151" sldId="266"/>
            <ac:picMk id="3" creationId="{C8721055-3D42-7C1B-A770-3FB4B752A62A}"/>
          </ac:picMkLst>
        </pc:picChg>
        <pc:picChg chg="del">
          <ac:chgData name="LEVER Steven" userId="145c1310-78e0-4db2-831e-c364d1d3267c" providerId="ADAL" clId="{743BB1F4-AFD1-4303-B628-E5F05E9ECD19}" dt="2023-06-03T19:06:40.936" v="469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743BB1F4-AFD1-4303-B628-E5F05E9ECD19}" dt="2023-06-03T19:08:18.283" v="557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743BB1F4-AFD1-4303-B628-E5F05E9ECD19}" dt="2023-06-03T19:08:11.166" v="555"/>
          <ac:spMkLst>
            <pc:docMk/>
            <pc:sldMk cId="1108155647" sldId="267"/>
            <ac:spMk id="10" creationId="{0AA42AF4-A023-E5E3-6ADA-56BA8E716459}"/>
          </ac:spMkLst>
        </pc:spChg>
        <pc:picChg chg="del">
          <ac:chgData name="LEVER Steven" userId="145c1310-78e0-4db2-831e-c364d1d3267c" providerId="ADAL" clId="{743BB1F4-AFD1-4303-B628-E5F05E9ECD19}" dt="2023-06-03T19:08:07.486" v="554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743BB1F4-AFD1-4303-B628-E5F05E9ECD19}" dt="2023-06-03T19:08:18.283" v="557" actId="14100"/>
          <ac:picMkLst>
            <pc:docMk/>
            <pc:sldMk cId="1108155647" sldId="267"/>
            <ac:picMk id="11" creationId="{82257CE1-7ED5-109E-B5A6-2C24305BABBA}"/>
          </ac:picMkLst>
        </pc:picChg>
      </pc:sldChg>
      <pc:sldChg chg="addSp delSp modSp mod">
        <pc:chgData name="LEVER Steven" userId="145c1310-78e0-4db2-831e-c364d1d3267c" providerId="ADAL" clId="{743BB1F4-AFD1-4303-B628-E5F05E9ECD19}" dt="2023-06-03T19:10:32.098" v="615" actId="1035"/>
        <pc:sldMkLst>
          <pc:docMk/>
          <pc:sldMk cId="1377561517" sldId="268"/>
        </pc:sldMkLst>
        <pc:spChg chg="mod">
          <ac:chgData name="LEVER Steven" userId="145c1310-78e0-4db2-831e-c364d1d3267c" providerId="ADAL" clId="{743BB1F4-AFD1-4303-B628-E5F05E9ECD19}" dt="2023-06-03T19:10:32.098" v="615" actId="1035"/>
          <ac:spMkLst>
            <pc:docMk/>
            <pc:sldMk cId="1377561517" sldId="268"/>
            <ac:spMk id="9" creationId="{14CD3AB3-0B9F-FD46-17A6-E5A19BF4FC6F}"/>
          </ac:spMkLst>
        </pc:spChg>
        <pc:picChg chg="add mod">
          <ac:chgData name="LEVER Steven" userId="145c1310-78e0-4db2-831e-c364d1d3267c" providerId="ADAL" clId="{743BB1F4-AFD1-4303-B628-E5F05E9ECD19}" dt="2023-06-03T19:02:08.519" v="214" actId="1038"/>
          <ac:picMkLst>
            <pc:docMk/>
            <pc:sldMk cId="1377561517" sldId="268"/>
            <ac:picMk id="3" creationId="{AB691641-7792-AB3B-40F0-58D864404449}"/>
          </ac:picMkLst>
        </pc:picChg>
        <pc:picChg chg="del">
          <ac:chgData name="LEVER Steven" userId="145c1310-78e0-4db2-831e-c364d1d3267c" providerId="ADAL" clId="{743BB1F4-AFD1-4303-B628-E5F05E9ECD19}" dt="2023-06-03T19:02:00.986" v="147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743BB1F4-AFD1-4303-B628-E5F05E9ECD19}" dt="2023-06-03T19:09:11.780" v="561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743BB1F4-AFD1-4303-B628-E5F05E9ECD19}" dt="2023-06-03T19:09:06.703" v="559"/>
          <ac:spMkLst>
            <pc:docMk/>
            <pc:sldMk cId="322552093" sldId="269"/>
            <ac:spMk id="10" creationId="{7A10F1A4-CD16-D8E6-BBE3-0B217EC2B816}"/>
          </ac:spMkLst>
        </pc:spChg>
        <pc:picChg chg="del">
          <ac:chgData name="LEVER Steven" userId="145c1310-78e0-4db2-831e-c364d1d3267c" providerId="ADAL" clId="{743BB1F4-AFD1-4303-B628-E5F05E9ECD19}" dt="2023-06-03T19:09:01.778" v="558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743BB1F4-AFD1-4303-B628-E5F05E9ECD19}" dt="2023-06-03T19:09:11.780" v="561" actId="14100"/>
          <ac:picMkLst>
            <pc:docMk/>
            <pc:sldMk cId="322552093" sldId="269"/>
            <ac:picMk id="11" creationId="{B1AEF173-0301-F8CA-B1E6-887CD949B7BC}"/>
          </ac:picMkLst>
        </pc:picChg>
      </pc:sldChg>
      <pc:sldChg chg="addSp delSp modSp mod">
        <pc:chgData name="LEVER Steven" userId="145c1310-78e0-4db2-831e-c364d1d3267c" providerId="ADAL" clId="{743BB1F4-AFD1-4303-B628-E5F05E9ECD19}" dt="2023-06-03T19:07:28.100" v="553" actId="1035"/>
        <pc:sldMkLst>
          <pc:docMk/>
          <pc:sldMk cId="1941604448" sldId="270"/>
        </pc:sldMkLst>
        <pc:spChg chg="mod">
          <ac:chgData name="LEVER Steven" userId="145c1310-78e0-4db2-831e-c364d1d3267c" providerId="ADAL" clId="{743BB1F4-AFD1-4303-B628-E5F05E9ECD19}" dt="2023-06-03T18:51:59.328" v="3" actId="27636"/>
          <ac:spMkLst>
            <pc:docMk/>
            <pc:sldMk cId="1941604448" sldId="270"/>
            <ac:spMk id="2" creationId="{DD1BD0F8-CA62-D6F0-7CFF-78F9CDFD1A55}"/>
          </ac:spMkLst>
        </pc:spChg>
        <pc:spChg chg="mod">
          <ac:chgData name="LEVER Steven" userId="145c1310-78e0-4db2-831e-c364d1d3267c" providerId="ADAL" clId="{743BB1F4-AFD1-4303-B628-E5F05E9ECD19}" dt="2023-06-03T19:03:01.557" v="265" actId="1076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743BB1F4-AFD1-4303-B628-E5F05E9ECD19}" dt="2023-06-03T19:05:10.635" v="394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743BB1F4-AFD1-4303-B628-E5F05E9ECD19}" dt="2023-06-03T19:02:37.906" v="23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743BB1F4-AFD1-4303-B628-E5F05E9ECD19}" dt="2023-06-03T19:07:13.531" v="491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743BB1F4-AFD1-4303-B628-E5F05E9ECD19}" dt="2023-06-03T19:02:42.282" v="263" actId="1035"/>
          <ac:picMkLst>
            <pc:docMk/>
            <pc:sldMk cId="1941604448" sldId="270"/>
            <ac:picMk id="14" creationId="{BA3C7098-FBAA-3600-74F9-8C86A3F9D00C}"/>
          </ac:picMkLst>
        </pc:picChg>
        <pc:picChg chg="add mod">
          <ac:chgData name="LEVER Steven" userId="145c1310-78e0-4db2-831e-c364d1d3267c" providerId="ADAL" clId="{743BB1F4-AFD1-4303-B628-E5F05E9ECD19}" dt="2023-06-03T19:05:14.470" v="432" actId="1037"/>
          <ac:picMkLst>
            <pc:docMk/>
            <pc:sldMk cId="1941604448" sldId="270"/>
            <ac:picMk id="15" creationId="{38E18C5D-EF9A-DE2D-FBE0-D93CC3674AE5}"/>
          </ac:picMkLst>
        </pc:picChg>
        <pc:picChg chg="add del mod">
          <ac:chgData name="LEVER Steven" userId="145c1310-78e0-4db2-831e-c364d1d3267c" providerId="ADAL" clId="{743BB1F4-AFD1-4303-B628-E5F05E9ECD19}" dt="2023-06-03T19:07:28.100" v="553" actId="1035"/>
          <ac:picMkLst>
            <pc:docMk/>
            <pc:sldMk cId="1941604448" sldId="270"/>
            <ac:picMk id="16" creationId="{3B31FC2D-B000-F5A7-0657-54D0721B2DA0}"/>
          </ac:picMkLst>
        </pc:picChg>
      </pc:sldChg>
      <pc:sldChg chg="addSp delSp modSp mod delAnim modAnim">
        <pc:chgData name="LEVER Steven" userId="145c1310-78e0-4db2-831e-c364d1d3267c" providerId="ADAL" clId="{743BB1F4-AFD1-4303-B628-E5F05E9ECD19}" dt="2023-06-03T19:10:00.823" v="565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743BB1F4-AFD1-4303-B628-E5F05E9ECD19}" dt="2023-06-03T19:09:52.386" v="563"/>
          <ac:spMkLst>
            <pc:docMk/>
            <pc:sldMk cId="968963885" sldId="271"/>
            <ac:spMk id="10" creationId="{8ED03F0C-68A2-62EC-6B8D-199E24885E52}"/>
          </ac:spMkLst>
        </pc:spChg>
        <pc:picChg chg="del">
          <ac:chgData name="LEVER Steven" userId="145c1310-78e0-4db2-831e-c364d1d3267c" providerId="ADAL" clId="{743BB1F4-AFD1-4303-B628-E5F05E9ECD19}" dt="2023-06-03T19:09:20.403" v="562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743BB1F4-AFD1-4303-B628-E5F05E9ECD19}" dt="2023-06-03T19:10:00.823" v="565" actId="14100"/>
          <ac:picMkLst>
            <pc:docMk/>
            <pc:sldMk cId="968963885" sldId="271"/>
            <ac:picMk id="11" creationId="{05CF5437-C01F-5121-F600-1BD8154F047B}"/>
          </ac:picMkLst>
        </pc:picChg>
      </pc:sldChg>
      <pc:sldMasterChg chg="modSldLayout">
        <pc:chgData name="LEVER Steven" userId="145c1310-78e0-4db2-831e-c364d1d3267c" providerId="ADAL" clId="{743BB1F4-AFD1-4303-B628-E5F05E9ECD19}" dt="2023-06-03T18:56:45.753" v="9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743BB1F4-AFD1-4303-B628-E5F05E9ECD19}" dt="2023-06-03T18:55:14.544" v="67" actId="478"/>
          <pc:sldLayoutMkLst>
            <pc:docMk/>
            <pc:sldMasterMk cId="2651415450" sldId="2147483648"/>
            <pc:sldLayoutMk cId="2136466648" sldId="2147483660"/>
          </pc:sldLayoutMkLst>
          <pc:spChg chg="del mod">
            <ac:chgData name="LEVER Steven" userId="145c1310-78e0-4db2-831e-c364d1d3267c" providerId="ADAL" clId="{743BB1F4-AFD1-4303-B628-E5F05E9ECD19}" dt="2023-06-03T18:55:14.544" v="67" actId="478"/>
            <ac:spMkLst>
              <pc:docMk/>
              <pc:sldMasterMk cId="2651415450" sldId="2147483648"/>
              <pc:sldLayoutMk cId="2136466648" sldId="2147483660"/>
              <ac:spMk id="3" creationId="{12886EEA-E4C7-BD81-1CFE-22A9931B770A}"/>
            </ac:spMkLst>
          </pc:spChg>
          <pc:picChg chg="add mod">
            <ac:chgData name="LEVER Steven" userId="145c1310-78e0-4db2-831e-c364d1d3267c" providerId="ADAL" clId="{743BB1F4-AFD1-4303-B628-E5F05E9ECD19}" dt="2023-06-03T18:54:29.472" v="65" actId="1035"/>
            <ac:picMkLst>
              <pc:docMk/>
              <pc:sldMasterMk cId="2651415450" sldId="2147483648"/>
              <pc:sldLayoutMk cId="2136466648" sldId="2147483660"/>
              <ac:picMk id="4" creationId="{79D66678-BB0E-3FF0-BE3B-C170FA78196D}"/>
            </ac:picMkLst>
          </pc:picChg>
          <pc:picChg chg="del">
            <ac:chgData name="LEVER Steven" userId="145c1310-78e0-4db2-831e-c364d1d3267c" providerId="ADAL" clId="{743BB1F4-AFD1-4303-B628-E5F05E9ECD19}" dt="2023-06-03T18:54:22.749" v="17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743BB1F4-AFD1-4303-B628-E5F05E9ECD19}" dt="2023-06-03T18:56:10.108" v="94" actId="1036"/>
          <pc:sldLayoutMkLst>
            <pc:docMk/>
            <pc:sldMasterMk cId="2651415450" sldId="2147483648"/>
            <pc:sldLayoutMk cId="3859348747" sldId="2147483661"/>
          </pc:sldLayoutMkLst>
          <pc:picChg chg="add del mod">
            <ac:chgData name="LEVER Steven" userId="145c1310-78e0-4db2-831e-c364d1d3267c" providerId="ADAL" clId="{743BB1F4-AFD1-4303-B628-E5F05E9ECD19}" dt="2023-06-03T18:55:40.595" v="70"/>
            <ac:picMkLst>
              <pc:docMk/>
              <pc:sldMasterMk cId="2651415450" sldId="2147483648"/>
              <pc:sldLayoutMk cId="3859348747" sldId="2147483661"/>
              <ac:picMk id="4" creationId="{DB0D53B7-62AF-D9E8-F10E-93E2FBC43FF2}"/>
            </ac:picMkLst>
          </pc:picChg>
          <pc:picChg chg="add mod">
            <ac:chgData name="LEVER Steven" userId="145c1310-78e0-4db2-831e-c364d1d3267c" providerId="ADAL" clId="{743BB1F4-AFD1-4303-B628-E5F05E9ECD19}" dt="2023-06-03T18:56:10.108" v="94" actId="1036"/>
            <ac:picMkLst>
              <pc:docMk/>
              <pc:sldMasterMk cId="2651415450" sldId="2147483648"/>
              <pc:sldLayoutMk cId="3859348747" sldId="2147483661"/>
              <ac:picMk id="5" creationId="{10C7155B-1283-4C1A-5368-F85E2293E880}"/>
            </ac:picMkLst>
          </pc:picChg>
          <pc:picChg chg="add del">
            <ac:chgData name="LEVER Steven" userId="145c1310-78e0-4db2-831e-c364d1d3267c" providerId="ADAL" clId="{743BB1F4-AFD1-4303-B628-E5F05E9ECD19}" dt="2023-06-03T18:56:06.023" v="75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743BB1F4-AFD1-4303-B628-E5F05E9ECD19}" dt="2023-06-03T18:56:21.723" v="9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743BB1F4-AFD1-4303-B628-E5F05E9ECD19}" dt="2023-06-03T18:56:21.723" v="96"/>
            <ac:picMkLst>
              <pc:docMk/>
              <pc:sldMasterMk cId="2651415450" sldId="2147483648"/>
              <pc:sldLayoutMk cId="4206117479" sldId="2147483663"/>
              <ac:picMk id="4" creationId="{3DEA8A41-2D99-2FB1-B165-452BAA701880}"/>
            </ac:picMkLst>
          </pc:picChg>
          <pc:picChg chg="del">
            <ac:chgData name="LEVER Steven" userId="145c1310-78e0-4db2-831e-c364d1d3267c" providerId="ADAL" clId="{743BB1F4-AFD1-4303-B628-E5F05E9ECD19}" dt="2023-06-03T18:56:20.713" v="95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743BB1F4-AFD1-4303-B628-E5F05E9ECD19}" dt="2023-06-03T18:56:45.753" v="98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743BB1F4-AFD1-4303-B628-E5F05E9ECD19}" dt="2023-06-03T18:56:44.642" v="97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743BB1F4-AFD1-4303-B628-E5F05E9ECD19}" dt="2023-06-03T18:56:45.753" v="98"/>
            <ac:picMkLst>
              <pc:docMk/>
              <pc:sldMasterMk cId="2651415450" sldId="2147483648"/>
              <pc:sldLayoutMk cId="2945591852" sldId="2147483664"/>
              <ac:picMk id="5" creationId="{407AB35B-CD48-9217-3E9B-469637E21C55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66678-BB0E-3FF0-BE3B-C170FA7819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053" y="6056393"/>
            <a:ext cx="174970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407AB35B-CD48-9217-3E9B-469637E21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43" y="6345708"/>
            <a:ext cx="1040500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10C7155B-1283-4C1A-5368-F85E2293E8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43" y="6345708"/>
            <a:ext cx="1040500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3DEA8A41-2D99-2FB1-B165-452BAA7018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43" y="6345708"/>
            <a:ext cx="1040500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45187" y="967276"/>
            <a:ext cx="2901624" cy="1224278"/>
          </a:xfrm>
        </p:spPr>
        <p:txBody>
          <a:bodyPr rtlCol="0">
            <a:noAutofit/>
          </a:bodyPr>
          <a:lstStyle/>
          <a:p>
            <a:pPr marL="0" indent="0" algn="ctr">
              <a:lnSpc>
                <a:spcPct val="85000"/>
              </a:lnSpc>
              <a:buNone/>
            </a:pPr>
            <a:r>
              <a:rPr lang="hu" sz="1800" b="1" cap="all" spc="-20" dirty="0">
                <a:solidFill>
                  <a:schemeClr val="accent6"/>
                </a:solidFill>
              </a:rPr>
              <a:t>2. EGYSÉG</a:t>
            </a:r>
          </a:p>
          <a:p>
            <a:pPr marL="0" indent="0" algn="ctr">
              <a:lnSpc>
                <a:spcPct val="85000"/>
              </a:lnSpc>
              <a:buNone/>
            </a:pPr>
            <a:r>
              <a:rPr lang="hu" sz="1800" b="1" cap="all" spc="-20" dirty="0">
                <a:solidFill>
                  <a:schemeClr val="accent6"/>
                </a:solidFill>
              </a:rPr>
              <a:t>DEMOKRÁCIA AZ EURÓPAI UNIÓBAN</a:t>
            </a:r>
            <a:endParaRPr lang="en-GB" sz="1800" b="1" cap="all" spc="-20" dirty="0">
              <a:solidFill>
                <a:schemeClr val="accent6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52FFA8-B1A7-B8AA-760A-0D37BFF501C2}"/>
              </a:ext>
            </a:extLst>
          </p:cNvPr>
          <p:cNvSpPr txBox="1">
            <a:spLocks/>
          </p:cNvSpPr>
          <p:nvPr/>
        </p:nvSpPr>
        <p:spPr>
          <a:xfrm>
            <a:off x="3396028" y="1833419"/>
            <a:ext cx="5399943" cy="34451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EU DEMOKRATIKUS ÉLETÉBEN</a:t>
            </a:r>
            <a:br>
              <a:rPr lang="en-GB" sz="3200" dirty="0"/>
            </a:br>
            <a:br>
              <a:rPr lang="en-GB" sz="3200" b="0" dirty="0"/>
            </a:br>
            <a:r>
              <a:rPr lang="en-GB" sz="2800" b="0" spc="-40"/>
              <a:t>Az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európai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polgári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kezdeményezés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segítségével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HU2W">
            <a:hlinkClick r:id="" action="ppaction://media"/>
            <a:extLst>
              <a:ext uri="{FF2B5EF4-FFF2-40B4-BE49-F238E27FC236}">
                <a16:creationId xmlns:a16="http://schemas.microsoft.com/office/drawing/2014/main" id="{05CF5437-C01F-5121-F600-1BD8154F04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11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 b="1"/>
              <a:t>A demokrácia két típusa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 fontScale="92500"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hu" sz="2200" b="1"/>
              <a:t>Képviseleti: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hu" sz="2000"/>
              <a:t>„Olyan kormányzati rendszer, amelyben az emberek megválasztják a képviselőiket, akiket felhatalmaznak arra, hogy a nevükben jogszabály- vagy szakpolitikai javaslatokat tegyenek és vezessenek be.”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hu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Részvételi: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hu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hu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Olyan rendszer, amelynek keretében a polgárok részt vesznek a nyilvános döntéshozatali folyamatokban, ezáltal kiegészítve a képviseleti demokráciát.”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>
                <a:latin typeface="Trebuchet MS"/>
              </a:rPr>
              <a:t>A három fő uniós intézmény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91D050D9-A265-973A-8A58-167D78D3D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4" y="2768404"/>
            <a:ext cx="2552690" cy="2070063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5BBD325-7022-F132-CFB6-F9EBEAB48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78" y="1772573"/>
            <a:ext cx="2149650" cy="1487620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2691358C-CCB5-3716-E09E-B09BD88E9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98" y="3472059"/>
            <a:ext cx="4309183" cy="16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/>
              <a:t>Az Európai Bizottság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12807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/>
              </a:rPr>
              <a:t>Az EU közös érdekeinek képviselete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/>
              </a:rPr>
              <a:t>Új uniós jogszabályjavaslatok kidolgozása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 panose="020B0603020202020204" pitchFamily="34" charset="0"/>
              </a:rPr>
              <a:t>27 biztosból áll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hu" sz="2400" dirty="0">
                <a:latin typeface="Trebuchet MS" panose="020B0603020202020204" pitchFamily="34" charset="0"/>
              </a:rPr>
              <a:t>(minden uniós országból 1)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09A2530C-5998-299B-4EB8-14B5F1B5F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59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/>
              <a:t>Az Európai Unió Tanácsa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048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/>
              </a:rPr>
              <a:t>Az uniós országok kormányainak képviselete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i="0" dirty="0">
                <a:effectLst/>
                <a:latin typeface="Trebuchet MS"/>
              </a:rPr>
              <a:t>Az uniós jogszabályok megvitatása és elfogadása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 panose="020B0603020202020204" pitchFamily="34" charset="0"/>
              </a:rPr>
              <a:t>Az egyes tagállamok nemzeti kormányának minisztereiből áll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C8721055-3D42-7C1B-A770-3FB4B752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1529766"/>
            <a:ext cx="4309183" cy="16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__laszt__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82257CE1-7ED5-109E-B5A6-2C24305BAB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>
                <a:latin typeface="Trebuchet MS" panose="020B0603020202020204" pitchFamily="34" charset="0"/>
              </a:rPr>
              <a:t>Az Európai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247897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/>
              </a:rPr>
              <a:t>Az uniós országok polgárainak képviselete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/>
              </a:rPr>
              <a:t>Az uniós jogszabályok megvitatása és elfogadása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u" sz="2400" dirty="0">
                <a:latin typeface="Trebuchet MS" panose="020B0603020202020204" pitchFamily="34" charset="0"/>
              </a:rPr>
              <a:t>Közvetlen szavazással választják meg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hu" sz="2400" dirty="0">
                <a:latin typeface="Trebuchet MS" panose="020B0603020202020204" pitchFamily="34" charset="0"/>
              </a:rPr>
              <a:t>az uniós polgárok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AB691641-7792-AB3B-40F0-58D864404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32" y="1423842"/>
            <a:ext cx="2552690" cy="20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Az_uni__s_d__nt__shozatali_elj__r__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B1AEF173-0301-F8CA-B1E6-887CD949B7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2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hu"/>
              <a:t>Hogyan</a:t>
            </a:r>
            <a:br>
              <a:rPr lang="en-GB" dirty="0"/>
            </a:br>
            <a:r>
              <a:rPr lang="hu"/>
              <a:t>hozzák létre a jogszabályokat?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hu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Elküldik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u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az Európai Parlamentnek és a Tanácsnak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u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megvitatásra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u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Európai </a:t>
              </a:r>
              <a:r>
                <a:rPr lang="hu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u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</a:t>
              </a:r>
              <a:r>
                <a:rPr lang="hu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TANÁCS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hu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Mindkét fél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u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megvitathatja és módosíthatja a javaslatot.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u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 egyetértenek, a jogszabályt elfogadják.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u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Európai </a:t>
              </a:r>
              <a:r>
                <a:rPr lang="h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BIZOTTSÁG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77782" y="2114846"/>
              <a:ext cx="26364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u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jogszabályjavaslatokat nyújt be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BA3C7098-FBAA-3600-74F9-8C86A3F9D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5" y="4347406"/>
            <a:ext cx="2205050" cy="1788150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38E18C5D-EF9A-DE2D-FBE0-D93CC3674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54" y="589242"/>
            <a:ext cx="1649674" cy="1141622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3B31FC2D-B000-F5A7-0657-54D0721B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45" y="4210143"/>
            <a:ext cx="3582991" cy="1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105B0E-E396-4B23-90D5-992A9DEC5C6A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204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A demokrácia két típusa</vt:lpstr>
      <vt:lpstr>A három fő uniós intézmény</vt:lpstr>
      <vt:lpstr>Az Európai Bizottság</vt:lpstr>
      <vt:lpstr>Az Európai Unió Tanácsa</vt:lpstr>
      <vt:lpstr>PowerPoint Presentation</vt:lpstr>
      <vt:lpstr>Az Európai Parlament</vt:lpstr>
      <vt:lpstr>PowerPoint Presentation</vt:lpstr>
      <vt:lpstr>Hogyan hozzák létre a jogszabályokat?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78</cp:revision>
  <dcterms:created xsi:type="dcterms:W3CDTF">2023-03-30T13:25:28Z</dcterms:created>
  <dcterms:modified xsi:type="dcterms:W3CDTF">2023-06-06T07:17:48Z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