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notesMasterIdLst>
    <p:notesMasterId r:id="rId14"/>
  </p:notesMasterIdLst>
  <p:handoutMasterIdLst>
    <p:handoutMasterId r:id="rId15"/>
  </p:handoutMasterIdLst>
  <p:sldIdLst>
    <p:sldId id="256" r:id="rId4"/>
    <p:sldId id="258" r:id="rId5"/>
    <p:sldId id="266" r:id="rId6"/>
    <p:sldId id="259" r:id="rId7"/>
    <p:sldId id="268" r:id="rId8"/>
    <p:sldId id="271" r:id="rId9"/>
    <p:sldId id="269" r:id="rId10"/>
    <p:sldId id="272" r:id="rId11"/>
    <p:sldId id="273" r:id="rId12"/>
    <p:sldId id="274" r:id="rId13"/>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Lst>
  <p:defaultTextStyle>
    <a:defPPr rtl="0">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91E625-2914-435F-8295-2BD00CCEDCE7}" v="13" dt="2023-06-04T05:48:52.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9" autoAdjust="0"/>
  </p:normalViewPr>
  <p:slideViewPr>
    <p:cSldViewPr snapToGrid="0">
      <p:cViewPr varScale="1">
        <p:scale>
          <a:sx n="69" d="100"/>
          <a:sy n="69" d="100"/>
        </p:scale>
        <p:origin x="1128" y="58"/>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pChg chg="mod">
          <ac:chgData name="LEVER Steven" userId="S::steven.lever_netcompany-intrasoft.com#ext#@eceuropaeu.onmicrosoft.com::af2cfb30-fe92-49b5-afe5-e517555f238d" providerId="AD" clId="Web-{BAD56A60-C061-4761-AB7E-61BF54FF142F}" dt="2023-04-21T13:05:37.838" v="3" actId="20577"/>
          <ac:spMkLst>
            <pc:docMk/>
            <pc:sldMk cId="440021409" sldId="256"/>
            <ac:spMk id="2" creationId="{28AC42AB-2F62-DB78-0623-10761FA5B09F}"/>
          </ac:spMkLst>
        </pc:spChg>
      </pc:sldChg>
    </pc:docChg>
  </pc:docChgLst>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LEVER Steven" userId="145c1310-78e0-4db2-831e-c364d1d3267c" providerId="ADAL" clId="{4691E625-2914-435F-8295-2BD00CCEDCE7}"/>
    <pc:docChg chg="undo custSel modSld modMainMaster">
      <pc:chgData name="LEVER Steven" userId="145c1310-78e0-4db2-831e-c364d1d3267c" providerId="ADAL" clId="{4691E625-2914-435F-8295-2BD00CCEDCE7}" dt="2023-06-04T06:18:30.700" v="426" actId="1035"/>
      <pc:docMkLst>
        <pc:docMk/>
      </pc:docMkLst>
      <pc:sldChg chg="modSp mod">
        <pc:chgData name="LEVER Steven" userId="145c1310-78e0-4db2-831e-c364d1d3267c" providerId="ADAL" clId="{4691E625-2914-435F-8295-2BD00CCEDCE7}" dt="2023-06-04T06:18:30.700" v="426" actId="1035"/>
        <pc:sldMkLst>
          <pc:docMk/>
          <pc:sldMk cId="440021409" sldId="256"/>
        </pc:sldMkLst>
        <pc:spChg chg="mod">
          <ac:chgData name="LEVER Steven" userId="145c1310-78e0-4db2-831e-c364d1d3267c" providerId="ADAL" clId="{4691E625-2914-435F-8295-2BD00CCEDCE7}" dt="2023-06-04T06:18:30.700" v="426" actId="1035"/>
          <ac:spMkLst>
            <pc:docMk/>
            <pc:sldMk cId="440021409" sldId="256"/>
            <ac:spMk id="2" creationId="{28AC42AB-2F62-DB78-0623-10761FA5B09F}"/>
          </ac:spMkLst>
        </pc:spChg>
        <pc:spChg chg="mod">
          <ac:chgData name="LEVER Steven" userId="145c1310-78e0-4db2-831e-c364d1d3267c" providerId="ADAL" clId="{4691E625-2914-435F-8295-2BD00CCEDCE7}" dt="2023-06-04T05:39:26.239" v="42"/>
          <ac:spMkLst>
            <pc:docMk/>
            <pc:sldMk cId="440021409" sldId="256"/>
            <ac:spMk id="3" creationId="{8BA24656-68AB-EE3D-FE7C-DC78E74EAD7E}"/>
          </ac:spMkLst>
        </pc:spChg>
      </pc:sldChg>
      <pc:sldChg chg="addSp delSp modSp mod delAnim modAnim">
        <pc:chgData name="LEVER Steven" userId="145c1310-78e0-4db2-831e-c364d1d3267c" providerId="ADAL" clId="{4691E625-2914-435F-8295-2BD00CCEDCE7}" dt="2023-06-04T05:45:27.937" v="308" actId="1035"/>
        <pc:sldMkLst>
          <pc:docMk/>
          <pc:sldMk cId="1736037601" sldId="258"/>
        </pc:sldMkLst>
        <pc:spChg chg="add del mod">
          <ac:chgData name="LEVER Steven" userId="145c1310-78e0-4db2-831e-c364d1d3267c" providerId="ADAL" clId="{4691E625-2914-435F-8295-2BD00CCEDCE7}" dt="2023-06-04T05:44:58.295" v="274"/>
          <ac:spMkLst>
            <pc:docMk/>
            <pc:sldMk cId="1736037601" sldId="258"/>
            <ac:spMk id="3" creationId="{8E1AB79B-8EA5-5EA2-5554-200F56221D0C}"/>
          </ac:spMkLst>
        </pc:spChg>
        <pc:picChg chg="add mod">
          <ac:chgData name="LEVER Steven" userId="145c1310-78e0-4db2-831e-c364d1d3267c" providerId="ADAL" clId="{4691E625-2914-435F-8295-2BD00CCEDCE7}" dt="2023-06-04T05:45:27.937" v="308" actId="1035"/>
          <ac:picMkLst>
            <pc:docMk/>
            <pc:sldMk cId="1736037601" sldId="258"/>
            <ac:picMk id="4" creationId="{EF139574-AC8A-DD7A-E212-0772B3B07BCD}"/>
          </ac:picMkLst>
        </pc:picChg>
        <pc:picChg chg="del">
          <ac:chgData name="LEVER Steven" userId="145c1310-78e0-4db2-831e-c364d1d3267c" providerId="ADAL" clId="{4691E625-2914-435F-8295-2BD00CCEDCE7}" dt="2023-06-04T05:44:52.406" v="273" actId="478"/>
          <ac:picMkLst>
            <pc:docMk/>
            <pc:sldMk cId="1736037601" sldId="258"/>
            <ac:picMk id="6" creationId="{FC937AC9-4004-17F7-660E-8622E92DBFD6}"/>
          </ac:picMkLst>
        </pc:picChg>
      </pc:sldChg>
      <pc:sldChg chg="delSp modSp mod">
        <pc:chgData name="LEVER Steven" userId="145c1310-78e0-4db2-831e-c364d1d3267c" providerId="ADAL" clId="{4691E625-2914-435F-8295-2BD00CCEDCE7}" dt="2023-06-04T05:47:45.161" v="334" actId="1035"/>
        <pc:sldMkLst>
          <pc:docMk/>
          <pc:sldMk cId="1762961032" sldId="259"/>
        </pc:sldMkLst>
        <pc:spChg chg="mod">
          <ac:chgData name="LEVER Steven" userId="145c1310-78e0-4db2-831e-c364d1d3267c" providerId="ADAL" clId="{4691E625-2914-435F-8295-2BD00CCEDCE7}" dt="2023-06-04T05:47:30.193" v="327" actId="14100"/>
          <ac:spMkLst>
            <pc:docMk/>
            <pc:sldMk cId="1762961032" sldId="259"/>
            <ac:spMk id="2" creationId="{251741CA-62F8-AF8F-39CA-F9C52372C9F6}"/>
          </ac:spMkLst>
        </pc:spChg>
        <pc:spChg chg="mod">
          <ac:chgData name="LEVER Steven" userId="145c1310-78e0-4db2-831e-c364d1d3267c" providerId="ADAL" clId="{4691E625-2914-435F-8295-2BD00CCEDCE7}" dt="2023-06-04T05:47:15.436" v="322" actId="1076"/>
          <ac:spMkLst>
            <pc:docMk/>
            <pc:sldMk cId="1762961032" sldId="259"/>
            <ac:spMk id="3" creationId="{38FA0E8C-F6BB-F63E-BE33-907A6032E67C}"/>
          </ac:spMkLst>
        </pc:spChg>
        <pc:spChg chg="mod">
          <ac:chgData name="LEVER Steven" userId="145c1310-78e0-4db2-831e-c364d1d3267c" providerId="ADAL" clId="{4691E625-2914-435F-8295-2BD00CCEDCE7}" dt="2023-06-04T05:47:45.161" v="334" actId="1035"/>
          <ac:spMkLst>
            <pc:docMk/>
            <pc:sldMk cId="1762961032" sldId="259"/>
            <ac:spMk id="7" creationId="{4D0749DC-0E51-8F59-B04B-0654A596F5DA}"/>
          </ac:spMkLst>
        </pc:spChg>
        <pc:spChg chg="mod">
          <ac:chgData name="LEVER Steven" userId="145c1310-78e0-4db2-831e-c364d1d3267c" providerId="ADAL" clId="{4691E625-2914-435F-8295-2BD00CCEDCE7}" dt="2023-06-04T05:46:51.936" v="314" actId="1076"/>
          <ac:spMkLst>
            <pc:docMk/>
            <pc:sldMk cId="1762961032" sldId="259"/>
            <ac:spMk id="11" creationId="{E3D62B85-EDE9-CA26-6700-B78EB1D24A72}"/>
          </ac:spMkLst>
        </pc:spChg>
        <pc:spChg chg="del topLvl">
          <ac:chgData name="LEVER Steven" userId="145c1310-78e0-4db2-831e-c364d1d3267c" providerId="ADAL" clId="{4691E625-2914-435F-8295-2BD00CCEDCE7}" dt="2023-06-04T05:47:00.908" v="316" actId="478"/>
          <ac:spMkLst>
            <pc:docMk/>
            <pc:sldMk cId="1762961032" sldId="259"/>
            <ac:spMk id="33" creationId="{46EE156E-CFF0-C31B-9B08-76308CCDD543}"/>
          </ac:spMkLst>
        </pc:spChg>
        <pc:spChg chg="del topLvl">
          <ac:chgData name="LEVER Steven" userId="145c1310-78e0-4db2-831e-c364d1d3267c" providerId="ADAL" clId="{4691E625-2914-435F-8295-2BD00CCEDCE7}" dt="2023-06-04T05:46:57.321" v="315" actId="478"/>
          <ac:spMkLst>
            <pc:docMk/>
            <pc:sldMk cId="1762961032" sldId="259"/>
            <ac:spMk id="142" creationId="{D9F61C42-BA67-6F8F-C077-6F008D03C6B2}"/>
          </ac:spMkLst>
        </pc:spChg>
        <pc:grpChg chg="del">
          <ac:chgData name="LEVER Steven" userId="145c1310-78e0-4db2-831e-c364d1d3267c" providerId="ADAL" clId="{4691E625-2914-435F-8295-2BD00CCEDCE7}" dt="2023-06-04T05:47:00.908" v="316" actId="478"/>
          <ac:grpSpMkLst>
            <pc:docMk/>
            <pc:sldMk cId="1762961032" sldId="259"/>
            <ac:grpSpMk id="32" creationId="{A6E462AD-4171-7911-414B-9F114770C7FF}"/>
          </ac:grpSpMkLst>
        </pc:grpChg>
        <pc:grpChg chg="topLvl">
          <ac:chgData name="LEVER Steven" userId="145c1310-78e0-4db2-831e-c364d1d3267c" providerId="ADAL" clId="{4691E625-2914-435F-8295-2BD00CCEDCE7}" dt="2023-06-04T05:47:00.908" v="316" actId="478"/>
          <ac:grpSpMkLst>
            <pc:docMk/>
            <pc:sldMk cId="1762961032" sldId="259"/>
            <ac:grpSpMk id="52" creationId="{2EA39645-180D-C6C8-1DF6-A08097C4A7F4}"/>
          </ac:grpSpMkLst>
        </pc:grpChg>
        <pc:grpChg chg="del">
          <ac:chgData name="LEVER Steven" userId="145c1310-78e0-4db2-831e-c364d1d3267c" providerId="ADAL" clId="{4691E625-2914-435F-8295-2BD00CCEDCE7}" dt="2023-06-04T05:46:57.321" v="315" actId="478"/>
          <ac:grpSpMkLst>
            <pc:docMk/>
            <pc:sldMk cId="1762961032" sldId="259"/>
            <ac:grpSpMk id="141" creationId="{1E1EE124-FE5A-4FC5-C5F4-6FDEF2225FDA}"/>
          </ac:grpSpMkLst>
        </pc:grpChg>
        <pc:grpChg chg="topLvl">
          <ac:chgData name="LEVER Steven" userId="145c1310-78e0-4db2-831e-c364d1d3267c" providerId="ADAL" clId="{4691E625-2914-435F-8295-2BD00CCEDCE7}" dt="2023-06-04T05:46:57.321" v="315" actId="478"/>
          <ac:grpSpMkLst>
            <pc:docMk/>
            <pc:sldMk cId="1762961032" sldId="259"/>
            <ac:grpSpMk id="143" creationId="{1A77F81C-9A7F-4D18-CC51-E1CFB2803BDB}"/>
          </ac:grpSpMkLst>
        </pc:grpChg>
      </pc:sldChg>
      <pc:sldChg chg="addSp delSp modSp mod delAnim modAnim">
        <pc:chgData name="LEVER Steven" userId="145c1310-78e0-4db2-831e-c364d1d3267c" providerId="ADAL" clId="{4691E625-2914-435F-8295-2BD00CCEDCE7}" dt="2023-06-04T05:46:31.699" v="312" actId="14100"/>
        <pc:sldMkLst>
          <pc:docMk/>
          <pc:sldMk cId="152033157" sldId="266"/>
        </pc:sldMkLst>
        <pc:spChg chg="add del mod">
          <ac:chgData name="LEVER Steven" userId="145c1310-78e0-4db2-831e-c364d1d3267c" providerId="ADAL" clId="{4691E625-2914-435F-8295-2BD00CCEDCE7}" dt="2023-06-04T05:46:25.676" v="310"/>
          <ac:spMkLst>
            <pc:docMk/>
            <pc:sldMk cId="152033157" sldId="266"/>
            <ac:spMk id="10" creationId="{8CF7E127-5A67-4D3D-76E2-873298D08092}"/>
          </ac:spMkLst>
        </pc:spChg>
        <pc:picChg chg="del">
          <ac:chgData name="LEVER Steven" userId="145c1310-78e0-4db2-831e-c364d1d3267c" providerId="ADAL" clId="{4691E625-2914-435F-8295-2BD00CCEDCE7}" dt="2023-06-04T05:45:45.598" v="309" actId="478"/>
          <ac:picMkLst>
            <pc:docMk/>
            <pc:sldMk cId="152033157" sldId="266"/>
            <ac:picMk id="6" creationId="{2430FF69-0B0F-2671-FBB2-6070E2F2520E}"/>
          </ac:picMkLst>
        </pc:picChg>
        <pc:picChg chg="add mod">
          <ac:chgData name="LEVER Steven" userId="145c1310-78e0-4db2-831e-c364d1d3267c" providerId="ADAL" clId="{4691E625-2914-435F-8295-2BD00CCEDCE7}" dt="2023-06-04T05:46:31.699" v="312" actId="14100"/>
          <ac:picMkLst>
            <pc:docMk/>
            <pc:sldMk cId="152033157" sldId="266"/>
            <ac:picMk id="11" creationId="{A4653AC4-7F40-56C3-DA74-771E3C42A56C}"/>
          </ac:picMkLst>
        </pc:picChg>
      </pc:sldChg>
      <pc:sldChg chg="delSp modSp mod">
        <pc:chgData name="LEVER Steven" userId="145c1310-78e0-4db2-831e-c364d1d3267c" providerId="ADAL" clId="{4691E625-2914-435F-8295-2BD00CCEDCE7}" dt="2023-06-04T05:48:00.349" v="340" actId="14100"/>
        <pc:sldMkLst>
          <pc:docMk/>
          <pc:sldMk cId="3834923768" sldId="268"/>
        </pc:sldMkLst>
        <pc:spChg chg="mod">
          <ac:chgData name="LEVER Steven" userId="145c1310-78e0-4db2-831e-c364d1d3267c" providerId="ADAL" clId="{4691E625-2914-435F-8295-2BD00CCEDCE7}" dt="2023-06-04T05:48:00.349" v="340" actId="14100"/>
          <ac:spMkLst>
            <pc:docMk/>
            <pc:sldMk cId="3834923768" sldId="268"/>
            <ac:spMk id="3" creationId="{A55F3619-10C5-C386-16C4-5388D0038467}"/>
          </ac:spMkLst>
        </pc:spChg>
        <pc:spChg chg="del">
          <ac:chgData name="LEVER Steven" userId="145c1310-78e0-4db2-831e-c364d1d3267c" providerId="ADAL" clId="{4691E625-2914-435F-8295-2BD00CCEDCE7}" dt="2023-06-04T05:47:51.330" v="335" actId="478"/>
          <ac:spMkLst>
            <pc:docMk/>
            <pc:sldMk cId="3834923768" sldId="268"/>
            <ac:spMk id="6" creationId="{7FF54560-F085-24FD-8DA0-9E8D1DFBC4F6}"/>
          </ac:spMkLst>
        </pc:spChg>
      </pc:sldChg>
      <pc:sldChg chg="addSp delSp modSp mod delAnim modAnim">
        <pc:chgData name="LEVER Steven" userId="145c1310-78e0-4db2-831e-c364d1d3267c" providerId="ADAL" clId="{4691E625-2914-435F-8295-2BD00CCEDCE7}" dt="2023-06-04T05:49:10.147" v="361" actId="1036"/>
        <pc:sldMkLst>
          <pc:docMk/>
          <pc:sldMk cId="1172145110" sldId="269"/>
        </pc:sldMkLst>
        <pc:spChg chg="add del mod">
          <ac:chgData name="LEVER Steven" userId="145c1310-78e0-4db2-831e-c364d1d3267c" providerId="ADAL" clId="{4691E625-2914-435F-8295-2BD00CCEDCE7}" dt="2023-06-04T05:48:52.121" v="344"/>
          <ac:spMkLst>
            <pc:docMk/>
            <pc:sldMk cId="1172145110" sldId="269"/>
            <ac:spMk id="10" creationId="{46CAEAD2-3915-63BD-8202-D79F88A5CC79}"/>
          </ac:spMkLst>
        </pc:spChg>
        <pc:picChg chg="del">
          <ac:chgData name="LEVER Steven" userId="145c1310-78e0-4db2-831e-c364d1d3267c" providerId="ADAL" clId="{4691E625-2914-435F-8295-2BD00CCEDCE7}" dt="2023-06-04T05:48:25.471" v="343" actId="478"/>
          <ac:picMkLst>
            <pc:docMk/>
            <pc:sldMk cId="1172145110" sldId="269"/>
            <ac:picMk id="4" creationId="{5DDD308D-4E1C-2A26-E732-542B6F3B40F6}"/>
          </ac:picMkLst>
        </pc:picChg>
        <pc:picChg chg="add mod">
          <ac:chgData name="LEVER Steven" userId="145c1310-78e0-4db2-831e-c364d1d3267c" providerId="ADAL" clId="{4691E625-2914-435F-8295-2BD00CCEDCE7}" dt="2023-06-04T05:49:10.147" v="361" actId="1036"/>
          <ac:picMkLst>
            <pc:docMk/>
            <pc:sldMk cId="1172145110" sldId="269"/>
            <ac:picMk id="11" creationId="{C1FEE565-78EA-2E8F-870D-14B859452B3B}"/>
          </ac:picMkLst>
        </pc:picChg>
      </pc:sldChg>
      <pc:sldChg chg="modSp mod">
        <pc:chgData name="LEVER Steven" userId="145c1310-78e0-4db2-831e-c364d1d3267c" providerId="ADAL" clId="{4691E625-2914-435F-8295-2BD00CCEDCE7}" dt="2023-06-04T05:48:14.314" v="342" actId="20577"/>
        <pc:sldMkLst>
          <pc:docMk/>
          <pc:sldMk cId="1062535801" sldId="271"/>
        </pc:sldMkLst>
        <pc:spChg chg="mod">
          <ac:chgData name="LEVER Steven" userId="145c1310-78e0-4db2-831e-c364d1d3267c" providerId="ADAL" clId="{4691E625-2914-435F-8295-2BD00CCEDCE7}" dt="2023-06-04T05:48:14.314" v="342" actId="20577"/>
          <ac:spMkLst>
            <pc:docMk/>
            <pc:sldMk cId="1062535801" sldId="271"/>
            <ac:spMk id="269" creationId="{C5C5FB50-C3EB-DA0E-48AE-FB308F6DE99A}"/>
          </ac:spMkLst>
        </pc:spChg>
      </pc:sldChg>
      <pc:sldChg chg="modSp mod">
        <pc:chgData name="LEVER Steven" userId="145c1310-78e0-4db2-831e-c364d1d3267c" providerId="ADAL" clId="{4691E625-2914-435F-8295-2BD00CCEDCE7}" dt="2023-06-04T05:50:03.611" v="371" actId="1076"/>
        <pc:sldMkLst>
          <pc:docMk/>
          <pc:sldMk cId="3868851464" sldId="272"/>
        </pc:sldMkLst>
        <pc:spChg chg="mod">
          <ac:chgData name="LEVER Steven" userId="145c1310-78e0-4db2-831e-c364d1d3267c" providerId="ADAL" clId="{4691E625-2914-435F-8295-2BD00CCEDCE7}" dt="2023-06-04T05:49:42.466" v="367" actId="1076"/>
          <ac:spMkLst>
            <pc:docMk/>
            <pc:sldMk cId="3868851464" sldId="272"/>
            <ac:spMk id="3" creationId="{0A923879-56CF-B692-7DBC-F2B90DF53401}"/>
          </ac:spMkLst>
        </pc:spChg>
        <pc:spChg chg="mod">
          <ac:chgData name="LEVER Steven" userId="145c1310-78e0-4db2-831e-c364d1d3267c" providerId="ADAL" clId="{4691E625-2914-435F-8295-2BD00CCEDCE7}" dt="2023-06-04T05:50:00.125" v="370" actId="1076"/>
          <ac:spMkLst>
            <pc:docMk/>
            <pc:sldMk cId="3868851464" sldId="272"/>
            <ac:spMk id="5" creationId="{3DEF80FB-9D62-3D4E-08FF-7D229EAB828A}"/>
          </ac:spMkLst>
        </pc:spChg>
        <pc:spChg chg="mod">
          <ac:chgData name="LEVER Steven" userId="145c1310-78e0-4db2-831e-c364d1d3267c" providerId="ADAL" clId="{4691E625-2914-435F-8295-2BD00CCEDCE7}" dt="2023-06-04T05:50:03.611" v="371" actId="1076"/>
          <ac:spMkLst>
            <pc:docMk/>
            <pc:sldMk cId="3868851464" sldId="272"/>
            <ac:spMk id="6" creationId="{3569FF27-76F7-104D-F89B-7192EC5161A3}"/>
          </ac:spMkLst>
        </pc:spChg>
      </pc:sldChg>
      <pc:sldChg chg="modSp mod">
        <pc:chgData name="LEVER Steven" userId="145c1310-78e0-4db2-831e-c364d1d3267c" providerId="ADAL" clId="{4691E625-2914-435F-8295-2BD00CCEDCE7}" dt="2023-06-04T05:51:14.995" v="394" actId="465"/>
        <pc:sldMkLst>
          <pc:docMk/>
          <pc:sldMk cId="1532651043" sldId="273"/>
        </pc:sldMkLst>
        <pc:spChg chg="mod">
          <ac:chgData name="LEVER Steven" userId="145c1310-78e0-4db2-831e-c364d1d3267c" providerId="ADAL" clId="{4691E625-2914-435F-8295-2BD00CCEDCE7}" dt="2023-06-04T05:50:42.761" v="391" actId="465"/>
          <ac:spMkLst>
            <pc:docMk/>
            <pc:sldMk cId="1532651043" sldId="273"/>
            <ac:spMk id="3" creationId="{0A622CDD-DC58-3556-1FF2-C4DC46547F57}"/>
          </ac:spMkLst>
        </pc:spChg>
        <pc:spChg chg="mod">
          <ac:chgData name="LEVER Steven" userId="145c1310-78e0-4db2-831e-c364d1d3267c" providerId="ADAL" clId="{4691E625-2914-435F-8295-2BD00CCEDCE7}" dt="2023-06-04T05:50:42.761" v="391" actId="465"/>
          <ac:spMkLst>
            <pc:docMk/>
            <pc:sldMk cId="1532651043" sldId="273"/>
            <ac:spMk id="4" creationId="{7C377D7E-543F-A870-A06B-07A23CD13ECF}"/>
          </ac:spMkLst>
        </pc:spChg>
        <pc:spChg chg="mod">
          <ac:chgData name="LEVER Steven" userId="145c1310-78e0-4db2-831e-c364d1d3267c" providerId="ADAL" clId="{4691E625-2914-435F-8295-2BD00CCEDCE7}" dt="2023-06-04T05:50:42.761" v="391" actId="465"/>
          <ac:spMkLst>
            <pc:docMk/>
            <pc:sldMk cId="1532651043" sldId="273"/>
            <ac:spMk id="5" creationId="{AF06E00C-E8C4-8269-ED27-AFE1A730BD1C}"/>
          </ac:spMkLst>
        </pc:spChg>
        <pc:spChg chg="mod">
          <ac:chgData name="LEVER Steven" userId="145c1310-78e0-4db2-831e-c364d1d3267c" providerId="ADAL" clId="{4691E625-2914-435F-8295-2BD00CCEDCE7}" dt="2023-06-04T05:50:57.828" v="392" actId="465"/>
          <ac:spMkLst>
            <pc:docMk/>
            <pc:sldMk cId="1532651043" sldId="273"/>
            <ac:spMk id="8" creationId="{E9FA5F16-DE13-553B-1AB6-409A3A0A6AB4}"/>
          </ac:spMkLst>
        </pc:spChg>
        <pc:spChg chg="mod">
          <ac:chgData name="LEVER Steven" userId="145c1310-78e0-4db2-831e-c364d1d3267c" providerId="ADAL" clId="{4691E625-2914-435F-8295-2BD00CCEDCE7}" dt="2023-06-04T05:50:57.828" v="392" actId="465"/>
          <ac:spMkLst>
            <pc:docMk/>
            <pc:sldMk cId="1532651043" sldId="273"/>
            <ac:spMk id="9" creationId="{BF2A7977-D314-E0A2-7EF1-6D051CA30E1F}"/>
          </ac:spMkLst>
        </pc:spChg>
        <pc:spChg chg="mod">
          <ac:chgData name="LEVER Steven" userId="145c1310-78e0-4db2-831e-c364d1d3267c" providerId="ADAL" clId="{4691E625-2914-435F-8295-2BD00CCEDCE7}" dt="2023-06-04T05:50:57.828" v="392" actId="465"/>
          <ac:spMkLst>
            <pc:docMk/>
            <pc:sldMk cId="1532651043" sldId="273"/>
            <ac:spMk id="10" creationId="{C725E3D3-447C-1B70-D81F-9675B85071AE}"/>
          </ac:spMkLst>
        </pc:spChg>
        <pc:spChg chg="mod">
          <ac:chgData name="LEVER Steven" userId="145c1310-78e0-4db2-831e-c364d1d3267c" providerId="ADAL" clId="{4691E625-2914-435F-8295-2BD00CCEDCE7}" dt="2023-06-04T05:50:57.828" v="392" actId="465"/>
          <ac:spMkLst>
            <pc:docMk/>
            <pc:sldMk cId="1532651043" sldId="273"/>
            <ac:spMk id="11" creationId="{771B4567-E56A-1EE2-B715-E74F9F1213EF}"/>
          </ac:spMkLst>
        </pc:spChg>
        <pc:spChg chg="mod">
          <ac:chgData name="LEVER Steven" userId="145c1310-78e0-4db2-831e-c364d1d3267c" providerId="ADAL" clId="{4691E625-2914-435F-8295-2BD00CCEDCE7}" dt="2023-06-04T05:51:07.289" v="393" actId="465"/>
          <ac:spMkLst>
            <pc:docMk/>
            <pc:sldMk cId="1532651043" sldId="273"/>
            <ac:spMk id="14" creationId="{389A8578-3D4D-20EA-22A7-57218E67610B}"/>
          </ac:spMkLst>
        </pc:spChg>
        <pc:spChg chg="mod">
          <ac:chgData name="LEVER Steven" userId="145c1310-78e0-4db2-831e-c364d1d3267c" providerId="ADAL" clId="{4691E625-2914-435F-8295-2BD00CCEDCE7}" dt="2023-06-04T05:51:07.289" v="393" actId="465"/>
          <ac:spMkLst>
            <pc:docMk/>
            <pc:sldMk cId="1532651043" sldId="273"/>
            <ac:spMk id="15" creationId="{A0C3EBA7-9A51-A12B-7373-63012580C537}"/>
          </ac:spMkLst>
        </pc:spChg>
        <pc:spChg chg="mod">
          <ac:chgData name="LEVER Steven" userId="145c1310-78e0-4db2-831e-c364d1d3267c" providerId="ADAL" clId="{4691E625-2914-435F-8295-2BD00CCEDCE7}" dt="2023-06-04T05:51:14.995" v="394" actId="465"/>
          <ac:spMkLst>
            <pc:docMk/>
            <pc:sldMk cId="1532651043" sldId="273"/>
            <ac:spMk id="19" creationId="{0B4D215E-D6E7-D6FF-DD89-0C430DFA18D3}"/>
          </ac:spMkLst>
        </pc:spChg>
        <pc:spChg chg="mod">
          <ac:chgData name="LEVER Steven" userId="145c1310-78e0-4db2-831e-c364d1d3267c" providerId="ADAL" clId="{4691E625-2914-435F-8295-2BD00CCEDCE7}" dt="2023-06-04T05:51:14.995" v="394" actId="465"/>
          <ac:spMkLst>
            <pc:docMk/>
            <pc:sldMk cId="1532651043" sldId="273"/>
            <ac:spMk id="23" creationId="{3C8B439C-CB0E-40B0-346E-B4D930284831}"/>
          </ac:spMkLst>
        </pc:spChg>
        <pc:spChg chg="mod">
          <ac:chgData name="LEVER Steven" userId="145c1310-78e0-4db2-831e-c364d1d3267c" providerId="ADAL" clId="{4691E625-2914-435F-8295-2BD00CCEDCE7}" dt="2023-06-04T05:50:33.153" v="390" actId="14100"/>
          <ac:spMkLst>
            <pc:docMk/>
            <pc:sldMk cId="1532651043" sldId="273"/>
            <ac:spMk id="24" creationId="{613BE369-3F7E-85FE-8D36-AB110A7432DF}"/>
          </ac:spMkLst>
        </pc:spChg>
        <pc:spChg chg="mod">
          <ac:chgData name="LEVER Steven" userId="145c1310-78e0-4db2-831e-c364d1d3267c" providerId="ADAL" clId="{4691E625-2914-435F-8295-2BD00CCEDCE7}" dt="2023-06-04T05:51:07.289" v="393" actId="465"/>
          <ac:spMkLst>
            <pc:docMk/>
            <pc:sldMk cId="1532651043" sldId="273"/>
            <ac:spMk id="85" creationId="{EFAA725E-F663-8F92-D398-4E75AE5220C6}"/>
          </ac:spMkLst>
        </pc:spChg>
      </pc:sldChg>
      <pc:sldChg chg="modSp mod">
        <pc:chgData name="LEVER Steven" userId="145c1310-78e0-4db2-831e-c364d1d3267c" providerId="ADAL" clId="{4691E625-2914-435F-8295-2BD00CCEDCE7}" dt="2023-06-04T05:51:50.718" v="402" actId="465"/>
        <pc:sldMkLst>
          <pc:docMk/>
          <pc:sldMk cId="3241230454" sldId="274"/>
        </pc:sldMkLst>
        <pc:spChg chg="mod">
          <ac:chgData name="LEVER Steven" userId="145c1310-78e0-4db2-831e-c364d1d3267c" providerId="ADAL" clId="{4691E625-2914-435F-8295-2BD00CCEDCE7}" dt="2023-06-04T05:51:45.231" v="401" actId="465"/>
          <ac:spMkLst>
            <pc:docMk/>
            <pc:sldMk cId="3241230454" sldId="274"/>
            <ac:spMk id="7" creationId="{D2C02F63-12D2-05AC-4853-E0136CC27952}"/>
          </ac:spMkLst>
        </pc:spChg>
        <pc:spChg chg="mod">
          <ac:chgData name="LEVER Steven" userId="145c1310-78e0-4db2-831e-c364d1d3267c" providerId="ADAL" clId="{4691E625-2914-435F-8295-2BD00CCEDCE7}" dt="2023-06-04T05:51:45.231" v="401" actId="465"/>
          <ac:spMkLst>
            <pc:docMk/>
            <pc:sldMk cId="3241230454" sldId="274"/>
            <ac:spMk id="8" creationId="{9FC647AB-AA58-AB86-3A2E-2621CDD0ECAD}"/>
          </ac:spMkLst>
        </pc:spChg>
        <pc:spChg chg="mod">
          <ac:chgData name="LEVER Steven" userId="145c1310-78e0-4db2-831e-c364d1d3267c" providerId="ADAL" clId="{4691E625-2914-435F-8295-2BD00CCEDCE7}" dt="2023-06-04T05:51:37.591" v="400" actId="1076"/>
          <ac:spMkLst>
            <pc:docMk/>
            <pc:sldMk cId="3241230454" sldId="274"/>
            <ac:spMk id="9" creationId="{8C118793-C2FB-8E27-E4F8-3186BA861DC8}"/>
          </ac:spMkLst>
        </pc:spChg>
        <pc:spChg chg="mod">
          <ac:chgData name="LEVER Steven" userId="145c1310-78e0-4db2-831e-c364d1d3267c" providerId="ADAL" clId="{4691E625-2914-435F-8295-2BD00CCEDCE7}" dt="2023-06-04T05:51:33.164" v="399" actId="14100"/>
          <ac:spMkLst>
            <pc:docMk/>
            <pc:sldMk cId="3241230454" sldId="274"/>
            <ac:spMk id="10" creationId="{BA174093-3D6D-051D-7312-B2465AAF1BAD}"/>
          </ac:spMkLst>
        </pc:spChg>
        <pc:spChg chg="mod">
          <ac:chgData name="LEVER Steven" userId="145c1310-78e0-4db2-831e-c364d1d3267c" providerId="ADAL" clId="{4691E625-2914-435F-8295-2BD00CCEDCE7}" dt="2023-06-04T05:51:50.718" v="402" actId="465"/>
          <ac:spMkLst>
            <pc:docMk/>
            <pc:sldMk cId="3241230454" sldId="274"/>
            <ac:spMk id="12" creationId="{0AE50CDD-A292-33F8-0BE3-F5BB93A63546}"/>
          </ac:spMkLst>
        </pc:spChg>
      </pc:sldChg>
      <pc:sldMasterChg chg="modSldLayout">
        <pc:chgData name="LEVER Steven" userId="145c1310-78e0-4db2-831e-c364d1d3267c" providerId="ADAL" clId="{4691E625-2914-435F-8295-2BD00CCEDCE7}" dt="2023-06-04T05:43:55.943" v="272" actId="1035"/>
        <pc:sldMasterMkLst>
          <pc:docMk/>
          <pc:sldMasterMk cId="2651415450" sldId="2147483648"/>
        </pc:sldMasterMkLst>
        <pc:sldLayoutChg chg="addSp delSp modSp mod">
          <pc:chgData name="LEVER Steven" userId="145c1310-78e0-4db2-831e-c364d1d3267c" providerId="ADAL" clId="{4691E625-2914-435F-8295-2BD00CCEDCE7}" dt="2023-06-04T05:41:33.109" v="124" actId="1036"/>
          <pc:sldLayoutMkLst>
            <pc:docMk/>
            <pc:sldMasterMk cId="2651415450" sldId="2147483648"/>
            <pc:sldLayoutMk cId="3594087079" sldId="2147483649"/>
          </pc:sldLayoutMkLst>
          <pc:picChg chg="add mod">
            <ac:chgData name="LEVER Steven" userId="145c1310-78e0-4db2-831e-c364d1d3267c" providerId="ADAL" clId="{4691E625-2914-435F-8295-2BD00CCEDCE7}" dt="2023-06-04T05:41:33.109" v="124" actId="1036"/>
            <ac:picMkLst>
              <pc:docMk/>
              <pc:sldMasterMk cId="2651415450" sldId="2147483648"/>
              <pc:sldLayoutMk cId="3594087079" sldId="2147483649"/>
              <ac:picMk id="6" creationId="{30975AF9-6C23-4487-8099-25B856007145}"/>
            </ac:picMkLst>
          </pc:picChg>
          <pc:picChg chg="del">
            <ac:chgData name="LEVER Steven" userId="145c1310-78e0-4db2-831e-c364d1d3267c" providerId="ADAL" clId="{4691E625-2914-435F-8295-2BD00CCEDCE7}" dt="2023-06-04T05:41:23.267" v="74" actId="478"/>
            <ac:picMkLst>
              <pc:docMk/>
              <pc:sldMasterMk cId="2651415450" sldId="2147483648"/>
              <pc:sldLayoutMk cId="3594087079" sldId="2147483649"/>
              <ac:picMk id="174" creationId="{FA29F282-84DA-685A-4F52-AC7FAF0F96DA}"/>
            </ac:picMkLst>
          </pc:picChg>
        </pc:sldLayoutChg>
        <pc:sldLayoutChg chg="addSp delSp modSp mod">
          <pc:chgData name="LEVER Steven" userId="145c1310-78e0-4db2-831e-c364d1d3267c" providerId="ADAL" clId="{4691E625-2914-435F-8295-2BD00CCEDCE7}" dt="2023-06-04T05:43:38.127" v="223" actId="1035"/>
          <pc:sldLayoutMkLst>
            <pc:docMk/>
            <pc:sldMasterMk cId="2651415450" sldId="2147483648"/>
            <pc:sldLayoutMk cId="82903360" sldId="2147483650"/>
          </pc:sldLayoutMkLst>
          <pc:picChg chg="add del mod">
            <ac:chgData name="LEVER Steven" userId="145c1310-78e0-4db2-831e-c364d1d3267c" providerId="ADAL" clId="{4691E625-2914-435F-8295-2BD00CCEDCE7}" dt="2023-06-04T05:42:58.842" v="162"/>
            <ac:picMkLst>
              <pc:docMk/>
              <pc:sldMasterMk cId="2651415450" sldId="2147483648"/>
              <pc:sldLayoutMk cId="82903360" sldId="2147483650"/>
              <ac:picMk id="4" creationId="{3231941A-07E6-BEB1-855D-182C7C09CDF0}"/>
            </ac:picMkLst>
          </pc:picChg>
          <pc:picChg chg="add mod">
            <ac:chgData name="LEVER Steven" userId="145c1310-78e0-4db2-831e-c364d1d3267c" providerId="ADAL" clId="{4691E625-2914-435F-8295-2BD00CCEDCE7}" dt="2023-06-04T05:43:38.127" v="223" actId="1035"/>
            <ac:picMkLst>
              <pc:docMk/>
              <pc:sldMasterMk cId="2651415450" sldId="2147483648"/>
              <pc:sldLayoutMk cId="82903360" sldId="2147483650"/>
              <ac:picMk id="5" creationId="{59BC5BB5-ED74-B2D3-A45F-4944270E8524}"/>
            </ac:picMkLst>
          </pc:picChg>
          <pc:picChg chg="add del">
            <ac:chgData name="LEVER Steven" userId="145c1310-78e0-4db2-831e-c364d1d3267c" providerId="ADAL" clId="{4691E625-2914-435F-8295-2BD00CCEDCE7}" dt="2023-06-04T05:43:35.275" v="206" actId="478"/>
            <ac:picMkLst>
              <pc:docMk/>
              <pc:sldMasterMk cId="2651415450" sldId="2147483648"/>
              <pc:sldLayoutMk cId="82903360" sldId="2147483650"/>
              <ac:picMk id="103" creationId="{AD9E495E-4BFA-5F05-2985-B643A145D0D5}"/>
            </ac:picMkLst>
          </pc:picChg>
        </pc:sldLayoutChg>
        <pc:sldLayoutChg chg="addSp delSp modSp mod">
          <pc:chgData name="LEVER Steven" userId="145c1310-78e0-4db2-831e-c364d1d3267c" providerId="ADAL" clId="{4691E625-2914-435F-8295-2BD00CCEDCE7}" dt="2023-06-04T05:43:55.943" v="272" actId="1035"/>
          <pc:sldLayoutMkLst>
            <pc:docMk/>
            <pc:sldMasterMk cId="2651415450" sldId="2147483648"/>
            <pc:sldLayoutMk cId="3056172196" sldId="2147483662"/>
          </pc:sldLayoutMkLst>
          <pc:picChg chg="add del mod">
            <ac:chgData name="LEVER Steven" userId="145c1310-78e0-4db2-831e-c364d1d3267c" providerId="ADAL" clId="{4691E625-2914-435F-8295-2BD00CCEDCE7}" dt="2023-06-04T05:42:57.639" v="160"/>
            <ac:picMkLst>
              <pc:docMk/>
              <pc:sldMasterMk cId="2651415450" sldId="2147483648"/>
              <pc:sldLayoutMk cId="3056172196" sldId="2147483662"/>
              <ac:picMk id="5" creationId="{720706D6-20E2-B54A-296F-ACEC843F6AF9}"/>
            </ac:picMkLst>
          </pc:picChg>
          <pc:picChg chg="add mod">
            <ac:chgData name="LEVER Steven" userId="145c1310-78e0-4db2-831e-c364d1d3267c" providerId="ADAL" clId="{4691E625-2914-435F-8295-2BD00CCEDCE7}" dt="2023-06-04T05:43:55.943" v="272" actId="1035"/>
            <ac:picMkLst>
              <pc:docMk/>
              <pc:sldMasterMk cId="2651415450" sldId="2147483648"/>
              <pc:sldLayoutMk cId="3056172196" sldId="2147483662"/>
              <ac:picMk id="6" creationId="{80FC1FC7-D097-6E90-A7C0-B1FD477014A9}"/>
            </ac:picMkLst>
          </pc:picChg>
          <pc:picChg chg="add del">
            <ac:chgData name="LEVER Steven" userId="145c1310-78e0-4db2-831e-c364d1d3267c" providerId="ADAL" clId="{4691E625-2914-435F-8295-2BD00CCEDCE7}" dt="2023-06-04T05:43:50.247" v="241" actId="478"/>
            <ac:picMkLst>
              <pc:docMk/>
              <pc:sldMasterMk cId="2651415450" sldId="2147483648"/>
              <pc:sldLayoutMk cId="3056172196" sldId="2147483662"/>
              <ac:picMk id="103" creationId="{AD9E495E-4BFA-5F05-2985-B643A145D0D5}"/>
            </ac:picMkLst>
          </pc:picChg>
        </pc:sldLayoutChg>
        <pc:sldLayoutChg chg="addSp delSp modSp mod">
          <pc:chgData name="LEVER Steven" userId="145c1310-78e0-4db2-831e-c364d1d3267c" providerId="ADAL" clId="{4691E625-2914-435F-8295-2BD00CCEDCE7}" dt="2023-06-04T05:43:13.069" v="200" actId="1036"/>
          <pc:sldLayoutMkLst>
            <pc:docMk/>
            <pc:sldMasterMk cId="2651415450" sldId="2147483648"/>
            <pc:sldLayoutMk cId="615880730" sldId="2147483665"/>
          </pc:sldLayoutMkLst>
          <pc:picChg chg="add mod">
            <ac:chgData name="LEVER Steven" userId="145c1310-78e0-4db2-831e-c364d1d3267c" providerId="ADAL" clId="{4691E625-2914-435F-8295-2BD00CCEDCE7}" dt="2023-06-04T05:43:13.069" v="200" actId="1036"/>
            <ac:picMkLst>
              <pc:docMk/>
              <pc:sldMasterMk cId="2651415450" sldId="2147483648"/>
              <pc:sldLayoutMk cId="615880730" sldId="2147483665"/>
              <ac:picMk id="3" creationId="{65F3B886-5011-FB40-D18B-E59AFA72B1B6}"/>
            </ac:picMkLst>
          </pc:picChg>
          <pc:picChg chg="add del">
            <ac:chgData name="LEVER Steven" userId="145c1310-78e0-4db2-831e-c364d1d3267c" providerId="ADAL" clId="{4691E625-2914-435F-8295-2BD00CCEDCE7}" dt="2023-06-04T05:43:07.775" v="166" actId="478"/>
            <ac:picMkLst>
              <pc:docMk/>
              <pc:sldMasterMk cId="2651415450" sldId="2147483648"/>
              <pc:sldLayoutMk cId="615880730" sldId="2147483665"/>
              <ac:picMk id="182" creationId="{C0BFA291-8904-A639-77E7-E1BCD8F58CF1}"/>
            </ac:picMkLst>
          </pc:picChg>
        </pc:sldLayoutChg>
      </pc:sldMaster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spChg chg="mod">
          <ac:chgData name="MUNGIU PATRASCU Adriana-Nicoleta (SG)" userId="S::adriana-nicoleta.mungiu-patrascu@ec.europa.eu::5379f007-3537-4f8f-8e60-732e024de8d4" providerId="AD" clId="Web-{5401F1C8-DDD5-FE92-684E-F3CD727A0CEC}" dt="2023-04-14T16:45:27.288" v="7" actId="1076"/>
          <ac:spMkLst>
            <pc:docMk/>
            <pc:sldMk cId="440021409" sldId="256"/>
            <ac:spMk id="3" creationId="{8BA24656-68AB-EE3D-FE7C-DC78E74EAD7E}"/>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pChg chg="mod">
          <ac:chgData name="MUNGIU PATRASCU Adriana-Nicoleta (SG)" userId="S::adriana-nicoleta.mungiu-patrascu@ec.europa.eu::5379f007-3537-4f8f-8e60-732e024de8d4" providerId="AD" clId="Web-{5401F1C8-DDD5-FE92-684E-F3CD727A0CEC}" dt="2023-04-14T16:46:15.073" v="14" actId="20577"/>
          <ac:spMkLst>
            <pc:docMk/>
            <pc:sldMk cId="1062535801" sldId="271"/>
            <ac:spMk id="5" creationId="{1DF57331-B8E8-3FA4-DEBD-F9BE015CBD47}"/>
          </ac:spMkLst>
        </pc:spChg>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spChg chg="mod">
          <ac:chgData name="MUNGIU PATRASCU Adriana-Nicoleta (SG)" userId="S::adriana-nicoleta.mungiu-patrascu@ec.europa.eu::5379f007-3537-4f8f-8e60-732e024de8d4" providerId="AD" clId="Web-{5401F1C8-DDD5-FE92-684E-F3CD727A0CEC}" dt="2023-04-14T16:48:42.600" v="22" actId="20577"/>
          <ac:spMkLst>
            <pc:docMk/>
            <pc:sldMk cId="3241230454" sldId="274"/>
            <ac:spMk id="42" creationId="{17F54A7F-C20F-D7EF-1FE2-F3C6196FAFE0}"/>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D4F303-C512-491E-8120-BC573599DECC}" type="datetimeFigureOut">
              <a:rPr lang="en-GB" smtClean="0"/>
              <a:t>04/06/2023</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C6F2CB-BB0B-477B-88A3-7B49F4C55307}" type="datetimeFigureOut">
              <a:rPr lang="en-GB" smtClean="0"/>
              <a:t>04/06/2023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lt"/>
              <a:t>Click to edit Master text styles</a:t>
            </a:r>
          </a:p>
          <a:p>
            <a:pPr lvl="1" rtl="0"/>
            <a:r>
              <a:rPr lang="lt"/>
              <a:t>Second level</a:t>
            </a:r>
          </a:p>
          <a:p>
            <a:pPr lvl="2" rtl="0"/>
            <a:r>
              <a:rPr lang="lt"/>
              <a:t>Third level</a:t>
            </a:r>
          </a:p>
          <a:p>
            <a:pPr lvl="3" rtl="0"/>
            <a:r>
              <a:rPr lang="lt"/>
              <a:t>Fourth level</a:t>
            </a:r>
          </a:p>
          <a:p>
            <a:pPr lvl="4" rtl="0"/>
            <a:r>
              <a:rPr lang="lt"/>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6</a:t>
            </a:fld>
            <a:endParaRPr lang="en-GB"/>
          </a:p>
        </p:txBody>
      </p:sp>
    </p:spTree>
    <p:extLst>
      <p:ext uri="{BB962C8B-B14F-4D97-AF65-F5344CB8AC3E}">
        <p14:creationId xmlns:p14="http://schemas.microsoft.com/office/powerpoint/2010/main" val="158868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rtlCol="0" anchor="ctr" anchorCtr="0">
            <a:noAutofit/>
          </a:bodyPr>
          <a:lstStyle>
            <a:lvl1pPr algn="ctr">
              <a:defRPr sz="3600" b="1">
                <a:solidFill>
                  <a:schemeClr val="accent1"/>
                </a:solidFill>
              </a:defRPr>
            </a:lvl1pPr>
          </a:lstStyle>
          <a:p>
            <a:pPr rtl="0"/>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rtlCol="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lt"/>
              <a:t>Student’s Pack</a:t>
            </a:r>
            <a:endParaRPr lang="en-GB" dirty="0"/>
          </a:p>
        </p:txBody>
      </p:sp>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6" name="Picture 5" descr="A blue flag with yellow stars and red text&#10;&#10;Description automatically generated with low confidence">
            <a:extLst>
              <a:ext uri="{FF2B5EF4-FFF2-40B4-BE49-F238E27FC236}">
                <a16:creationId xmlns:a16="http://schemas.microsoft.com/office/drawing/2014/main" id="{30975AF9-6C23-4487-8099-25B8560071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0210" y="5973100"/>
            <a:ext cx="1732466" cy="683450"/>
          </a:xfrm>
          <a:prstGeom prst="rect">
            <a:avLst/>
          </a:prstGeom>
        </p:spPr>
      </p:pic>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rtlCol="0" anchor="ctr" anchorCtr="0">
            <a:noAutofit/>
          </a:bodyPr>
          <a:lstStyle>
            <a:lvl1pPr algn="ctr">
              <a:defRPr sz="4400" b="1">
                <a:solidFill>
                  <a:schemeClr val="bg1"/>
                </a:solidFill>
              </a:defRPr>
            </a:lvl1pPr>
          </a:lstStyle>
          <a:p>
            <a:pPr rtl="0"/>
            <a:endParaRPr lang="en-US" dirty="0"/>
          </a:p>
        </p:txBody>
      </p:sp>
      <p:pic>
        <p:nvPicPr>
          <p:cNvPr id="3" name="Picture 2" descr="A blue flag with yellow stars and red text&#10;&#10;Description automatically generated with low confidence">
            <a:extLst>
              <a:ext uri="{FF2B5EF4-FFF2-40B4-BE49-F238E27FC236}">
                <a16:creationId xmlns:a16="http://schemas.microsoft.com/office/drawing/2014/main" id="{65F3B886-5011-FB40-D18B-E59AFA72B1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6766" y="6098760"/>
            <a:ext cx="1105102" cy="435958"/>
          </a:xfrm>
          <a:prstGeom prst="rect">
            <a:avLst/>
          </a:prstGeom>
        </p:spPr>
      </p:pic>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normAutofit/>
          </a:bodyPr>
          <a:lstStyle>
            <a:lvl1pPr>
              <a:defRPr sz="3200">
                <a:solidFill>
                  <a:schemeClr val="tx1">
                    <a:lumMod val="75000"/>
                    <a:lumOff val="25000"/>
                  </a:schemeClr>
                </a:solidFill>
              </a:defRPr>
            </a:lvl1pPr>
          </a:lstStyle>
          <a:p>
            <a:pPr rtl="0"/>
            <a:r>
              <a:rPr lang="lt"/>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t"/>
              <a:t>Click to edit Master text styles</a:t>
            </a:r>
          </a:p>
          <a:p>
            <a:pPr lvl="1" rtl="0"/>
            <a:r>
              <a:rPr lang="lt"/>
              <a:t>Second level</a:t>
            </a:r>
          </a:p>
          <a:p>
            <a:pPr lvl="2" rtl="0"/>
            <a:r>
              <a:rPr lang="lt"/>
              <a:t>Third level</a:t>
            </a:r>
          </a:p>
          <a:p>
            <a:pPr lvl="3" rtl="0"/>
            <a:r>
              <a:rPr lang="lt"/>
              <a:t>Fourth level</a:t>
            </a:r>
          </a:p>
          <a:p>
            <a:pPr lvl="4" rtl="0"/>
            <a:r>
              <a:rPr lang="lt"/>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298" y="6587763"/>
            <a:ext cx="544244" cy="270237"/>
          </a:xfrm>
          <a:prstGeom prst="rect">
            <a:avLst/>
          </a:prstGeom>
        </p:spPr>
      </p:pic>
      <p:pic>
        <p:nvPicPr>
          <p:cNvPr id="5" name="Picture 4" descr="A blue flag with yellow stars and red text&#10;&#10;Description automatically generated with low confidence">
            <a:extLst>
              <a:ext uri="{FF2B5EF4-FFF2-40B4-BE49-F238E27FC236}">
                <a16:creationId xmlns:a16="http://schemas.microsoft.com/office/drawing/2014/main" id="{59BC5BB5-ED74-B2D3-A45F-4944270E852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00465" y="6329765"/>
            <a:ext cx="917418" cy="361917"/>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lstStyle>
            <a:lvl1pPr>
              <a:defRPr>
                <a:solidFill>
                  <a:schemeClr val="bg1"/>
                </a:solidFill>
              </a:defRPr>
            </a:lvl1pPr>
          </a:lstStyle>
          <a:p>
            <a:pPr rtl="0"/>
            <a:r>
              <a:rPr lang="lt"/>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lt"/>
              <a:t>Click to edit Master text styles</a:t>
            </a:r>
          </a:p>
          <a:p>
            <a:pPr lvl="1" rtl="0"/>
            <a:r>
              <a:rPr lang="lt"/>
              <a:t>Second level</a:t>
            </a:r>
          </a:p>
          <a:p>
            <a:pPr lvl="2" rtl="0"/>
            <a:r>
              <a:rPr lang="lt"/>
              <a:t>Third level</a:t>
            </a:r>
          </a:p>
          <a:p>
            <a:pPr lvl="3" rtl="0"/>
            <a:r>
              <a:rPr lang="lt"/>
              <a:t>Fourth level</a:t>
            </a:r>
          </a:p>
          <a:p>
            <a:pPr lvl="4" rtl="0"/>
            <a:r>
              <a:rPr lang="lt"/>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298" y="6587763"/>
            <a:ext cx="544244" cy="270237"/>
          </a:xfrm>
          <a:prstGeom prst="rect">
            <a:avLst/>
          </a:prstGeom>
        </p:spPr>
      </p:pic>
      <p:pic>
        <p:nvPicPr>
          <p:cNvPr id="6" name="Picture 5" descr="A blue flag with yellow stars and red text&#10;&#10;Description automatically generated with low confidence">
            <a:extLst>
              <a:ext uri="{FF2B5EF4-FFF2-40B4-BE49-F238E27FC236}">
                <a16:creationId xmlns:a16="http://schemas.microsoft.com/office/drawing/2014/main" id="{80FC1FC7-D097-6E90-A7C0-B1FD477014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00465" y="6338386"/>
            <a:ext cx="917418" cy="361917"/>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pPr rtl="0"/>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lt"/>
              <a:t>Click to edit Master text styles</a:t>
            </a:r>
          </a:p>
          <a:p>
            <a:pPr lvl="1" rtl="0"/>
            <a:r>
              <a:rPr lang="lt"/>
              <a:t>Second level</a:t>
            </a:r>
          </a:p>
          <a:p>
            <a:pPr lvl="2" rtl="0"/>
            <a:r>
              <a:rPr lang="lt"/>
              <a:t>Third level</a:t>
            </a:r>
          </a:p>
          <a:p>
            <a:pPr lvl="3" rtl="0"/>
            <a:r>
              <a:rPr lang="lt"/>
              <a:t>Fourth level</a:t>
            </a:r>
          </a:p>
          <a:p>
            <a:pPr lvl="4" rtl="0"/>
            <a:r>
              <a:rPr lang="lt"/>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F3A53F1-FFB8-46E2-8BBC-A5F022DBFFE2}" type="datetimeFigureOut">
              <a:rPr lang="en-GB" smtClean="0"/>
              <a:t>04/06/2023</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2.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568702" y="1842104"/>
            <a:ext cx="5054598" cy="3689352"/>
          </a:xfrm>
        </p:spPr>
        <p:txBody>
          <a:bodyPr rtlCol="0"/>
          <a:lstStyle/>
          <a:p>
            <a:pPr rtl="0"/>
            <a:r>
              <a:rPr lang="en-GB" sz="4200" dirty="0" err="1"/>
              <a:t>VEIKSMINGA</a:t>
            </a:r>
            <a:r>
              <a:rPr lang="en-GB" sz="4200" dirty="0"/>
              <a:t> ES </a:t>
            </a:r>
            <a:r>
              <a:rPr lang="en-GB" sz="4200" dirty="0" err="1"/>
              <a:t>DEMOKRATIJA</a:t>
            </a:r>
            <a:br>
              <a:rPr lang="en-US" dirty="0"/>
            </a:br>
            <a:br>
              <a:rPr lang="en-US" sz="2800" b="0" dirty="0"/>
            </a:br>
            <a:r>
              <a:rPr lang="lt-LT" sz="2800" b="0" spc="-40" dirty="0"/>
              <a:t>Išsakykite savo nuomonę – dalyvaukite Europos piliečių iniciatyvoje</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731977"/>
            <a:ext cx="2927320" cy="1146565"/>
          </a:xfrm>
        </p:spPr>
        <p:txBody>
          <a:bodyPr rtlCol="0">
            <a:noAutofit/>
          </a:bodyPr>
          <a:lstStyle/>
          <a:p>
            <a:pPr rtl="0">
              <a:lnSpc>
                <a:spcPct val="85000"/>
              </a:lnSpc>
            </a:pPr>
            <a:r>
              <a:rPr lang="lt" dirty="0"/>
              <a:t>1 skyrius</a:t>
            </a:r>
            <a:endParaRPr lang="en-GB" dirty="0"/>
          </a:p>
          <a:p>
            <a:pPr rtl="0">
              <a:lnSpc>
                <a:spcPct val="85000"/>
              </a:lnSpc>
            </a:pPr>
            <a:r>
              <a:rPr lang="en-GB" sz="1800" spc="-20" dirty="0" err="1"/>
              <a:t>Trumpas</a:t>
            </a:r>
            <a:r>
              <a:rPr lang="en-GB" sz="1800" spc="-20" dirty="0"/>
              <a:t> </a:t>
            </a:r>
            <a:r>
              <a:rPr lang="en-GB" sz="1800" spc="-20" dirty="0" err="1"/>
              <a:t>įvadas</a:t>
            </a:r>
            <a:r>
              <a:rPr lang="en-GB" sz="1800" spc="-20" dirty="0"/>
              <a:t> </a:t>
            </a:r>
            <a:r>
              <a:rPr lang="en-GB" sz="1800" spc="-20" dirty="0" err="1"/>
              <a:t>apie</a:t>
            </a:r>
            <a:r>
              <a:rPr lang="en-GB" sz="1800" spc="-20" dirty="0"/>
              <a:t> Europos </a:t>
            </a:r>
            <a:r>
              <a:rPr lang="en-GB" sz="1800" spc="-20" dirty="0" err="1"/>
              <a:t>Sąjungą</a:t>
            </a:r>
            <a:r>
              <a:rPr lang="en-GB" sz="1800" spc="-20" dirty="0"/>
              <a:t>. </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634847"/>
            <a:ext cx="9499600" cy="3205835"/>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t" sz="1600">
                <a:solidFill>
                  <a:schemeClr val="tx1">
                    <a:lumMod val="75000"/>
                    <a:lumOff val="25000"/>
                  </a:schemeClr>
                </a:solidFill>
                <a:cs typeface="Arial" panose="020B0604020202020204" pitchFamily="34" charset="0"/>
              </a:rPr>
              <a:t>Visuomenės sveikata</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617257"/>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t" sz="1600">
                <a:solidFill>
                  <a:schemeClr val="tx1">
                    <a:lumMod val="75000"/>
                    <a:lumOff val="25000"/>
                  </a:schemeClr>
                </a:solidFill>
                <a:cs typeface="Arial" panose="020B0604020202020204" pitchFamily="34" charset="0"/>
              </a:rPr>
              <a:t>Pramonė</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56584"/>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t" sz="1600">
                <a:solidFill>
                  <a:schemeClr val="tx1">
                    <a:lumMod val="75000"/>
                    <a:lumOff val="25000"/>
                  </a:schemeClr>
                </a:solidFill>
                <a:cs typeface="Arial" panose="020B0604020202020204" pitchFamily="34" charset="0"/>
              </a:rPr>
              <a:t>Kultūra</a:t>
            </a:r>
          </a:p>
        </p:txBody>
      </p:sp>
      <p:sp>
        <p:nvSpPr>
          <p:cNvPr id="9" name="TextBox 8">
            <a:extLst>
              <a:ext uri="{FF2B5EF4-FFF2-40B4-BE49-F238E27FC236}">
                <a16:creationId xmlns:a16="http://schemas.microsoft.com/office/drawing/2014/main" id="{8C118793-C2FB-8E27-E4F8-3186BA861DC8}"/>
              </a:ext>
            </a:extLst>
          </p:cNvPr>
          <p:cNvSpPr txBox="1"/>
          <p:nvPr/>
        </p:nvSpPr>
        <p:spPr>
          <a:xfrm>
            <a:off x="1689238" y="509591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t" sz="1600">
                <a:solidFill>
                  <a:schemeClr val="tx1">
                    <a:lumMod val="75000"/>
                    <a:lumOff val="25000"/>
                  </a:schemeClr>
                </a:solidFill>
                <a:cs typeface="Arial" panose="020B0604020202020204" pitchFamily="34" charset="0"/>
              </a:rPr>
              <a:t>Turizmas</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1"/>
            <a:ext cx="4426315" cy="684000"/>
          </a:xfrm>
          <a:prstGeom prst="roundRect">
            <a:avLst/>
          </a:prstGeom>
          <a:solidFill>
            <a:schemeClr val="accent6">
              <a:lumMod val="20000"/>
              <a:lumOff val="80000"/>
            </a:schemeClr>
          </a:solidFill>
          <a:ln>
            <a:noFill/>
          </a:ln>
        </p:spPr>
        <p:txBody>
          <a:bodyPr wrap="square" lIns="252000" tIns="108000" rIns="252000" bIns="108000" rtlCol="0">
            <a:spAutoFit/>
          </a:bodyPr>
          <a:lstStyle/>
          <a:p>
            <a:pPr rtl="0">
              <a:lnSpc>
                <a:spcPct val="107000"/>
              </a:lnSpc>
              <a:spcAft>
                <a:spcPts val="800"/>
              </a:spcAft>
            </a:pPr>
            <a:r>
              <a:rPr lang="lt" sz="1600" dirty="0">
                <a:solidFill>
                  <a:schemeClr val="tx1">
                    <a:lumMod val="75000"/>
                    <a:lumOff val="25000"/>
                  </a:schemeClr>
                </a:solidFill>
                <a:cs typeface="Arial" panose="020B0604020202020204" pitchFamily="34" charset="0"/>
              </a:rPr>
              <a:t>Švietimas ir mokymas, jaunimas ir sportas</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t" sz="1600" dirty="0">
                <a:solidFill>
                  <a:schemeClr val="tx1">
                    <a:lumMod val="75000"/>
                    <a:lumOff val="25000"/>
                  </a:schemeClr>
                </a:solidFill>
                <a:cs typeface="Arial" panose="020B0604020202020204" pitchFamily="34" charset="0"/>
              </a:rPr>
              <a:t>Civilinė sauga</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14535"/>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t" sz="1600">
                <a:solidFill>
                  <a:schemeClr val="tx1">
                    <a:lumMod val="75000"/>
                    <a:lumOff val="25000"/>
                  </a:schemeClr>
                </a:solidFill>
                <a:cs typeface="Arial" panose="020B0604020202020204" pitchFamily="34" charset="0"/>
              </a:rPr>
              <a:t>Administracinis bendradarbiavimas</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rtlCol="0">
            <a:normAutofit/>
          </a:bodyPr>
          <a:lstStyle/>
          <a:p>
            <a:pPr algn="ctr" rtl="0"/>
            <a:r>
              <a:rPr lang="lt" sz="3200"/>
              <a:t>Sritys, kuriose ES gali paremti </a:t>
            </a:r>
            <a:br>
              <a:rPr lang="en-GB" sz="3200" dirty="0"/>
            </a:br>
            <a:r>
              <a:rPr lang="lt" sz="3200"/>
              <a:t>nacionalinius </a:t>
            </a:r>
            <a:r>
              <a:rPr lang="lt"/>
              <a:t>veiksmus</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pPr rtl="0"/>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4" name="LR_I133251LT1W">
            <a:hlinkClick r:id="" action="ppaction://media"/>
            <a:extLst>
              <a:ext uri="{FF2B5EF4-FFF2-40B4-BE49-F238E27FC236}">
                <a16:creationId xmlns:a16="http://schemas.microsoft.com/office/drawing/2014/main" id="{EF139574-AC8A-DD7A-E212-0772B3B07BC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06681" y="718828"/>
            <a:ext cx="9177378" cy="5170647"/>
          </a:xfrm>
        </p:spPr>
      </p:pic>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Kas_yra_ES_vertyb__s__(Small_Custom_480_)">
            <a:hlinkClick r:id="" action="ppaction://media"/>
            <a:extLst>
              <a:ext uri="{FF2B5EF4-FFF2-40B4-BE49-F238E27FC236}">
                <a16:creationId xmlns:a16="http://schemas.microsoft.com/office/drawing/2014/main" id="{A4653AC4-7F40-56C3-DA74-771E3C42A5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32435"/>
            <a:ext cx="9186019" cy="5162781"/>
          </a:xfrm>
        </p:spPr>
      </p:pic>
    </p:spTree>
    <p:extLst>
      <p:ext uri="{BB962C8B-B14F-4D97-AF65-F5344CB8AC3E}">
        <p14:creationId xmlns:p14="http://schemas.microsoft.com/office/powerpoint/2010/main" val="15203315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702539" y="2275712"/>
            <a:ext cx="2381856" cy="2406660"/>
          </a:xfrm>
          <a:prstGeom prst="ellipse">
            <a:avLst/>
          </a:prstGeom>
          <a:solidFill>
            <a:schemeClr val="accent1"/>
          </a:solidFill>
        </p:spPr>
        <p:txBody>
          <a:bodyPr rtlCol="0">
            <a:normAutofit/>
          </a:bodyPr>
          <a:lstStyle/>
          <a:p>
            <a:pPr algn="ctr" rtl="0"/>
            <a:r>
              <a:rPr lang="lt">
                <a:solidFill>
                  <a:schemeClr val="bg1"/>
                </a:solidFill>
              </a:rPr>
              <a:t>ES</a:t>
            </a:r>
            <a:br>
              <a:rPr lang="en-GB" dirty="0">
                <a:solidFill>
                  <a:schemeClr val="bg1"/>
                </a:solidFill>
              </a:rPr>
            </a:br>
            <a:r>
              <a:rPr lang="lt" b="0">
                <a:solidFill>
                  <a:schemeClr val="bg1"/>
                </a:solidFill>
              </a:rPr>
              <a:t>vertybės</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858619" y="759049"/>
            <a:ext cx="4973670" cy="5508000"/>
          </a:xfrm>
          <a:prstGeom prst="roundRect">
            <a:avLst>
              <a:gd name="adj" fmla="val 13851"/>
            </a:avLst>
          </a:prstGeom>
          <a:solidFill>
            <a:schemeClr val="accent6">
              <a:lumMod val="20000"/>
              <a:lumOff val="80000"/>
            </a:schemeClr>
          </a:solidFill>
        </p:spPr>
        <p:txBody>
          <a:bodyPr wrap="square" lIns="252000" tIns="144000" rIns="252000" bIns="7200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50000"/>
              </a:lnSpc>
              <a:buNone/>
            </a:pPr>
            <a:r>
              <a:rPr lang="lt" sz="1800" i="1" dirty="0">
                <a:solidFill>
                  <a:schemeClr val="tx1">
                    <a:lumMod val="75000"/>
                    <a:lumOff val="25000"/>
                  </a:schemeClr>
                </a:solidFill>
              </a:rPr>
              <a:t>„Sąjunga grindžiama tokiomis vertybėmis kaip pagarba žmogaus orumui, laisvė, demokratija, lygybė, teisinė valstybė ir pagarba žmogaus teisėms, įskaitant mažumoms priklausančių asmenų teises. Šios vertybės yra bendros valstybėms narėms visuomenėje, kurioje vyrauja pliuralizmas, nediskriminavimas, tolerancija, teisingumas, solidarumas ir moterų bei vyrų lygybė.“</a:t>
            </a:r>
          </a:p>
          <a:p>
            <a:pPr marL="0" indent="0" algn="r" rtl="0">
              <a:lnSpc>
                <a:spcPct val="150000"/>
              </a:lnSpc>
              <a:buNone/>
            </a:pPr>
            <a:r>
              <a:rPr lang="lt" sz="1600" dirty="0">
                <a:solidFill>
                  <a:schemeClr val="accent1"/>
                </a:solidFill>
              </a:rPr>
              <a:t>Lisabonos sutarties 2 straipsnis</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66159" y="1917627"/>
            <a:ext cx="1658980" cy="387798"/>
          </a:xfrm>
        </p:spPr>
        <p:txBody>
          <a:bodyPr wrap="square" rtlCol="0">
            <a:spAutoFit/>
          </a:bodyPr>
          <a:lstStyle/>
          <a:p>
            <a:pPr marL="0" indent="0" algn="ctr" rtl="0">
              <a:buNone/>
            </a:pPr>
            <a:r>
              <a:rPr lang="lt" sz="1400" b="1" cap="all" dirty="0">
                <a:solidFill>
                  <a:schemeClr val="accent1"/>
                </a:solidFill>
              </a:rPr>
              <a:t>Žmogaus orumas</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300895" y="158842"/>
            <a:ext cx="1003164" cy="1181515"/>
            <a:chOff x="1696494" y="476502"/>
            <a:chExt cx="1050053" cy="1236742"/>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50215" y="476502"/>
              <a:ext cx="542611" cy="552662"/>
            </a:xfrm>
            <a:prstGeom prst="rect">
              <a:avLst/>
            </a:prstGeom>
            <a:noFill/>
          </p:spPr>
          <p:txBody>
            <a:bodyPr wrap="square" rtlCol="0" anchor="ctr">
              <a:noAutofit/>
            </a:bodyPr>
            <a:lstStyle/>
            <a:p>
              <a:pPr algn="ctr" rtl="0"/>
              <a:r>
                <a:rPr lang="lt" sz="8800" b="1" dirty="0">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495549" y="2688947"/>
            <a:ext cx="1237936" cy="1325668"/>
            <a:chOff x="10208667" y="2735902"/>
            <a:chExt cx="1237936" cy="1325668"/>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08667" y="3869407"/>
              <a:ext cx="1237936" cy="19216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400" b="1" cap="all" dirty="0">
                  <a:solidFill>
                    <a:schemeClr val="accent1"/>
                  </a:solidFill>
                </a:rPr>
                <a:t>Demokratija</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837704" y="4561104"/>
            <a:ext cx="1660166" cy="1317804"/>
            <a:chOff x="6837704" y="4561104"/>
            <a:chExt cx="1660166" cy="1317804"/>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837704" y="5685009"/>
              <a:ext cx="1660166"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400" b="1" cap="all">
                  <a:solidFill>
                    <a:schemeClr val="accent1"/>
                  </a:solidFill>
                </a:rPr>
                <a:t>Teisinė valstybė</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pPr rtl="0"/>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pPr rtl="0"/>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pPr rtl="0"/>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pPr rtl="0"/>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pPr rtl="0"/>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pPr rtl="0"/>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pPr rtl="0"/>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pPr rtl="0"/>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pPr rtl="0"/>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pPr rtl="0"/>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pPr rtl="0"/>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pPr rtl="0"/>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pPr rtl="0"/>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pPr rtl="0"/>
                  <a:endParaRPr lang="en-GB"/>
                </a:p>
              </p:txBody>
            </p:sp>
          </p:grpSp>
        </p:grpSp>
      </p:grpSp>
      <p:grpSp>
        <p:nvGrpSpPr>
          <p:cNvPr id="56" name="Group 55">
            <a:extLst>
              <a:ext uri="{FF2B5EF4-FFF2-40B4-BE49-F238E27FC236}">
                <a16:creationId xmlns:a16="http://schemas.microsoft.com/office/drawing/2014/main" id="{443130CF-FFE4-160A-B16F-93EF03319AA6}"/>
              </a:ext>
            </a:extLst>
          </p:cNvPr>
          <p:cNvGrpSpPr/>
          <p:nvPr/>
        </p:nvGrpSpPr>
        <p:grpSpPr>
          <a:xfrm>
            <a:off x="6287077" y="2853684"/>
            <a:ext cx="1278355" cy="1209623"/>
            <a:chOff x="6358521"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358521"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400" b="1" cap="all">
                  <a:solidFill>
                    <a:schemeClr val="accent1"/>
                  </a:solidFill>
                </a:rPr>
                <a:t>Lygybė</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83666"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400" b="1" cap="all">
                  <a:solidFill>
                    <a:schemeClr val="accent1"/>
                  </a:solidFill>
                </a:rPr>
                <a:t>Laisvė</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400" b="1" cap="all">
                  <a:solidFill>
                    <a:schemeClr val="accent1"/>
                  </a:solidFill>
                </a:rPr>
                <a:t>Žmogaus teisės</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578" y="4548862"/>
                <a:ext cx="891000" cy="801900"/>
              </a:xfrm>
              <a:prstGeom prst="rect">
                <a:avLst/>
              </a:prstGeom>
            </p:spPr>
          </p:pic>
        </p:grpSp>
      </p:grpSp>
      <p:grpSp>
        <p:nvGrpSpPr>
          <p:cNvPr id="52" name="Group 51">
            <a:extLst>
              <a:ext uri="{FF2B5EF4-FFF2-40B4-BE49-F238E27FC236}">
                <a16:creationId xmlns:a16="http://schemas.microsoft.com/office/drawing/2014/main" id="{2EA39645-180D-C6C8-1DF6-A08097C4A7F4}"/>
              </a:ext>
            </a:extLst>
          </p:cNvPr>
          <p:cNvGrpSpPr/>
          <p:nvPr/>
        </p:nvGrpSpPr>
        <p:grpSpPr>
          <a:xfrm>
            <a:off x="7274187" y="919390"/>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nvGrpSpPr>
          <p:cNvPr id="61" name="Group 60">
            <a:extLst>
              <a:ext uri="{FF2B5EF4-FFF2-40B4-BE49-F238E27FC236}">
                <a16:creationId xmlns:a16="http://schemas.microsoft.com/office/drawing/2014/main" id="{4043AA92-02D2-A0C2-FC11-83AB99CAD301}"/>
              </a:ext>
            </a:extLst>
          </p:cNvPr>
          <p:cNvGrpSpPr/>
          <p:nvPr/>
        </p:nvGrpSpPr>
        <p:grpSpPr>
          <a:xfrm>
            <a:off x="9328915"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143" name="Group 142">
            <a:extLst>
              <a:ext uri="{FF2B5EF4-FFF2-40B4-BE49-F238E27FC236}">
                <a16:creationId xmlns:a16="http://schemas.microsoft.com/office/drawing/2014/main" id="{1A77F81C-9A7F-4D18-CC51-E1CFB2803BDB}"/>
              </a:ext>
            </a:extLst>
          </p:cNvPr>
          <p:cNvGrpSpPr/>
          <p:nvPr/>
        </p:nvGrpSpPr>
        <p:grpSpPr>
          <a:xfrm>
            <a:off x="9758273" y="4600105"/>
            <a:ext cx="908946" cy="966112"/>
            <a:chOff x="9867605" y="4548862"/>
            <a:chExt cx="908946" cy="966112"/>
          </a:xfrm>
        </p:grpSpPr>
        <p:sp>
          <p:nvSpPr>
            <p:cNvPr id="144" name="Oval 143">
              <a:extLst>
                <a:ext uri="{FF2B5EF4-FFF2-40B4-BE49-F238E27FC236}">
                  <a16:creationId xmlns:a16="http://schemas.microsoft.com/office/drawing/2014/main" id="{C2D25D86-CC7E-F06A-EF3A-8D053D81503B}"/>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578" y="4548862"/>
              <a:ext cx="891000" cy="801900"/>
            </a:xfrm>
            <a:prstGeom prst="rect">
              <a:avLst/>
            </a:prstGeom>
          </p:spPr>
        </p:pic>
      </p:grpSp>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rtlCol="0"/>
          <a:lstStyle/>
          <a:p>
            <a:pPr rtl="0">
              <a:buClr>
                <a:schemeClr val="accent1"/>
              </a:buClr>
            </a:pPr>
            <a:r>
              <a:rPr lang="lt">
                <a:solidFill>
                  <a:schemeClr val="tx1">
                    <a:lumMod val="75000"/>
                    <a:lumOff val="25000"/>
                  </a:schemeClr>
                </a:solidFill>
              </a:rPr>
              <a:t>Šengeno erdvė</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065" y="1343818"/>
            <a:ext cx="2204165" cy="2376000"/>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rtl="0">
              <a:buNone/>
            </a:pPr>
            <a:r>
              <a:rPr lang="lt" sz="4000" b="1">
                <a:solidFill>
                  <a:schemeClr val="accent1"/>
                </a:solidFill>
              </a:rPr>
              <a:t>27</a:t>
            </a:r>
            <a:br>
              <a:rPr lang="en-GB" sz="2400" dirty="0">
                <a:solidFill>
                  <a:schemeClr val="tx1">
                    <a:lumMod val="75000"/>
                    <a:lumOff val="25000"/>
                  </a:schemeClr>
                </a:solidFill>
              </a:rPr>
            </a:br>
            <a:r>
              <a:rPr lang="lt" sz="2400">
                <a:solidFill>
                  <a:schemeClr val="tx1">
                    <a:lumMod val="75000"/>
                    <a:lumOff val="25000"/>
                  </a:schemeClr>
                </a:solidFill>
              </a:rPr>
              <a:t>šalys</a:t>
            </a:r>
            <a:r>
              <a:rPr lang="lt" sz="2400">
                <a:solidFill>
                  <a:schemeClr val="accent1"/>
                </a:solidFill>
              </a:rPr>
              <a:t>*</a:t>
            </a:r>
          </a:p>
        </p:txBody>
      </p:sp>
      <p:grpSp>
        <p:nvGrpSpPr>
          <p:cNvPr id="5" name="Group 4">
            <a:extLst>
              <a:ext uri="{FF2B5EF4-FFF2-40B4-BE49-F238E27FC236}">
                <a16:creationId xmlns:a16="http://schemas.microsoft.com/office/drawing/2014/main" id="{C55FBB5D-8168-68F9-92C5-A3B8F2B3889F}"/>
              </a:ext>
            </a:extLst>
          </p:cNvPr>
          <p:cNvGrpSpPr/>
          <p:nvPr/>
        </p:nvGrpSpPr>
        <p:grpSpPr>
          <a:xfrm>
            <a:off x="978164" y="1344112"/>
            <a:ext cx="5035058" cy="5151458"/>
            <a:chOff x="994267" y="1344112"/>
            <a:chExt cx="4583636" cy="4689600"/>
          </a:xfrm>
        </p:grpSpPr>
        <p:grpSp>
          <p:nvGrpSpPr>
            <p:cNvPr id="16" name="Group 15">
              <a:extLst>
                <a:ext uri="{FF2B5EF4-FFF2-40B4-BE49-F238E27FC236}">
                  <a16:creationId xmlns:a16="http://schemas.microsoft.com/office/drawing/2014/main" id="{CBCE4F37-B31C-2112-7246-C110313AFFA0}"/>
                </a:ext>
              </a:extLst>
            </p:cNvPr>
            <p:cNvGrpSpPr/>
            <p:nvPr/>
          </p:nvGrpSpPr>
          <p:grpSpPr>
            <a:xfrm>
              <a:off x="994267" y="1344112"/>
              <a:ext cx="4583636" cy="4689600"/>
              <a:chOff x="6784833" y="-18247"/>
              <a:chExt cx="5407796" cy="5532816"/>
            </a:xfrm>
            <a:effectLst/>
          </p:grpSpPr>
          <p:sp>
            <p:nvSpPr>
              <p:cNvPr id="14" name="Free-form: Shape 13">
                <a:extLst>
                  <a:ext uri="{FF2B5EF4-FFF2-40B4-BE49-F238E27FC236}">
                    <a16:creationId xmlns:a16="http://schemas.microsoft.com/office/drawing/2014/main" id="{2A71D106-8E37-6DCF-3F31-7E9707941651}"/>
                  </a:ext>
                </a:extLst>
              </p:cNvPr>
              <p:cNvSpPr/>
              <p:nvPr/>
            </p:nvSpPr>
            <p:spPr>
              <a:xfrm>
                <a:off x="7201495" y="-17264"/>
                <a:ext cx="4991134" cy="5179692"/>
              </a:xfrm>
              <a:custGeom>
                <a:avLst/>
                <a:gdLst>
                  <a:gd name="connsiteX0" fmla="*/ 2198857 w 4991134"/>
                  <a:gd name="connsiteY0" fmla="*/ 4609825 h 5179692"/>
                  <a:gd name="connsiteX1" fmla="*/ 2215065 w 4991134"/>
                  <a:gd name="connsiteY1" fmla="*/ 4609825 h 5179692"/>
                  <a:gd name="connsiteX2" fmla="*/ 2198857 w 4991134"/>
                  <a:gd name="connsiteY2" fmla="*/ 4609825 h 5179692"/>
                  <a:gd name="connsiteX3" fmla="*/ 2204710 w 4991134"/>
                  <a:gd name="connsiteY3" fmla="*/ 4616128 h 5179692"/>
                  <a:gd name="connsiteX4" fmla="*/ 2208762 w 4991134"/>
                  <a:gd name="connsiteY4" fmla="*/ 4606223 h 5179692"/>
                  <a:gd name="connsiteX5" fmla="*/ 2204710 w 4991134"/>
                  <a:gd name="connsiteY5" fmla="*/ 4616128 h 5179692"/>
                  <a:gd name="connsiteX6" fmla="*/ 965699 w 4991134"/>
                  <a:gd name="connsiteY6" fmla="*/ 4458550 h 5179692"/>
                  <a:gd name="connsiteX7" fmla="*/ 939586 w 4991134"/>
                  <a:gd name="connsiteY7" fmla="*/ 4436939 h 5179692"/>
                  <a:gd name="connsiteX8" fmla="*/ 965699 w 4991134"/>
                  <a:gd name="connsiteY8" fmla="*/ 4458550 h 5179692"/>
                  <a:gd name="connsiteX9" fmla="*/ 2830069 w 4991134"/>
                  <a:gd name="connsiteY9" fmla="*/ 2520794 h 5179692"/>
                  <a:gd name="connsiteX10" fmla="*/ 2903455 w 4991134"/>
                  <a:gd name="connsiteY10" fmla="*/ 2453260 h 5179692"/>
                  <a:gd name="connsiteX11" fmla="*/ 2883645 w 4991134"/>
                  <a:gd name="connsiteY11" fmla="*/ 2503685 h 5179692"/>
                  <a:gd name="connsiteX12" fmla="*/ 2934520 w 4991134"/>
                  <a:gd name="connsiteY12" fmla="*/ 2456862 h 5179692"/>
                  <a:gd name="connsiteX13" fmla="*/ 3082643 w 4991134"/>
                  <a:gd name="connsiteY13" fmla="*/ 2566266 h 5179692"/>
                  <a:gd name="connsiteX14" fmla="*/ 2810259 w 4991134"/>
                  <a:gd name="connsiteY14" fmla="*/ 2595531 h 5179692"/>
                  <a:gd name="connsiteX15" fmla="*/ 2830069 w 4991134"/>
                  <a:gd name="connsiteY15" fmla="*/ 2520794 h 5179692"/>
                  <a:gd name="connsiteX16" fmla="*/ 3592745 w 4991134"/>
                  <a:gd name="connsiteY16" fmla="*/ 724858 h 5179692"/>
                  <a:gd name="connsiteX17" fmla="*/ 3577888 w 4991134"/>
                  <a:gd name="connsiteY17" fmla="*/ 714953 h 5179692"/>
                  <a:gd name="connsiteX18" fmla="*/ 3592745 w 4991134"/>
                  <a:gd name="connsiteY18" fmla="*/ 724858 h 5179692"/>
                  <a:gd name="connsiteX19" fmla="*/ 3859276 w 4991134"/>
                  <a:gd name="connsiteY19" fmla="*/ 321459 h 5179692"/>
                  <a:gd name="connsiteX20" fmla="*/ 3874134 w 4991134"/>
                  <a:gd name="connsiteY20" fmla="*/ 332714 h 5179692"/>
                  <a:gd name="connsiteX21" fmla="*/ 3859276 w 4991134"/>
                  <a:gd name="connsiteY21" fmla="*/ 321459 h 5179692"/>
                  <a:gd name="connsiteX22" fmla="*/ 2884545 w 4991134"/>
                  <a:gd name="connsiteY22" fmla="*/ 4391467 h 5179692"/>
                  <a:gd name="connsiteX23" fmla="*/ 2806657 w 4991134"/>
                  <a:gd name="connsiteY23" fmla="*/ 4409476 h 5179692"/>
                  <a:gd name="connsiteX24" fmla="*/ 2670240 w 4991134"/>
                  <a:gd name="connsiteY24" fmla="*/ 4268556 h 5179692"/>
                  <a:gd name="connsiteX25" fmla="*/ 2566238 w 4991134"/>
                  <a:gd name="connsiteY25" fmla="*/ 4133039 h 5179692"/>
                  <a:gd name="connsiteX26" fmla="*/ 2624767 w 4991134"/>
                  <a:gd name="connsiteY26" fmla="*/ 4108727 h 5179692"/>
                  <a:gd name="connsiteX27" fmla="*/ 2709409 w 4991134"/>
                  <a:gd name="connsiteY27" fmla="*/ 4077662 h 5179692"/>
                  <a:gd name="connsiteX28" fmla="*/ 2787298 w 4991134"/>
                  <a:gd name="connsiteY28" fmla="*/ 4084866 h 5179692"/>
                  <a:gd name="connsiteX29" fmla="*/ 2922814 w 4991134"/>
                  <a:gd name="connsiteY29" fmla="*/ 4102875 h 5179692"/>
                  <a:gd name="connsiteX30" fmla="*/ 2945776 w 4991134"/>
                  <a:gd name="connsiteY30" fmla="*/ 4188867 h 5179692"/>
                  <a:gd name="connsiteX31" fmla="*/ 2958382 w 4991134"/>
                  <a:gd name="connsiteY31" fmla="*/ 4231188 h 5179692"/>
                  <a:gd name="connsiteX32" fmla="*/ 2939923 w 4991134"/>
                  <a:gd name="connsiteY32" fmla="*/ 4297821 h 5179692"/>
                  <a:gd name="connsiteX33" fmla="*/ 2939022 w 4991134"/>
                  <a:gd name="connsiteY33" fmla="*/ 4329786 h 5179692"/>
                  <a:gd name="connsiteX34" fmla="*/ 2884545 w 4991134"/>
                  <a:gd name="connsiteY34" fmla="*/ 4391467 h 5179692"/>
                  <a:gd name="connsiteX35" fmla="*/ 698267 w 4991134"/>
                  <a:gd name="connsiteY35" fmla="*/ 3365861 h 5179692"/>
                  <a:gd name="connsiteX36" fmla="*/ 683409 w 4991134"/>
                  <a:gd name="connsiteY36" fmla="*/ 3364510 h 5179692"/>
                  <a:gd name="connsiteX37" fmla="*/ 698267 w 4991134"/>
                  <a:gd name="connsiteY37" fmla="*/ 3365861 h 5179692"/>
                  <a:gd name="connsiteX38" fmla="*/ 816675 w 4991134"/>
                  <a:gd name="connsiteY38" fmla="*/ 3162360 h 5179692"/>
                  <a:gd name="connsiteX39" fmla="*/ 788311 w 4991134"/>
                  <a:gd name="connsiteY39" fmla="*/ 3145252 h 5179692"/>
                  <a:gd name="connsiteX40" fmla="*/ 816675 w 4991134"/>
                  <a:gd name="connsiteY40" fmla="*/ 3162360 h 5179692"/>
                  <a:gd name="connsiteX41" fmla="*/ 657747 w 4991134"/>
                  <a:gd name="connsiteY41" fmla="*/ 3306882 h 5179692"/>
                  <a:gd name="connsiteX42" fmla="*/ 665851 w 4991134"/>
                  <a:gd name="connsiteY42" fmla="*/ 3314986 h 5179692"/>
                  <a:gd name="connsiteX43" fmla="*/ 657747 w 4991134"/>
                  <a:gd name="connsiteY43" fmla="*/ 3306882 h 5179692"/>
                  <a:gd name="connsiteX44" fmla="*/ 1619871 w 4991134"/>
                  <a:gd name="connsiteY44" fmla="*/ 4318081 h 5179692"/>
                  <a:gd name="connsiteX45" fmla="*/ 1627975 w 4991134"/>
                  <a:gd name="connsiteY45" fmla="*/ 4326635 h 5179692"/>
                  <a:gd name="connsiteX46" fmla="*/ 1619871 w 4991134"/>
                  <a:gd name="connsiteY46" fmla="*/ 4318081 h 5179692"/>
                  <a:gd name="connsiteX47" fmla="*/ 1619871 w 4991134"/>
                  <a:gd name="connsiteY47" fmla="*/ 4316730 h 5179692"/>
                  <a:gd name="connsiteX48" fmla="*/ 1627075 w 4991134"/>
                  <a:gd name="connsiteY48" fmla="*/ 4310427 h 5179692"/>
                  <a:gd name="connsiteX49" fmla="*/ 1619871 w 4991134"/>
                  <a:gd name="connsiteY49" fmla="*/ 4316730 h 5179692"/>
                  <a:gd name="connsiteX50" fmla="*/ 4991135 w 4991134"/>
                  <a:gd name="connsiteY50" fmla="*/ 0 h 5179692"/>
                  <a:gd name="connsiteX51" fmla="*/ 4991135 w 4991134"/>
                  <a:gd name="connsiteY51" fmla="*/ 3673362 h 5179692"/>
                  <a:gd name="connsiteX52" fmla="*/ 4963221 w 4991134"/>
                  <a:gd name="connsiteY52" fmla="*/ 3649050 h 5179692"/>
                  <a:gd name="connsiteX53" fmla="*/ 4881281 w 4991134"/>
                  <a:gd name="connsiteY53" fmla="*/ 3635994 h 5179692"/>
                  <a:gd name="connsiteX54" fmla="*/ 4770076 w 4991134"/>
                  <a:gd name="connsiteY54" fmla="*/ 3598175 h 5179692"/>
                  <a:gd name="connsiteX55" fmla="*/ 4787184 w 4991134"/>
                  <a:gd name="connsiteY55" fmla="*/ 3568461 h 5179692"/>
                  <a:gd name="connsiteX56" fmla="*/ 4776379 w 4991134"/>
                  <a:gd name="connsiteY56" fmla="*/ 3557655 h 5179692"/>
                  <a:gd name="connsiteX57" fmla="*/ 4828154 w 4991134"/>
                  <a:gd name="connsiteY57" fmla="*/ 3554504 h 5179692"/>
                  <a:gd name="connsiteX58" fmla="*/ 4862372 w 4991134"/>
                  <a:gd name="connsiteY58" fmla="*/ 3521187 h 5179692"/>
                  <a:gd name="connsiteX59" fmla="*/ 4850215 w 4991134"/>
                  <a:gd name="connsiteY59" fmla="*/ 3492373 h 5179692"/>
                  <a:gd name="connsiteX60" fmla="*/ 4874527 w 4991134"/>
                  <a:gd name="connsiteY60" fmla="*/ 3428892 h 5179692"/>
                  <a:gd name="connsiteX61" fmla="*/ 4906943 w 4991134"/>
                  <a:gd name="connsiteY61" fmla="*/ 3392424 h 5179692"/>
                  <a:gd name="connsiteX62" fmla="*/ 4847514 w 4991134"/>
                  <a:gd name="connsiteY62" fmla="*/ 3314986 h 5179692"/>
                  <a:gd name="connsiteX63" fmla="*/ 4863272 w 4991134"/>
                  <a:gd name="connsiteY63" fmla="*/ 3288873 h 5179692"/>
                  <a:gd name="connsiteX64" fmla="*/ 4918199 w 4991134"/>
                  <a:gd name="connsiteY64" fmla="*/ 3200629 h 5179692"/>
                  <a:gd name="connsiteX65" fmla="*/ 4869575 w 4991134"/>
                  <a:gd name="connsiteY65" fmla="*/ 3211435 h 5179692"/>
                  <a:gd name="connsiteX66" fmla="*/ 4831756 w 4991134"/>
                  <a:gd name="connsiteY66" fmla="*/ 3252855 h 5179692"/>
                  <a:gd name="connsiteX67" fmla="*/ 4819601 w 4991134"/>
                  <a:gd name="connsiteY67" fmla="*/ 3221790 h 5179692"/>
                  <a:gd name="connsiteX68" fmla="*/ 4852917 w 4991134"/>
                  <a:gd name="connsiteY68" fmla="*/ 3124091 h 5179692"/>
                  <a:gd name="connsiteX69" fmla="*/ 4930355 w 4991134"/>
                  <a:gd name="connsiteY69" fmla="*/ 3067364 h 5179692"/>
                  <a:gd name="connsiteX70" fmla="*/ 4920000 w 4991134"/>
                  <a:gd name="connsiteY70" fmla="*/ 3011086 h 5179692"/>
                  <a:gd name="connsiteX71" fmla="*/ 4881731 w 4991134"/>
                  <a:gd name="connsiteY71" fmla="*/ 2976419 h 5179692"/>
                  <a:gd name="connsiteX72" fmla="*/ 4900641 w 4991134"/>
                  <a:gd name="connsiteY72" fmla="*/ 2939500 h 5179692"/>
                  <a:gd name="connsiteX73" fmla="*/ 4865073 w 4991134"/>
                  <a:gd name="connsiteY73" fmla="*/ 2922842 h 5179692"/>
                  <a:gd name="connsiteX74" fmla="*/ 4866874 w 4991134"/>
                  <a:gd name="connsiteY74" fmla="*/ 2834148 h 5179692"/>
                  <a:gd name="connsiteX75" fmla="*/ 4832206 w 4991134"/>
                  <a:gd name="connsiteY75" fmla="*/ 2829196 h 5179692"/>
                  <a:gd name="connsiteX76" fmla="*/ 4785383 w 4991134"/>
                  <a:gd name="connsiteY76" fmla="*/ 2822443 h 5179692"/>
                  <a:gd name="connsiteX77" fmla="*/ 4748015 w 4991134"/>
                  <a:gd name="connsiteY77" fmla="*/ 2823343 h 5179692"/>
                  <a:gd name="connsiteX78" fmla="*/ 4658421 w 4991134"/>
                  <a:gd name="connsiteY78" fmla="*/ 2830997 h 5179692"/>
                  <a:gd name="connsiteX79" fmla="*/ 4549017 w 4991134"/>
                  <a:gd name="connsiteY79" fmla="*/ 2814789 h 5179692"/>
                  <a:gd name="connsiteX80" fmla="*/ 4477432 w 4991134"/>
                  <a:gd name="connsiteY80" fmla="*/ 2850807 h 5179692"/>
                  <a:gd name="connsiteX81" fmla="*/ 4388288 w 4991134"/>
                  <a:gd name="connsiteY81" fmla="*/ 2838651 h 5179692"/>
                  <a:gd name="connsiteX82" fmla="*/ 4331560 w 4991134"/>
                  <a:gd name="connsiteY82" fmla="*/ 2762113 h 5179692"/>
                  <a:gd name="connsiteX83" fmla="*/ 4268078 w 4991134"/>
                  <a:gd name="connsiteY83" fmla="*/ 2770217 h 5179692"/>
                  <a:gd name="connsiteX84" fmla="*/ 4240164 w 4991134"/>
                  <a:gd name="connsiteY84" fmla="*/ 2754909 h 5179692"/>
                  <a:gd name="connsiteX85" fmla="*/ 4224407 w 4991134"/>
                  <a:gd name="connsiteY85" fmla="*/ 2726996 h 5179692"/>
                  <a:gd name="connsiteX86" fmla="*/ 4237013 w 4991134"/>
                  <a:gd name="connsiteY86" fmla="*/ 2692779 h 5179692"/>
                  <a:gd name="connsiteX87" fmla="*/ 4025408 w 4991134"/>
                  <a:gd name="connsiteY87" fmla="*/ 2677921 h 5179692"/>
                  <a:gd name="connsiteX88" fmla="*/ 3941217 w 4991134"/>
                  <a:gd name="connsiteY88" fmla="*/ 2642804 h 5179692"/>
                  <a:gd name="connsiteX89" fmla="*/ 3907450 w 4991134"/>
                  <a:gd name="connsiteY89" fmla="*/ 2575271 h 5179692"/>
                  <a:gd name="connsiteX90" fmla="*/ 3997945 w 4991134"/>
                  <a:gd name="connsiteY90" fmla="*/ 2533850 h 5179692"/>
                  <a:gd name="connsiteX91" fmla="*/ 3978135 w 4991134"/>
                  <a:gd name="connsiteY91" fmla="*/ 2473070 h 5179692"/>
                  <a:gd name="connsiteX92" fmla="*/ 3911502 w 4991134"/>
                  <a:gd name="connsiteY92" fmla="*/ 2464966 h 5179692"/>
                  <a:gd name="connsiteX93" fmla="*/ 3839917 w 4991134"/>
                  <a:gd name="connsiteY93" fmla="*/ 2392481 h 5179692"/>
                  <a:gd name="connsiteX94" fmla="*/ 3783639 w 4991134"/>
                  <a:gd name="connsiteY94" fmla="*/ 2343406 h 5179692"/>
                  <a:gd name="connsiteX95" fmla="*/ 3770132 w 4991134"/>
                  <a:gd name="connsiteY95" fmla="*/ 2275423 h 5179692"/>
                  <a:gd name="connsiteX96" fmla="*/ 3749422 w 4991134"/>
                  <a:gd name="connsiteY96" fmla="*/ 2217344 h 5179692"/>
                  <a:gd name="connsiteX97" fmla="*/ 3634616 w 4991134"/>
                  <a:gd name="connsiteY97" fmla="*/ 2225448 h 5179692"/>
                  <a:gd name="connsiteX98" fmla="*/ 3619758 w 4991134"/>
                  <a:gd name="connsiteY98" fmla="*/ 2228149 h 5179692"/>
                  <a:gd name="connsiteX99" fmla="*/ 3576537 w 4991134"/>
                  <a:gd name="connsiteY99" fmla="*/ 2196184 h 5179692"/>
                  <a:gd name="connsiteX100" fmla="*/ 3554476 w 4991134"/>
                  <a:gd name="connsiteY100" fmla="*/ 2208340 h 5179692"/>
                  <a:gd name="connsiteX101" fmla="*/ 3505402 w 4991134"/>
                  <a:gd name="connsiteY101" fmla="*/ 2194383 h 5179692"/>
                  <a:gd name="connsiteX102" fmla="*/ 3436068 w 4991134"/>
                  <a:gd name="connsiteY102" fmla="*/ 2096685 h 5179692"/>
                  <a:gd name="connsiteX103" fmla="*/ 3389245 w 4991134"/>
                  <a:gd name="connsiteY103" fmla="*/ 1977826 h 5179692"/>
                  <a:gd name="connsiteX104" fmla="*/ 3394647 w 4991134"/>
                  <a:gd name="connsiteY104" fmla="*/ 1936405 h 5179692"/>
                  <a:gd name="connsiteX105" fmla="*/ 3427514 w 4991134"/>
                  <a:gd name="connsiteY105" fmla="*/ 1943159 h 5179692"/>
                  <a:gd name="connsiteX106" fmla="*/ 3379790 w 4991134"/>
                  <a:gd name="connsiteY106" fmla="*/ 1854465 h 5179692"/>
                  <a:gd name="connsiteX107" fmla="*/ 3370785 w 4991134"/>
                  <a:gd name="connsiteY107" fmla="*/ 1705892 h 5179692"/>
                  <a:gd name="connsiteX108" fmla="*/ 3344673 w 4991134"/>
                  <a:gd name="connsiteY108" fmla="*/ 1664021 h 5179692"/>
                  <a:gd name="connsiteX109" fmla="*/ 3374387 w 4991134"/>
                  <a:gd name="connsiteY109" fmla="*/ 1641960 h 5179692"/>
                  <a:gd name="connsiteX110" fmla="*/ 3496397 w 4991134"/>
                  <a:gd name="connsiteY110" fmla="*/ 1600089 h 5179692"/>
                  <a:gd name="connsiteX111" fmla="*/ 3404102 w 4991134"/>
                  <a:gd name="connsiteY111" fmla="*/ 1573977 h 5179692"/>
                  <a:gd name="connsiteX112" fmla="*/ 3346924 w 4991134"/>
                  <a:gd name="connsiteY112" fmla="*/ 1532556 h 5179692"/>
                  <a:gd name="connsiteX113" fmla="*/ 3354577 w 4991134"/>
                  <a:gd name="connsiteY113" fmla="*/ 1519050 h 5179692"/>
                  <a:gd name="connsiteX114" fmla="*/ 3304153 w 4991134"/>
                  <a:gd name="connsiteY114" fmla="*/ 1542461 h 5179692"/>
                  <a:gd name="connsiteX115" fmla="*/ 3315408 w 4991134"/>
                  <a:gd name="connsiteY115" fmla="*/ 1030108 h 5179692"/>
                  <a:gd name="connsiteX116" fmla="*/ 3282992 w 4991134"/>
                  <a:gd name="connsiteY116" fmla="*/ 923406 h 5179692"/>
                  <a:gd name="connsiteX117" fmla="*/ 3246524 w 4991134"/>
                  <a:gd name="connsiteY117" fmla="*/ 872531 h 5179692"/>
                  <a:gd name="connsiteX118" fmla="*/ 3237069 w 4991134"/>
                  <a:gd name="connsiteY118" fmla="*/ 827058 h 5179692"/>
                  <a:gd name="connsiteX119" fmla="*/ 3214108 w 4991134"/>
                  <a:gd name="connsiteY119" fmla="*/ 761326 h 5179692"/>
                  <a:gd name="connsiteX120" fmla="*/ 3129016 w 4991134"/>
                  <a:gd name="connsiteY120" fmla="*/ 478586 h 5179692"/>
                  <a:gd name="connsiteX121" fmla="*/ 3004305 w 4991134"/>
                  <a:gd name="connsiteY121" fmla="*/ 334965 h 5179692"/>
                  <a:gd name="connsiteX122" fmla="*/ 2992149 w 4991134"/>
                  <a:gd name="connsiteY122" fmla="*/ 299848 h 5179692"/>
                  <a:gd name="connsiteX123" fmla="*/ 3002054 w 4991134"/>
                  <a:gd name="connsiteY123" fmla="*/ 280488 h 5179692"/>
                  <a:gd name="connsiteX124" fmla="*/ 3014660 w 4991134"/>
                  <a:gd name="connsiteY124" fmla="*/ 236817 h 5179692"/>
                  <a:gd name="connsiteX125" fmla="*/ 3045275 w 4991134"/>
                  <a:gd name="connsiteY125" fmla="*/ 193596 h 5179692"/>
                  <a:gd name="connsiteX126" fmla="*/ 3066885 w 4991134"/>
                  <a:gd name="connsiteY126" fmla="*/ 141820 h 5179692"/>
                  <a:gd name="connsiteX127" fmla="*/ 3105154 w 4991134"/>
                  <a:gd name="connsiteY127" fmla="*/ 140469 h 5179692"/>
                  <a:gd name="connsiteX128" fmla="*/ 3108756 w 4991134"/>
                  <a:gd name="connsiteY128" fmla="*/ 102651 h 5179692"/>
                  <a:gd name="connsiteX129" fmla="*/ 3176289 w 4991134"/>
                  <a:gd name="connsiteY129" fmla="*/ 134616 h 5179692"/>
                  <a:gd name="connsiteX130" fmla="*/ 3131718 w 4991134"/>
                  <a:gd name="connsiteY130" fmla="*/ 146322 h 5179692"/>
                  <a:gd name="connsiteX131" fmla="*/ 3189346 w 4991134"/>
                  <a:gd name="connsiteY131" fmla="*/ 157578 h 5179692"/>
                  <a:gd name="connsiteX132" fmla="*/ 3216359 w 4991134"/>
                  <a:gd name="connsiteY132" fmla="*/ 207552 h 5179692"/>
                  <a:gd name="connsiteX133" fmla="*/ 3303252 w 4991134"/>
                  <a:gd name="connsiteY133" fmla="*/ 154426 h 5179692"/>
                  <a:gd name="connsiteX134" fmla="*/ 3555827 w 4991134"/>
                  <a:gd name="connsiteY134" fmla="*/ 202600 h 5179692"/>
                  <a:gd name="connsiteX135" fmla="*/ 3619758 w 4991134"/>
                  <a:gd name="connsiteY135" fmla="*/ 210704 h 5179692"/>
                  <a:gd name="connsiteX136" fmla="*/ 3617957 w 4991134"/>
                  <a:gd name="connsiteY136" fmla="*/ 205301 h 5179692"/>
                  <a:gd name="connsiteX137" fmla="*/ 3708902 w 4991134"/>
                  <a:gd name="connsiteY137" fmla="*/ 237717 h 5179692"/>
                  <a:gd name="connsiteX138" fmla="*/ 3593195 w 4991134"/>
                  <a:gd name="connsiteY138" fmla="*/ 526310 h 5179692"/>
                  <a:gd name="connsiteX139" fmla="*/ 3434267 w 4991134"/>
                  <a:gd name="connsiteY139" fmla="*/ 539366 h 5179692"/>
                  <a:gd name="connsiteX140" fmla="*/ 3391496 w 4991134"/>
                  <a:gd name="connsiteY140" fmla="*/ 528561 h 5179692"/>
                  <a:gd name="connsiteX141" fmla="*/ 3367634 w 4991134"/>
                  <a:gd name="connsiteY141" fmla="*/ 527660 h 5179692"/>
                  <a:gd name="connsiteX142" fmla="*/ 3257780 w 4991134"/>
                  <a:gd name="connsiteY142" fmla="*/ 502448 h 5179692"/>
                  <a:gd name="connsiteX143" fmla="*/ 3352776 w 4991134"/>
                  <a:gd name="connsiteY143" fmla="*/ 546119 h 5179692"/>
                  <a:gd name="connsiteX144" fmla="*/ 3388794 w 4991134"/>
                  <a:gd name="connsiteY144" fmla="*/ 587990 h 5179692"/>
                  <a:gd name="connsiteX145" fmla="*/ 3567983 w 4991134"/>
                  <a:gd name="connsiteY145" fmla="*/ 784737 h 5179692"/>
                  <a:gd name="connsiteX146" fmla="*/ 3644971 w 4991134"/>
                  <a:gd name="connsiteY146" fmla="*/ 826158 h 5179692"/>
                  <a:gd name="connsiteX147" fmla="*/ 3777336 w 4991134"/>
                  <a:gd name="connsiteY147" fmla="*/ 777984 h 5179692"/>
                  <a:gd name="connsiteX148" fmla="*/ 3725110 w 4991134"/>
                  <a:gd name="connsiteY148" fmla="*/ 783837 h 5179692"/>
                  <a:gd name="connsiteX149" fmla="*/ 3664330 w 4991134"/>
                  <a:gd name="connsiteY149" fmla="*/ 711351 h 5179692"/>
                  <a:gd name="connsiteX150" fmla="*/ 3816505 w 4991134"/>
                  <a:gd name="connsiteY150" fmla="*/ 695593 h 5179692"/>
                  <a:gd name="connsiteX151" fmla="*/ 3892593 w 4991134"/>
                  <a:gd name="connsiteY151" fmla="*/ 655073 h 5179692"/>
                  <a:gd name="connsiteX152" fmla="*/ 3821458 w 4991134"/>
                  <a:gd name="connsiteY152" fmla="*/ 503348 h 5179692"/>
                  <a:gd name="connsiteX153" fmla="*/ 3864229 w 4991134"/>
                  <a:gd name="connsiteY153" fmla="*/ 368732 h 5179692"/>
                  <a:gd name="connsiteX154" fmla="*/ 3961927 w 4991134"/>
                  <a:gd name="connsiteY154" fmla="*/ 379988 h 5179692"/>
                  <a:gd name="connsiteX155" fmla="*/ 4004248 w 4991134"/>
                  <a:gd name="connsiteY155" fmla="*/ 386741 h 5179692"/>
                  <a:gd name="connsiteX156" fmla="*/ 3883138 w 4991134"/>
                  <a:gd name="connsiteY156" fmla="*/ 220159 h 5179692"/>
                  <a:gd name="connsiteX157" fmla="*/ 3759777 w 4991134"/>
                  <a:gd name="connsiteY157" fmla="*/ 49975 h 5179692"/>
                  <a:gd name="connsiteX158" fmla="*/ 3979036 w 4991134"/>
                  <a:gd name="connsiteY158" fmla="*/ 70685 h 5179692"/>
                  <a:gd name="connsiteX159" fmla="*/ 3983087 w 4991134"/>
                  <a:gd name="connsiteY159" fmla="*/ 191795 h 5179692"/>
                  <a:gd name="connsiteX160" fmla="*/ 4083487 w 4991134"/>
                  <a:gd name="connsiteY160" fmla="*/ 118408 h 5179692"/>
                  <a:gd name="connsiteX161" fmla="*/ 4095643 w 4991134"/>
                  <a:gd name="connsiteY161" fmla="*/ 28814 h 5179692"/>
                  <a:gd name="connsiteX162" fmla="*/ 4096994 w 4991134"/>
                  <a:gd name="connsiteY162" fmla="*/ 1351 h 5179692"/>
                  <a:gd name="connsiteX163" fmla="*/ 4991135 w 4991134"/>
                  <a:gd name="connsiteY163" fmla="*/ 0 h 5179692"/>
                  <a:gd name="connsiteX164" fmla="*/ 4991135 w 4991134"/>
                  <a:gd name="connsiteY164" fmla="*/ 4156001 h 5179692"/>
                  <a:gd name="connsiteX165" fmla="*/ 4991135 w 4991134"/>
                  <a:gd name="connsiteY165" fmla="*/ 4907421 h 5179692"/>
                  <a:gd name="connsiteX166" fmla="*/ 4892536 w 4991134"/>
                  <a:gd name="connsiteY166" fmla="*/ 4947941 h 5179692"/>
                  <a:gd name="connsiteX167" fmla="*/ 4705244 w 4991134"/>
                  <a:gd name="connsiteY167" fmla="*/ 5089311 h 5179692"/>
                  <a:gd name="connsiteX168" fmla="*/ 4452670 w 4991134"/>
                  <a:gd name="connsiteY168" fmla="*/ 5138386 h 5179692"/>
                  <a:gd name="connsiteX169" fmla="*/ 4377482 w 4991134"/>
                  <a:gd name="connsiteY169" fmla="*/ 5174853 h 5179692"/>
                  <a:gd name="connsiteX170" fmla="*/ 4278433 w 4991134"/>
                  <a:gd name="connsiteY170" fmla="*/ 5135684 h 5179692"/>
                  <a:gd name="connsiteX171" fmla="*/ 4246017 w 4991134"/>
                  <a:gd name="connsiteY171" fmla="*/ 5130731 h 5179692"/>
                  <a:gd name="connsiteX172" fmla="*/ 4171280 w 4991134"/>
                  <a:gd name="connsiteY172" fmla="*/ 5147840 h 5179692"/>
                  <a:gd name="connsiteX173" fmla="*/ 4155973 w 4991134"/>
                  <a:gd name="connsiteY173" fmla="*/ 5141537 h 5179692"/>
                  <a:gd name="connsiteX174" fmla="*/ 4092491 w 4991134"/>
                  <a:gd name="connsiteY174" fmla="*/ 5167200 h 5179692"/>
                  <a:gd name="connsiteX175" fmla="*/ 4136163 w 4991134"/>
                  <a:gd name="connsiteY175" fmla="*/ 5137035 h 5179692"/>
                  <a:gd name="connsiteX176" fmla="*/ 4060076 w 4991134"/>
                  <a:gd name="connsiteY176" fmla="*/ 5122628 h 5179692"/>
                  <a:gd name="connsiteX177" fmla="*/ 4051071 w 4991134"/>
                  <a:gd name="connsiteY177" fmla="*/ 5107770 h 5179692"/>
                  <a:gd name="connsiteX178" fmla="*/ 4033963 w 4991134"/>
                  <a:gd name="connsiteY178" fmla="*/ 5071302 h 5179692"/>
                  <a:gd name="connsiteX179" fmla="*/ 4008750 w 4991134"/>
                  <a:gd name="connsiteY179" fmla="*/ 5035285 h 5179692"/>
                  <a:gd name="connsiteX180" fmla="*/ 3983087 w 4991134"/>
                  <a:gd name="connsiteY180" fmla="*/ 4978107 h 5179692"/>
                  <a:gd name="connsiteX181" fmla="*/ 3899796 w 4991134"/>
                  <a:gd name="connsiteY181" fmla="*/ 4963249 h 5179692"/>
                  <a:gd name="connsiteX182" fmla="*/ 3900697 w 4991134"/>
                  <a:gd name="connsiteY182" fmla="*/ 4908772 h 5179692"/>
                  <a:gd name="connsiteX183" fmla="*/ 3943468 w 4991134"/>
                  <a:gd name="connsiteY183" fmla="*/ 4944340 h 5179692"/>
                  <a:gd name="connsiteX184" fmla="*/ 3953373 w 4991134"/>
                  <a:gd name="connsiteY184" fmla="*/ 4933985 h 5179692"/>
                  <a:gd name="connsiteX185" fmla="*/ 3995694 w 4991134"/>
                  <a:gd name="connsiteY185" fmla="*/ 4914175 h 5179692"/>
                  <a:gd name="connsiteX186" fmla="*/ 3946169 w 4991134"/>
                  <a:gd name="connsiteY186" fmla="*/ 4881309 h 5179692"/>
                  <a:gd name="connsiteX187" fmla="*/ 3962377 w 4991134"/>
                  <a:gd name="connsiteY187" fmla="*/ 4848892 h 5179692"/>
                  <a:gd name="connsiteX188" fmla="*/ 3918256 w 4991134"/>
                  <a:gd name="connsiteY188" fmla="*/ 4800269 h 5179692"/>
                  <a:gd name="connsiteX189" fmla="*/ 3843519 w 4991134"/>
                  <a:gd name="connsiteY189" fmla="*/ 4780909 h 5179692"/>
                  <a:gd name="connsiteX190" fmla="*/ 3954273 w 4991134"/>
                  <a:gd name="connsiteY190" fmla="*/ 4608474 h 5179692"/>
                  <a:gd name="connsiteX191" fmla="*/ 4020906 w 4991134"/>
                  <a:gd name="connsiteY191" fmla="*/ 4604422 h 5179692"/>
                  <a:gd name="connsiteX192" fmla="*/ 4020006 w 4991134"/>
                  <a:gd name="connsiteY192" fmla="*/ 4584162 h 5179692"/>
                  <a:gd name="connsiteX193" fmla="*/ 4152371 w 4991134"/>
                  <a:gd name="connsiteY193" fmla="*/ 4570205 h 5179692"/>
                  <a:gd name="connsiteX194" fmla="*/ 4123107 w 4991134"/>
                  <a:gd name="connsiteY194" fmla="*/ 4555348 h 5179692"/>
                  <a:gd name="connsiteX195" fmla="*/ 4235212 w 4991134"/>
                  <a:gd name="connsiteY195" fmla="*/ 4489615 h 5179692"/>
                  <a:gd name="connsiteX196" fmla="*/ 4141566 w 4991134"/>
                  <a:gd name="connsiteY196" fmla="*/ 4441441 h 5179692"/>
                  <a:gd name="connsiteX197" fmla="*/ 4394141 w 4991134"/>
                  <a:gd name="connsiteY197" fmla="*/ 4354549 h 5179692"/>
                  <a:gd name="connsiteX198" fmla="*/ 4725054 w 4991134"/>
                  <a:gd name="connsiteY198" fmla="*/ 4144745 h 5179692"/>
                  <a:gd name="connsiteX199" fmla="*/ 4825003 w 4991134"/>
                  <a:gd name="connsiteY199" fmla="*/ 4161403 h 5179692"/>
                  <a:gd name="connsiteX200" fmla="*/ 4942511 w 4991134"/>
                  <a:gd name="connsiteY200" fmla="*/ 4178512 h 5179692"/>
                  <a:gd name="connsiteX201" fmla="*/ 4991135 w 4991134"/>
                  <a:gd name="connsiteY201" fmla="*/ 4156001 h 5179692"/>
                  <a:gd name="connsiteX202" fmla="*/ 4566575 w 4991134"/>
                  <a:gd name="connsiteY202" fmla="*/ 3520287 h 5179692"/>
                  <a:gd name="connsiteX203" fmla="*/ 4581433 w 4991134"/>
                  <a:gd name="connsiteY203" fmla="*/ 3485170 h 5179692"/>
                  <a:gd name="connsiteX204" fmla="*/ 4566575 w 4991134"/>
                  <a:gd name="connsiteY204" fmla="*/ 3520287 h 5179692"/>
                  <a:gd name="connsiteX205" fmla="*/ 3675586 w 4991134"/>
                  <a:gd name="connsiteY205" fmla="*/ 3406381 h 5179692"/>
                  <a:gd name="connsiteX206" fmla="*/ 3605801 w 4991134"/>
                  <a:gd name="connsiteY206" fmla="*/ 3466710 h 5179692"/>
                  <a:gd name="connsiteX207" fmla="*/ 3502700 w 4991134"/>
                  <a:gd name="connsiteY207" fmla="*/ 3533344 h 5179692"/>
                  <a:gd name="connsiteX208" fmla="*/ 3404552 w 4991134"/>
                  <a:gd name="connsiteY208" fmla="*/ 3537395 h 5179692"/>
                  <a:gd name="connsiteX209" fmla="*/ 3282092 w 4991134"/>
                  <a:gd name="connsiteY209" fmla="*/ 3545049 h 5179692"/>
                  <a:gd name="connsiteX210" fmla="*/ 3271286 w 4991134"/>
                  <a:gd name="connsiteY210" fmla="*/ 3552253 h 5179692"/>
                  <a:gd name="connsiteX211" fmla="*/ 3238420 w 4991134"/>
                  <a:gd name="connsiteY211" fmla="*/ 3531993 h 5179692"/>
                  <a:gd name="connsiteX212" fmla="*/ 3192497 w 4991134"/>
                  <a:gd name="connsiteY212" fmla="*/ 3494174 h 5179692"/>
                  <a:gd name="connsiteX213" fmla="*/ 3205554 w 4991134"/>
                  <a:gd name="connsiteY213" fmla="*/ 3417636 h 5179692"/>
                  <a:gd name="connsiteX214" fmla="*/ 3235269 w 4991134"/>
                  <a:gd name="connsiteY214" fmla="*/ 3401428 h 5179692"/>
                  <a:gd name="connsiteX215" fmla="*/ 3214558 w 4991134"/>
                  <a:gd name="connsiteY215" fmla="*/ 3324440 h 5179692"/>
                  <a:gd name="connsiteX216" fmla="*/ 3264083 w 4991134"/>
                  <a:gd name="connsiteY216" fmla="*/ 3024142 h 5179692"/>
                  <a:gd name="connsiteX217" fmla="*/ 3275789 w 4991134"/>
                  <a:gd name="connsiteY217" fmla="*/ 2984523 h 5179692"/>
                  <a:gd name="connsiteX218" fmla="*/ 3555827 w 4991134"/>
                  <a:gd name="connsiteY218" fmla="*/ 2900331 h 5179692"/>
                  <a:gd name="connsiteX219" fmla="*/ 3621109 w 4991134"/>
                  <a:gd name="connsiteY219" fmla="*/ 2909786 h 5179692"/>
                  <a:gd name="connsiteX220" fmla="*/ 3626511 w 4991134"/>
                  <a:gd name="connsiteY220" fmla="*/ 2920141 h 5179692"/>
                  <a:gd name="connsiteX221" fmla="*/ 3648572 w 4991134"/>
                  <a:gd name="connsiteY221" fmla="*/ 2905734 h 5179692"/>
                  <a:gd name="connsiteX222" fmla="*/ 3753474 w 4991134"/>
                  <a:gd name="connsiteY222" fmla="*/ 2881872 h 5179692"/>
                  <a:gd name="connsiteX223" fmla="*/ 3812003 w 4991134"/>
                  <a:gd name="connsiteY223" fmla="*/ 2888625 h 5179692"/>
                  <a:gd name="connsiteX224" fmla="*/ 3883588 w 4991134"/>
                  <a:gd name="connsiteY224" fmla="*/ 2885474 h 5179692"/>
                  <a:gd name="connsiteX225" fmla="*/ 3905649 w 4991134"/>
                  <a:gd name="connsiteY225" fmla="*/ 2785524 h 5179692"/>
                  <a:gd name="connsiteX226" fmla="*/ 4020906 w 4991134"/>
                  <a:gd name="connsiteY226" fmla="*/ 2726996 h 5179692"/>
                  <a:gd name="connsiteX227" fmla="*/ 4040266 w 4991134"/>
                  <a:gd name="connsiteY227" fmla="*/ 2679272 h 5179692"/>
                  <a:gd name="connsiteX228" fmla="*/ 4164077 w 4991134"/>
                  <a:gd name="connsiteY228" fmla="*/ 2646406 h 5179692"/>
                  <a:gd name="connsiteX229" fmla="*/ 4225307 w 4991134"/>
                  <a:gd name="connsiteY229" fmla="*/ 2749056 h 5179692"/>
                  <a:gd name="connsiteX230" fmla="*/ 4290590 w 4991134"/>
                  <a:gd name="connsiteY230" fmla="*/ 2783724 h 5179692"/>
                  <a:gd name="connsiteX231" fmla="*/ 4348668 w 4991134"/>
                  <a:gd name="connsiteY231" fmla="*/ 2785975 h 5179692"/>
                  <a:gd name="connsiteX232" fmla="*/ 4419803 w 4991134"/>
                  <a:gd name="connsiteY232" fmla="*/ 2875119 h 5179692"/>
                  <a:gd name="connsiteX233" fmla="*/ 4569727 w 4991134"/>
                  <a:gd name="connsiteY233" fmla="*/ 2807135 h 5179692"/>
                  <a:gd name="connsiteX234" fmla="*/ 4671027 w 4991134"/>
                  <a:gd name="connsiteY234" fmla="*/ 2839101 h 5179692"/>
                  <a:gd name="connsiteX235" fmla="*/ 4701642 w 4991134"/>
                  <a:gd name="connsiteY235" fmla="*/ 2831447 h 5179692"/>
                  <a:gd name="connsiteX236" fmla="*/ 4742162 w 4991134"/>
                  <a:gd name="connsiteY236" fmla="*/ 2836850 h 5179692"/>
                  <a:gd name="connsiteX237" fmla="*/ 4767825 w 4991134"/>
                  <a:gd name="connsiteY237" fmla="*/ 2829196 h 5179692"/>
                  <a:gd name="connsiteX238" fmla="*/ 4850215 w 4991134"/>
                  <a:gd name="connsiteY238" fmla="*/ 2830096 h 5179692"/>
                  <a:gd name="connsiteX239" fmla="*/ 4883082 w 4991134"/>
                  <a:gd name="connsiteY239" fmla="*/ 2938150 h 5179692"/>
                  <a:gd name="connsiteX240" fmla="*/ 4870925 w 4991134"/>
                  <a:gd name="connsiteY240" fmla="*/ 2983622 h 5179692"/>
                  <a:gd name="connsiteX241" fmla="*/ 4922251 w 4991134"/>
                  <a:gd name="connsiteY241" fmla="*/ 3083571 h 5179692"/>
                  <a:gd name="connsiteX242" fmla="*/ 4837609 w 4991134"/>
                  <a:gd name="connsiteY242" fmla="*/ 3123641 h 5179692"/>
                  <a:gd name="connsiteX243" fmla="*/ 4804743 w 4991134"/>
                  <a:gd name="connsiteY243" fmla="*/ 3198828 h 5179692"/>
                  <a:gd name="connsiteX244" fmla="*/ 4764223 w 4991134"/>
                  <a:gd name="connsiteY244" fmla="*/ 3284821 h 5179692"/>
                  <a:gd name="connsiteX245" fmla="*/ 4581433 w 4991134"/>
                  <a:gd name="connsiteY245" fmla="*/ 3485170 h 5179692"/>
                  <a:gd name="connsiteX246" fmla="*/ 4563424 w 4991134"/>
                  <a:gd name="connsiteY246" fmla="*/ 3494624 h 5179692"/>
                  <a:gd name="connsiteX247" fmla="*/ 4585034 w 4991134"/>
                  <a:gd name="connsiteY247" fmla="*/ 3578366 h 5179692"/>
                  <a:gd name="connsiteX248" fmla="*/ 4755219 w 4991134"/>
                  <a:gd name="connsiteY248" fmla="*/ 3568911 h 5179692"/>
                  <a:gd name="connsiteX249" fmla="*/ 4668325 w 4991134"/>
                  <a:gd name="connsiteY249" fmla="*/ 3646799 h 5179692"/>
                  <a:gd name="connsiteX250" fmla="*/ 4634109 w 4991134"/>
                  <a:gd name="connsiteY250" fmla="*/ 3711181 h 5179692"/>
                  <a:gd name="connsiteX251" fmla="*/ 4477882 w 4991134"/>
                  <a:gd name="connsiteY251" fmla="*/ 3805278 h 5179692"/>
                  <a:gd name="connsiteX252" fmla="*/ 4373881 w 4991134"/>
                  <a:gd name="connsiteY252" fmla="*/ 3707579 h 5179692"/>
                  <a:gd name="connsiteX253" fmla="*/ 4438712 w 4991134"/>
                  <a:gd name="connsiteY253" fmla="*/ 3590521 h 5179692"/>
                  <a:gd name="connsiteX254" fmla="*/ 4443665 w 4991134"/>
                  <a:gd name="connsiteY254" fmla="*/ 3551803 h 5179692"/>
                  <a:gd name="connsiteX255" fmla="*/ 4424305 w 4991134"/>
                  <a:gd name="connsiteY255" fmla="*/ 3572963 h 5179692"/>
                  <a:gd name="connsiteX256" fmla="*/ 4313551 w 4991134"/>
                  <a:gd name="connsiteY256" fmla="*/ 3608530 h 5179692"/>
                  <a:gd name="connsiteX257" fmla="*/ 4232961 w 4991134"/>
                  <a:gd name="connsiteY257" fmla="*/ 3593673 h 5179692"/>
                  <a:gd name="connsiteX258" fmla="*/ 4209550 w 4991134"/>
                  <a:gd name="connsiteY258" fmla="*/ 3570712 h 5179692"/>
                  <a:gd name="connsiteX259" fmla="*/ 4299594 w 4991134"/>
                  <a:gd name="connsiteY259" fmla="*/ 3529291 h 5179692"/>
                  <a:gd name="connsiteX260" fmla="*/ 4211801 w 4991134"/>
                  <a:gd name="connsiteY260" fmla="*/ 3479317 h 5179692"/>
                  <a:gd name="connsiteX261" fmla="*/ 4192441 w 4991134"/>
                  <a:gd name="connsiteY261" fmla="*/ 3531993 h 5179692"/>
                  <a:gd name="connsiteX262" fmla="*/ 4121306 w 4991134"/>
                  <a:gd name="connsiteY262" fmla="*/ 3635994 h 5179692"/>
                  <a:gd name="connsiteX263" fmla="*/ 4060976 w 4991134"/>
                  <a:gd name="connsiteY263" fmla="*/ 3807079 h 5179692"/>
                  <a:gd name="connsiteX264" fmla="*/ 3929961 w 4991134"/>
                  <a:gd name="connsiteY264" fmla="*/ 3839495 h 5179692"/>
                  <a:gd name="connsiteX265" fmla="*/ 3932212 w 4991134"/>
                  <a:gd name="connsiteY265" fmla="*/ 3808429 h 5179692"/>
                  <a:gd name="connsiteX266" fmla="*/ 3943018 w 4991134"/>
                  <a:gd name="connsiteY266" fmla="*/ 3741796 h 5179692"/>
                  <a:gd name="connsiteX267" fmla="*/ 3959226 w 4991134"/>
                  <a:gd name="connsiteY267" fmla="*/ 3645449 h 5179692"/>
                  <a:gd name="connsiteX268" fmla="*/ 3986689 w 4991134"/>
                  <a:gd name="connsiteY268" fmla="*/ 3651752 h 5179692"/>
                  <a:gd name="connsiteX269" fmla="*/ 4014603 w 4991134"/>
                  <a:gd name="connsiteY269" fmla="*/ 3649951 h 5179692"/>
                  <a:gd name="connsiteX270" fmla="*/ 4060526 w 4991134"/>
                  <a:gd name="connsiteY270" fmla="*/ 3641397 h 5179692"/>
                  <a:gd name="connsiteX271" fmla="*/ 4042067 w 4991134"/>
                  <a:gd name="connsiteY271" fmla="*/ 3612132 h 5179692"/>
                  <a:gd name="connsiteX272" fmla="*/ 3986689 w 4991134"/>
                  <a:gd name="connsiteY272" fmla="*/ 3547300 h 5179692"/>
                  <a:gd name="connsiteX273" fmla="*/ 3932212 w 4991134"/>
                  <a:gd name="connsiteY273" fmla="*/ 3492824 h 5179692"/>
                  <a:gd name="connsiteX274" fmla="*/ 3916905 w 4991134"/>
                  <a:gd name="connsiteY274" fmla="*/ 3427541 h 5179692"/>
                  <a:gd name="connsiteX275" fmla="*/ 3885389 w 4991134"/>
                  <a:gd name="connsiteY275" fmla="*/ 3423039 h 5179692"/>
                  <a:gd name="connsiteX276" fmla="*/ 3824159 w 4991134"/>
                  <a:gd name="connsiteY276" fmla="*/ 3404580 h 5179692"/>
                  <a:gd name="connsiteX277" fmla="*/ 3675586 w 4991134"/>
                  <a:gd name="connsiteY277" fmla="*/ 3406381 h 5179692"/>
                  <a:gd name="connsiteX278" fmla="*/ 3289295 w 4991134"/>
                  <a:gd name="connsiteY278" fmla="*/ 2594630 h 5179692"/>
                  <a:gd name="connsiteX279" fmla="*/ 3322612 w 4991134"/>
                  <a:gd name="connsiteY279" fmla="*/ 2550959 h 5179692"/>
                  <a:gd name="connsiteX280" fmla="*/ 3350525 w 4991134"/>
                  <a:gd name="connsiteY280" fmla="*/ 2562664 h 5179692"/>
                  <a:gd name="connsiteX281" fmla="*/ 3348274 w 4991134"/>
                  <a:gd name="connsiteY281" fmla="*/ 2508638 h 5179692"/>
                  <a:gd name="connsiteX282" fmla="*/ 3353227 w 4991134"/>
                  <a:gd name="connsiteY282" fmla="*/ 2436152 h 5179692"/>
                  <a:gd name="connsiteX283" fmla="*/ 3405903 w 4991134"/>
                  <a:gd name="connsiteY283" fmla="*/ 2392030 h 5179692"/>
                  <a:gd name="connsiteX284" fmla="*/ 3411756 w 4991134"/>
                  <a:gd name="connsiteY284" fmla="*/ 2375822 h 5179692"/>
                  <a:gd name="connsiteX285" fmla="*/ 3414907 w 4991134"/>
                  <a:gd name="connsiteY285" fmla="*/ 2279475 h 5179692"/>
                  <a:gd name="connsiteX286" fmla="*/ 3534216 w 4991134"/>
                  <a:gd name="connsiteY286" fmla="*/ 2206539 h 5179692"/>
                  <a:gd name="connsiteX287" fmla="*/ 3606251 w 4991134"/>
                  <a:gd name="connsiteY287" fmla="*/ 2212392 h 5179692"/>
                  <a:gd name="connsiteX288" fmla="*/ 3733214 w 4991134"/>
                  <a:gd name="connsiteY288" fmla="*/ 2228149 h 5179692"/>
                  <a:gd name="connsiteX289" fmla="*/ 3774185 w 4991134"/>
                  <a:gd name="connsiteY289" fmla="*/ 2298834 h 5179692"/>
                  <a:gd name="connsiteX290" fmla="*/ 3807951 w 4991134"/>
                  <a:gd name="connsiteY290" fmla="*/ 2379424 h 5179692"/>
                  <a:gd name="connsiteX291" fmla="*/ 3828661 w 4991134"/>
                  <a:gd name="connsiteY291" fmla="*/ 2398333 h 5179692"/>
                  <a:gd name="connsiteX292" fmla="*/ 3897996 w 4991134"/>
                  <a:gd name="connsiteY292" fmla="*/ 2461364 h 5179692"/>
                  <a:gd name="connsiteX293" fmla="*/ 3965079 w 4991134"/>
                  <a:gd name="connsiteY293" fmla="*/ 2474871 h 5179692"/>
                  <a:gd name="connsiteX294" fmla="*/ 4001547 w 4991134"/>
                  <a:gd name="connsiteY294" fmla="*/ 2510889 h 5179692"/>
                  <a:gd name="connsiteX295" fmla="*/ 3894394 w 4991134"/>
                  <a:gd name="connsiteY295" fmla="*/ 2573019 h 5179692"/>
                  <a:gd name="connsiteX296" fmla="*/ 3928160 w 4991134"/>
                  <a:gd name="connsiteY296" fmla="*/ 2640553 h 5179692"/>
                  <a:gd name="connsiteX297" fmla="*/ 3952022 w 4991134"/>
                  <a:gd name="connsiteY297" fmla="*/ 2703584 h 5179692"/>
                  <a:gd name="connsiteX298" fmla="*/ 3963278 w 4991134"/>
                  <a:gd name="connsiteY298" fmla="*/ 2724744 h 5179692"/>
                  <a:gd name="connsiteX299" fmla="*/ 3865580 w 4991134"/>
                  <a:gd name="connsiteY299" fmla="*/ 2857110 h 5179692"/>
                  <a:gd name="connsiteX300" fmla="*/ 3790392 w 4991134"/>
                  <a:gd name="connsiteY300" fmla="*/ 2889526 h 5179692"/>
                  <a:gd name="connsiteX301" fmla="*/ 3728712 w 4991134"/>
                  <a:gd name="connsiteY301" fmla="*/ 2898530 h 5179692"/>
                  <a:gd name="connsiteX302" fmla="*/ 3638217 w 4991134"/>
                  <a:gd name="connsiteY302" fmla="*/ 2902132 h 5179692"/>
                  <a:gd name="connsiteX303" fmla="*/ 3606251 w 4991134"/>
                  <a:gd name="connsiteY303" fmla="*/ 2902132 h 5179692"/>
                  <a:gd name="connsiteX304" fmla="*/ 3319910 w 4991134"/>
                  <a:gd name="connsiteY304" fmla="*/ 2919240 h 5179692"/>
                  <a:gd name="connsiteX305" fmla="*/ 3262282 w 4991134"/>
                  <a:gd name="connsiteY305" fmla="*/ 2969665 h 5179692"/>
                  <a:gd name="connsiteX306" fmla="*/ 3244723 w 4991134"/>
                  <a:gd name="connsiteY306" fmla="*/ 2926444 h 5179692"/>
                  <a:gd name="connsiteX307" fmla="*/ 3247425 w 4991134"/>
                  <a:gd name="connsiteY307" fmla="*/ 2808936 h 5179692"/>
                  <a:gd name="connsiteX308" fmla="*/ 3271286 w 4991134"/>
                  <a:gd name="connsiteY308" fmla="*/ 2605436 h 5179692"/>
                  <a:gd name="connsiteX309" fmla="*/ 3289295 w 4991134"/>
                  <a:gd name="connsiteY309" fmla="*/ 2594630 h 5179692"/>
                  <a:gd name="connsiteX310" fmla="*/ 3093899 w 4991134"/>
                  <a:gd name="connsiteY310" fmla="*/ 3943946 h 5179692"/>
                  <a:gd name="connsiteX311" fmla="*/ 3174038 w 4991134"/>
                  <a:gd name="connsiteY311" fmla="*/ 4015531 h 5179692"/>
                  <a:gd name="connsiteX312" fmla="*/ 3181242 w 4991134"/>
                  <a:gd name="connsiteY312" fmla="*/ 4052900 h 5179692"/>
                  <a:gd name="connsiteX313" fmla="*/ 3177190 w 4991134"/>
                  <a:gd name="connsiteY313" fmla="*/ 4058302 h 5179692"/>
                  <a:gd name="connsiteX314" fmla="*/ 3180792 w 4991134"/>
                  <a:gd name="connsiteY314" fmla="*/ 4068657 h 5179692"/>
                  <a:gd name="connsiteX315" fmla="*/ 3262732 w 4991134"/>
                  <a:gd name="connsiteY315" fmla="*/ 4103775 h 5179692"/>
                  <a:gd name="connsiteX316" fmla="*/ 3323962 w 4991134"/>
                  <a:gd name="connsiteY316" fmla="*/ 4081714 h 5179692"/>
                  <a:gd name="connsiteX317" fmla="*/ 3312256 w 4991134"/>
                  <a:gd name="connsiteY317" fmla="*/ 4171758 h 5179692"/>
                  <a:gd name="connsiteX318" fmla="*/ 3368084 w 4991134"/>
                  <a:gd name="connsiteY318" fmla="*/ 4339241 h 5179692"/>
                  <a:gd name="connsiteX319" fmla="*/ 3347824 w 4991134"/>
                  <a:gd name="connsiteY319" fmla="*/ 4430636 h 5179692"/>
                  <a:gd name="connsiteX320" fmla="*/ 3262282 w 4991134"/>
                  <a:gd name="connsiteY320" fmla="*/ 4444593 h 5179692"/>
                  <a:gd name="connsiteX321" fmla="*/ 3228965 w 4991134"/>
                  <a:gd name="connsiteY321" fmla="*/ 4370757 h 5179692"/>
                  <a:gd name="connsiteX322" fmla="*/ 3130817 w 4991134"/>
                  <a:gd name="connsiteY322" fmla="*/ 4350046 h 5179692"/>
                  <a:gd name="connsiteX323" fmla="*/ 3115059 w 4991134"/>
                  <a:gd name="connsiteY323" fmla="*/ 4382913 h 5179692"/>
                  <a:gd name="connsiteX324" fmla="*/ 2973239 w 4991134"/>
                  <a:gd name="connsiteY324" fmla="*/ 4234339 h 5179692"/>
                  <a:gd name="connsiteX325" fmla="*/ 2950728 w 4991134"/>
                  <a:gd name="connsiteY325" fmla="*/ 4177161 h 5179692"/>
                  <a:gd name="connsiteX326" fmla="*/ 2935871 w 4991134"/>
                  <a:gd name="connsiteY326" fmla="*/ 4083965 h 5179692"/>
                  <a:gd name="connsiteX327" fmla="*/ 2963785 w 4991134"/>
                  <a:gd name="connsiteY327" fmla="*/ 4034441 h 5179692"/>
                  <a:gd name="connsiteX328" fmla="*/ 2921014 w 4991134"/>
                  <a:gd name="connsiteY328" fmla="*/ 3999774 h 5179692"/>
                  <a:gd name="connsiteX329" fmla="*/ 2906156 w 4991134"/>
                  <a:gd name="connsiteY329" fmla="*/ 3982665 h 5179692"/>
                  <a:gd name="connsiteX330" fmla="*/ 2898953 w 4991134"/>
                  <a:gd name="connsiteY330" fmla="*/ 3937193 h 5179692"/>
                  <a:gd name="connsiteX331" fmla="*/ 3093899 w 4991134"/>
                  <a:gd name="connsiteY331" fmla="*/ 3943946 h 5179692"/>
                  <a:gd name="connsiteX332" fmla="*/ 2800804 w 4991134"/>
                  <a:gd name="connsiteY332" fmla="*/ 4416679 h 5179692"/>
                  <a:gd name="connsiteX333" fmla="*/ 2797653 w 4991134"/>
                  <a:gd name="connsiteY333" fmla="*/ 4415779 h 5179692"/>
                  <a:gd name="connsiteX334" fmla="*/ 2800804 w 4991134"/>
                  <a:gd name="connsiteY334" fmla="*/ 4416679 h 5179692"/>
                  <a:gd name="connsiteX335" fmla="*/ 3003854 w 4991134"/>
                  <a:gd name="connsiteY335" fmla="*/ 4553547 h 5179692"/>
                  <a:gd name="connsiteX336" fmla="*/ 2951178 w 4991134"/>
                  <a:gd name="connsiteY336" fmla="*/ 4503122 h 5179692"/>
                  <a:gd name="connsiteX337" fmla="*/ 2919663 w 4991134"/>
                  <a:gd name="connsiteY337" fmla="*/ 4476559 h 5179692"/>
                  <a:gd name="connsiteX338" fmla="*/ 2907507 w 4991134"/>
                  <a:gd name="connsiteY338" fmla="*/ 4478810 h 5179692"/>
                  <a:gd name="connsiteX339" fmla="*/ 2910208 w 4991134"/>
                  <a:gd name="connsiteY339" fmla="*/ 4441441 h 5179692"/>
                  <a:gd name="connsiteX340" fmla="*/ 2909758 w 4991134"/>
                  <a:gd name="connsiteY340" fmla="*/ 4391917 h 5179692"/>
                  <a:gd name="connsiteX341" fmla="*/ 2945325 w 4991134"/>
                  <a:gd name="connsiteY341" fmla="*/ 4308626 h 5179692"/>
                  <a:gd name="connsiteX342" fmla="*/ 3015110 w 4991134"/>
                  <a:gd name="connsiteY342" fmla="*/ 4354999 h 5179692"/>
                  <a:gd name="connsiteX343" fmla="*/ 3086695 w 4991134"/>
                  <a:gd name="connsiteY343" fmla="*/ 4400921 h 5179692"/>
                  <a:gd name="connsiteX344" fmla="*/ 3063734 w 4991134"/>
                  <a:gd name="connsiteY344" fmla="*/ 4443242 h 5179692"/>
                  <a:gd name="connsiteX345" fmla="*/ 3047526 w 4991134"/>
                  <a:gd name="connsiteY345" fmla="*/ 4432887 h 5179692"/>
                  <a:gd name="connsiteX346" fmla="*/ 2995300 w 4991134"/>
                  <a:gd name="connsiteY346" fmla="*/ 4494117 h 5179692"/>
                  <a:gd name="connsiteX347" fmla="*/ 3001603 w 4991134"/>
                  <a:gd name="connsiteY347" fmla="*/ 4525183 h 5179692"/>
                  <a:gd name="connsiteX348" fmla="*/ 3003854 w 4991134"/>
                  <a:gd name="connsiteY348" fmla="*/ 4553547 h 5179692"/>
                  <a:gd name="connsiteX349" fmla="*/ 3202853 w 4991134"/>
                  <a:gd name="connsiteY349" fmla="*/ 4684111 h 5179692"/>
                  <a:gd name="connsiteX350" fmla="*/ 3201052 w 4991134"/>
                  <a:gd name="connsiteY350" fmla="*/ 4746692 h 5179692"/>
                  <a:gd name="connsiteX351" fmla="*/ 3148376 w 4991134"/>
                  <a:gd name="connsiteY351" fmla="*/ 4835836 h 5179692"/>
                  <a:gd name="connsiteX352" fmla="*/ 3148376 w 4991134"/>
                  <a:gd name="connsiteY352" fmla="*/ 4871854 h 5179692"/>
                  <a:gd name="connsiteX353" fmla="*/ 3120912 w 4991134"/>
                  <a:gd name="connsiteY353" fmla="*/ 4873205 h 5179692"/>
                  <a:gd name="connsiteX354" fmla="*/ 3040322 w 4991134"/>
                  <a:gd name="connsiteY354" fmla="*/ 4798018 h 5179692"/>
                  <a:gd name="connsiteX355" fmla="*/ 3043924 w 4991134"/>
                  <a:gd name="connsiteY355" fmla="*/ 4783160 h 5179692"/>
                  <a:gd name="connsiteX356" fmla="*/ 3039422 w 4991134"/>
                  <a:gd name="connsiteY356" fmla="*/ 4586863 h 5179692"/>
                  <a:gd name="connsiteX357" fmla="*/ 3019612 w 4991134"/>
                  <a:gd name="connsiteY357" fmla="*/ 4521131 h 5179692"/>
                  <a:gd name="connsiteX358" fmla="*/ 3031768 w 4991134"/>
                  <a:gd name="connsiteY358" fmla="*/ 4446844 h 5179692"/>
                  <a:gd name="connsiteX359" fmla="*/ 3081293 w 4991134"/>
                  <a:gd name="connsiteY359" fmla="*/ 4447745 h 5179692"/>
                  <a:gd name="connsiteX360" fmla="*/ 3129917 w 4991134"/>
                  <a:gd name="connsiteY360" fmla="*/ 4487815 h 5179692"/>
                  <a:gd name="connsiteX361" fmla="*/ 3143874 w 4991134"/>
                  <a:gd name="connsiteY361" fmla="*/ 4612526 h 5179692"/>
                  <a:gd name="connsiteX362" fmla="*/ 3202853 w 4991134"/>
                  <a:gd name="connsiteY362" fmla="*/ 4684111 h 5179692"/>
                  <a:gd name="connsiteX363" fmla="*/ 3402751 w 4991134"/>
                  <a:gd name="connsiteY363" fmla="*/ 4481961 h 5179692"/>
                  <a:gd name="connsiteX364" fmla="*/ 3414457 w 4991134"/>
                  <a:gd name="connsiteY364" fmla="*/ 4575157 h 5179692"/>
                  <a:gd name="connsiteX365" fmla="*/ 3347374 w 4991134"/>
                  <a:gd name="connsiteY365" fmla="*/ 4613877 h 5179692"/>
                  <a:gd name="connsiteX366" fmla="*/ 3287945 w 4991134"/>
                  <a:gd name="connsiteY366" fmla="*/ 4663851 h 5179692"/>
                  <a:gd name="connsiteX367" fmla="*/ 3234818 w 4991134"/>
                  <a:gd name="connsiteY367" fmla="*/ 4676458 h 5179692"/>
                  <a:gd name="connsiteX368" fmla="*/ 3187995 w 4991134"/>
                  <a:gd name="connsiteY368" fmla="*/ 4676007 h 5179692"/>
                  <a:gd name="connsiteX369" fmla="*/ 3155129 w 4991134"/>
                  <a:gd name="connsiteY369" fmla="*/ 4583261 h 5179692"/>
                  <a:gd name="connsiteX370" fmla="*/ 3165034 w 4991134"/>
                  <a:gd name="connsiteY370" fmla="*/ 4543642 h 5179692"/>
                  <a:gd name="connsiteX371" fmla="*/ 3215009 w 4991134"/>
                  <a:gd name="connsiteY371" fmla="*/ 4491866 h 5179692"/>
                  <a:gd name="connsiteX372" fmla="*/ 3257780 w 4991134"/>
                  <a:gd name="connsiteY372" fmla="*/ 4468905 h 5179692"/>
                  <a:gd name="connsiteX373" fmla="*/ 3402751 w 4991134"/>
                  <a:gd name="connsiteY373" fmla="*/ 4481961 h 5179692"/>
                  <a:gd name="connsiteX374" fmla="*/ 3162783 w 4991134"/>
                  <a:gd name="connsiteY374" fmla="*/ 4531486 h 5179692"/>
                  <a:gd name="connsiteX375" fmla="*/ 3144774 w 4991134"/>
                  <a:gd name="connsiteY375" fmla="*/ 4489615 h 5179692"/>
                  <a:gd name="connsiteX376" fmla="*/ 3083994 w 4991134"/>
                  <a:gd name="connsiteY376" fmla="*/ 4413078 h 5179692"/>
                  <a:gd name="connsiteX377" fmla="*/ 3139371 w 4991134"/>
                  <a:gd name="connsiteY377" fmla="*/ 4339241 h 5179692"/>
                  <a:gd name="connsiteX378" fmla="*/ 3226264 w 4991134"/>
                  <a:gd name="connsiteY378" fmla="*/ 4394168 h 5179692"/>
                  <a:gd name="connsiteX379" fmla="*/ 3253728 w 4991134"/>
                  <a:gd name="connsiteY379" fmla="*/ 4437840 h 5179692"/>
                  <a:gd name="connsiteX380" fmla="*/ 3226264 w 4991134"/>
                  <a:gd name="connsiteY380" fmla="*/ 4474308 h 5179692"/>
                  <a:gd name="connsiteX381" fmla="*/ 3162783 w 4991134"/>
                  <a:gd name="connsiteY381" fmla="*/ 4531486 h 5179692"/>
                  <a:gd name="connsiteX382" fmla="*/ 4277533 w 4991134"/>
                  <a:gd name="connsiteY382" fmla="*/ 3608080 h 5179692"/>
                  <a:gd name="connsiteX383" fmla="*/ 4203696 w 4991134"/>
                  <a:gd name="connsiteY383" fmla="*/ 3595024 h 5179692"/>
                  <a:gd name="connsiteX384" fmla="*/ 4277533 w 4991134"/>
                  <a:gd name="connsiteY384" fmla="*/ 3608080 h 5179692"/>
                  <a:gd name="connsiteX385" fmla="*/ 3807951 w 4991134"/>
                  <a:gd name="connsiteY385" fmla="*/ 3578366 h 5179692"/>
                  <a:gd name="connsiteX386" fmla="*/ 3689543 w 4991134"/>
                  <a:gd name="connsiteY386" fmla="*/ 3447351 h 5179692"/>
                  <a:gd name="connsiteX387" fmla="*/ 3662079 w 4991134"/>
                  <a:gd name="connsiteY387" fmla="*/ 3418987 h 5179692"/>
                  <a:gd name="connsiteX388" fmla="*/ 3779587 w 4991134"/>
                  <a:gd name="connsiteY388" fmla="*/ 3400528 h 5179692"/>
                  <a:gd name="connsiteX389" fmla="*/ 3812904 w 4991134"/>
                  <a:gd name="connsiteY389" fmla="*/ 3417636 h 5179692"/>
                  <a:gd name="connsiteX390" fmla="*/ 3836765 w 4991134"/>
                  <a:gd name="connsiteY390" fmla="*/ 3421238 h 5179692"/>
                  <a:gd name="connsiteX391" fmla="*/ 3892143 w 4991134"/>
                  <a:gd name="connsiteY391" fmla="*/ 3434295 h 5179692"/>
                  <a:gd name="connsiteX392" fmla="*/ 3916455 w 4991134"/>
                  <a:gd name="connsiteY392" fmla="*/ 3496875 h 5179692"/>
                  <a:gd name="connsiteX393" fmla="*/ 3980836 w 4991134"/>
                  <a:gd name="connsiteY393" fmla="*/ 3565759 h 5179692"/>
                  <a:gd name="connsiteX394" fmla="*/ 4025408 w 4991134"/>
                  <a:gd name="connsiteY394" fmla="*/ 3589621 h 5179692"/>
                  <a:gd name="connsiteX395" fmla="*/ 4034863 w 4991134"/>
                  <a:gd name="connsiteY395" fmla="*/ 3639596 h 5179692"/>
                  <a:gd name="connsiteX396" fmla="*/ 4003798 w 4991134"/>
                  <a:gd name="connsiteY396" fmla="*/ 3640496 h 5179692"/>
                  <a:gd name="connsiteX397" fmla="*/ 3969581 w 4991134"/>
                  <a:gd name="connsiteY397" fmla="*/ 3642747 h 5179692"/>
                  <a:gd name="connsiteX398" fmla="*/ 3949321 w 4991134"/>
                  <a:gd name="connsiteY398" fmla="*/ 3697224 h 5179692"/>
                  <a:gd name="connsiteX399" fmla="*/ 3919606 w 4991134"/>
                  <a:gd name="connsiteY399" fmla="*/ 3805728 h 5179692"/>
                  <a:gd name="connsiteX400" fmla="*/ 3898896 w 4991134"/>
                  <a:gd name="connsiteY400" fmla="*/ 3816983 h 5179692"/>
                  <a:gd name="connsiteX401" fmla="*/ 3807951 w 4991134"/>
                  <a:gd name="connsiteY401" fmla="*/ 3578366 h 5179692"/>
                  <a:gd name="connsiteX402" fmla="*/ 4061426 w 4991134"/>
                  <a:gd name="connsiteY402" fmla="*/ 3815182 h 5179692"/>
                  <a:gd name="connsiteX403" fmla="*/ 4061426 w 4991134"/>
                  <a:gd name="connsiteY403" fmla="*/ 3816083 h 5179692"/>
                  <a:gd name="connsiteX404" fmla="*/ 4061426 w 4991134"/>
                  <a:gd name="connsiteY404" fmla="*/ 3815182 h 5179692"/>
                  <a:gd name="connsiteX405" fmla="*/ 3842618 w 4991134"/>
                  <a:gd name="connsiteY405" fmla="*/ 4684111 h 5179692"/>
                  <a:gd name="connsiteX406" fmla="*/ 3888541 w 4991134"/>
                  <a:gd name="connsiteY406" fmla="*/ 4610725 h 5179692"/>
                  <a:gd name="connsiteX407" fmla="*/ 3806150 w 4991134"/>
                  <a:gd name="connsiteY407" fmla="*/ 4601721 h 5179692"/>
                  <a:gd name="connsiteX408" fmla="*/ 3831813 w 4991134"/>
                  <a:gd name="connsiteY408" fmla="*/ 4529235 h 5179692"/>
                  <a:gd name="connsiteX409" fmla="*/ 3821007 w 4991134"/>
                  <a:gd name="connsiteY409" fmla="*/ 4438740 h 5179692"/>
                  <a:gd name="connsiteX410" fmla="*/ 3834514 w 4991134"/>
                  <a:gd name="connsiteY410" fmla="*/ 4420731 h 5179692"/>
                  <a:gd name="connsiteX411" fmla="*/ 3906100 w 4991134"/>
                  <a:gd name="connsiteY411" fmla="*/ 4369406 h 5179692"/>
                  <a:gd name="connsiteX412" fmla="*/ 3992542 w 4991134"/>
                  <a:gd name="connsiteY412" fmla="*/ 4366255 h 5179692"/>
                  <a:gd name="connsiteX413" fmla="*/ 4128059 w 4991134"/>
                  <a:gd name="connsiteY413" fmla="*/ 4479710 h 5179692"/>
                  <a:gd name="connsiteX414" fmla="*/ 3965079 w 4991134"/>
                  <a:gd name="connsiteY414" fmla="*/ 4525633 h 5179692"/>
                  <a:gd name="connsiteX415" fmla="*/ 3896195 w 4991134"/>
                  <a:gd name="connsiteY415" fmla="*/ 4616578 h 5179692"/>
                  <a:gd name="connsiteX416" fmla="*/ 3842618 w 4991134"/>
                  <a:gd name="connsiteY416" fmla="*/ 4684111 h 5179692"/>
                  <a:gd name="connsiteX417" fmla="*/ 3778236 w 4991134"/>
                  <a:gd name="connsiteY417" fmla="*/ 4698969 h 5179692"/>
                  <a:gd name="connsiteX418" fmla="*/ 3799397 w 4991134"/>
                  <a:gd name="connsiteY418" fmla="*/ 4679159 h 5179692"/>
                  <a:gd name="connsiteX419" fmla="*/ 3778236 w 4991134"/>
                  <a:gd name="connsiteY419" fmla="*/ 4698969 h 5179692"/>
                  <a:gd name="connsiteX420" fmla="*/ 868901 w 4991134"/>
                  <a:gd name="connsiteY420" fmla="*/ 1868422 h 5179692"/>
                  <a:gd name="connsiteX421" fmla="*/ 875204 w 4991134"/>
                  <a:gd name="connsiteY421" fmla="*/ 1864370 h 5179692"/>
                  <a:gd name="connsiteX422" fmla="*/ 868901 w 4991134"/>
                  <a:gd name="connsiteY422" fmla="*/ 1868422 h 5179692"/>
                  <a:gd name="connsiteX423" fmla="*/ 535736 w 4991134"/>
                  <a:gd name="connsiteY423" fmla="*/ 2134954 h 5179692"/>
                  <a:gd name="connsiteX424" fmla="*/ 517728 w 4991134"/>
                  <a:gd name="connsiteY424" fmla="*/ 2144408 h 5179692"/>
                  <a:gd name="connsiteX425" fmla="*/ 535736 w 4991134"/>
                  <a:gd name="connsiteY425" fmla="*/ 2134954 h 5179692"/>
                  <a:gd name="connsiteX426" fmla="*/ 539338 w 4991134"/>
                  <a:gd name="connsiteY426" fmla="*/ 1961618 h 5179692"/>
                  <a:gd name="connsiteX427" fmla="*/ 541589 w 4991134"/>
                  <a:gd name="connsiteY427" fmla="*/ 1921548 h 5179692"/>
                  <a:gd name="connsiteX428" fmla="*/ 542940 w 4991134"/>
                  <a:gd name="connsiteY428" fmla="*/ 1909842 h 5179692"/>
                  <a:gd name="connsiteX429" fmla="*/ 568603 w 4991134"/>
                  <a:gd name="connsiteY429" fmla="*/ 1897236 h 5179692"/>
                  <a:gd name="connsiteX430" fmla="*/ 584811 w 4991134"/>
                  <a:gd name="connsiteY430" fmla="*/ 1917946 h 5179692"/>
                  <a:gd name="connsiteX431" fmla="*/ 539338 w 4991134"/>
                  <a:gd name="connsiteY431" fmla="*/ 1961618 h 5179692"/>
                  <a:gd name="connsiteX432" fmla="*/ 510524 w 4991134"/>
                  <a:gd name="connsiteY432" fmla="*/ 2299735 h 5179692"/>
                  <a:gd name="connsiteX433" fmla="*/ 501970 w 4991134"/>
                  <a:gd name="connsiteY433" fmla="*/ 2282176 h 5179692"/>
                  <a:gd name="connsiteX434" fmla="*/ 507372 w 4991134"/>
                  <a:gd name="connsiteY434" fmla="*/ 2262366 h 5179692"/>
                  <a:gd name="connsiteX435" fmla="*/ 537988 w 4991134"/>
                  <a:gd name="connsiteY435" fmla="*/ 2253812 h 5179692"/>
                  <a:gd name="connsiteX436" fmla="*/ 510524 w 4991134"/>
                  <a:gd name="connsiteY436" fmla="*/ 2299735 h 5179692"/>
                  <a:gd name="connsiteX437" fmla="*/ 588412 w 4991134"/>
                  <a:gd name="connsiteY437" fmla="*/ 2315493 h 5179692"/>
                  <a:gd name="connsiteX438" fmla="*/ 611374 w 4991134"/>
                  <a:gd name="connsiteY438" fmla="*/ 2327648 h 5179692"/>
                  <a:gd name="connsiteX439" fmla="*/ 588412 w 4991134"/>
                  <a:gd name="connsiteY439" fmla="*/ 2315493 h 5179692"/>
                  <a:gd name="connsiteX440" fmla="*/ 631184 w 4991134"/>
                  <a:gd name="connsiteY440" fmla="*/ 2518993 h 5179692"/>
                  <a:gd name="connsiteX441" fmla="*/ 603270 w 4991134"/>
                  <a:gd name="connsiteY441" fmla="*/ 2568517 h 5179692"/>
                  <a:gd name="connsiteX442" fmla="*/ 631184 w 4991134"/>
                  <a:gd name="connsiteY442" fmla="*/ 2518993 h 5179692"/>
                  <a:gd name="connsiteX443" fmla="*/ 557347 w 4991134"/>
                  <a:gd name="connsiteY443" fmla="*/ 2251111 h 5179692"/>
                  <a:gd name="connsiteX444" fmla="*/ 557797 w 4991134"/>
                  <a:gd name="connsiteY444" fmla="*/ 2239855 h 5179692"/>
                  <a:gd name="connsiteX445" fmla="*/ 544291 w 4991134"/>
                  <a:gd name="connsiteY445" fmla="*/ 2275423 h 5179692"/>
                  <a:gd name="connsiteX446" fmla="*/ 557347 w 4991134"/>
                  <a:gd name="connsiteY446" fmla="*/ 2251111 h 5179692"/>
                  <a:gd name="connsiteX447" fmla="*/ 624880 w 4991134"/>
                  <a:gd name="connsiteY447" fmla="*/ 2700433 h 5179692"/>
                  <a:gd name="connsiteX448" fmla="*/ 582109 w 4991134"/>
                  <a:gd name="connsiteY448" fmla="*/ 2692328 h 5179692"/>
                  <a:gd name="connsiteX449" fmla="*/ 624880 w 4991134"/>
                  <a:gd name="connsiteY449" fmla="*/ 2700433 h 5179692"/>
                  <a:gd name="connsiteX450" fmla="*/ 464151 w 4991134"/>
                  <a:gd name="connsiteY450" fmla="*/ 2062468 h 5179692"/>
                  <a:gd name="connsiteX451" fmla="*/ 471355 w 4991134"/>
                  <a:gd name="connsiteY451" fmla="*/ 2071022 h 5179692"/>
                  <a:gd name="connsiteX452" fmla="*/ 464151 w 4991134"/>
                  <a:gd name="connsiteY452" fmla="*/ 2062468 h 5179692"/>
                  <a:gd name="connsiteX453" fmla="*/ 38241 w 4991134"/>
                  <a:gd name="connsiteY453" fmla="*/ 2752658 h 5179692"/>
                  <a:gd name="connsiteX454" fmla="*/ 11228 w 4991134"/>
                  <a:gd name="connsiteY454" fmla="*/ 2730147 h 5179692"/>
                  <a:gd name="connsiteX455" fmla="*/ 71557 w 4991134"/>
                  <a:gd name="connsiteY455" fmla="*/ 2728796 h 5179692"/>
                  <a:gd name="connsiteX456" fmla="*/ 178710 w 4991134"/>
                  <a:gd name="connsiteY456" fmla="*/ 2688727 h 5179692"/>
                  <a:gd name="connsiteX457" fmla="*/ 115229 w 4991134"/>
                  <a:gd name="connsiteY457" fmla="*/ 2679722 h 5179692"/>
                  <a:gd name="connsiteX458" fmla="*/ 117030 w 4991134"/>
                  <a:gd name="connsiteY458" fmla="*/ 2654960 h 5179692"/>
                  <a:gd name="connsiteX459" fmla="*/ 186814 w 4991134"/>
                  <a:gd name="connsiteY459" fmla="*/ 2605436 h 5179692"/>
                  <a:gd name="connsiteX460" fmla="*/ 132337 w 4991134"/>
                  <a:gd name="connsiteY460" fmla="*/ 2571219 h 5179692"/>
                  <a:gd name="connsiteX461" fmla="*/ 118831 w 4991134"/>
                  <a:gd name="connsiteY461" fmla="*/ 2555011 h 5179692"/>
                  <a:gd name="connsiteX462" fmla="*/ 96770 w 4991134"/>
                  <a:gd name="connsiteY462" fmla="*/ 2530248 h 5179692"/>
                  <a:gd name="connsiteX463" fmla="*/ 134588 w 4991134"/>
                  <a:gd name="connsiteY463" fmla="*/ 2525746 h 5179692"/>
                  <a:gd name="connsiteX464" fmla="*/ 155299 w 4991134"/>
                  <a:gd name="connsiteY464" fmla="*/ 2498733 h 5179692"/>
                  <a:gd name="connsiteX465" fmla="*/ 139991 w 4991134"/>
                  <a:gd name="connsiteY465" fmla="*/ 2461815 h 5179692"/>
                  <a:gd name="connsiteX466" fmla="*/ 138640 w 4991134"/>
                  <a:gd name="connsiteY466" fmla="*/ 2438853 h 5179692"/>
                  <a:gd name="connsiteX467" fmla="*/ 129636 w 4991134"/>
                  <a:gd name="connsiteY467" fmla="*/ 2423996 h 5179692"/>
                  <a:gd name="connsiteX468" fmla="*/ 154398 w 4991134"/>
                  <a:gd name="connsiteY468" fmla="*/ 2422645 h 5179692"/>
                  <a:gd name="connsiteX469" fmla="*/ 199420 w 4991134"/>
                  <a:gd name="connsiteY469" fmla="*/ 2430299 h 5179692"/>
                  <a:gd name="connsiteX470" fmla="*/ 259750 w 4991134"/>
                  <a:gd name="connsiteY470" fmla="*/ 2457763 h 5179692"/>
                  <a:gd name="connsiteX471" fmla="*/ 270105 w 4991134"/>
                  <a:gd name="connsiteY471" fmla="*/ 2432550 h 5179692"/>
                  <a:gd name="connsiteX472" fmla="*/ 308374 w 4991134"/>
                  <a:gd name="connsiteY472" fmla="*/ 2414091 h 5179692"/>
                  <a:gd name="connsiteX473" fmla="*/ 287214 w 4991134"/>
                  <a:gd name="connsiteY473" fmla="*/ 2403736 h 5179692"/>
                  <a:gd name="connsiteX474" fmla="*/ 270105 w 4991134"/>
                  <a:gd name="connsiteY474" fmla="*/ 2379424 h 5179692"/>
                  <a:gd name="connsiteX475" fmla="*/ 370955 w 4991134"/>
                  <a:gd name="connsiteY475" fmla="*/ 2332601 h 5179692"/>
                  <a:gd name="connsiteX476" fmla="*/ 380860 w 4991134"/>
                  <a:gd name="connsiteY476" fmla="*/ 2351510 h 5179692"/>
                  <a:gd name="connsiteX477" fmla="*/ 378159 w 4991134"/>
                  <a:gd name="connsiteY477" fmla="*/ 2360515 h 5179692"/>
                  <a:gd name="connsiteX478" fmla="*/ 377258 w 4991134"/>
                  <a:gd name="connsiteY478" fmla="*/ 2365467 h 5179692"/>
                  <a:gd name="connsiteX479" fmla="*/ 413726 w 4991134"/>
                  <a:gd name="connsiteY479" fmla="*/ 2325397 h 5179692"/>
                  <a:gd name="connsiteX480" fmla="*/ 433086 w 4991134"/>
                  <a:gd name="connsiteY480" fmla="*/ 2335302 h 5179692"/>
                  <a:gd name="connsiteX481" fmla="*/ 414176 w 4991134"/>
                  <a:gd name="connsiteY481" fmla="*/ 2360515 h 5179692"/>
                  <a:gd name="connsiteX482" fmla="*/ 343041 w 4991134"/>
                  <a:gd name="connsiteY482" fmla="*/ 2395632 h 5179692"/>
                  <a:gd name="connsiteX483" fmla="*/ 317829 w 4991134"/>
                  <a:gd name="connsiteY483" fmla="*/ 2422645 h 5179692"/>
                  <a:gd name="connsiteX484" fmla="*/ 389864 w 4991134"/>
                  <a:gd name="connsiteY484" fmla="*/ 2481174 h 5179692"/>
                  <a:gd name="connsiteX485" fmla="*/ 447043 w 4991134"/>
                  <a:gd name="connsiteY485" fmla="*/ 2537902 h 5179692"/>
                  <a:gd name="connsiteX486" fmla="*/ 428584 w 4991134"/>
                  <a:gd name="connsiteY486" fmla="*/ 2523495 h 5179692"/>
                  <a:gd name="connsiteX487" fmla="*/ 418679 w 4991134"/>
                  <a:gd name="connsiteY487" fmla="*/ 2482525 h 5179692"/>
                  <a:gd name="connsiteX488" fmla="*/ 329084 w 4991134"/>
                  <a:gd name="connsiteY488" fmla="*/ 2474871 h 5179692"/>
                  <a:gd name="connsiteX489" fmla="*/ 345292 w 4991134"/>
                  <a:gd name="connsiteY489" fmla="*/ 2408238 h 5179692"/>
                  <a:gd name="connsiteX490" fmla="*/ 414176 w 4991134"/>
                  <a:gd name="connsiteY490" fmla="*/ 2364567 h 5179692"/>
                  <a:gd name="connsiteX491" fmla="*/ 439839 w 4991134"/>
                  <a:gd name="connsiteY491" fmla="*/ 2351060 h 5179692"/>
                  <a:gd name="connsiteX492" fmla="*/ 516827 w 4991134"/>
                  <a:gd name="connsiteY492" fmla="*/ 2393831 h 5179692"/>
                  <a:gd name="connsiteX493" fmla="*/ 513676 w 4991134"/>
                  <a:gd name="connsiteY493" fmla="*/ 2448758 h 5179692"/>
                  <a:gd name="connsiteX494" fmla="*/ 539338 w 4991134"/>
                  <a:gd name="connsiteY494" fmla="*/ 2493780 h 5179692"/>
                  <a:gd name="connsiteX495" fmla="*/ 530334 w 4991134"/>
                  <a:gd name="connsiteY495" fmla="*/ 2503235 h 5179692"/>
                  <a:gd name="connsiteX496" fmla="*/ 498368 w 4991134"/>
                  <a:gd name="connsiteY496" fmla="*/ 2523045 h 5179692"/>
                  <a:gd name="connsiteX497" fmla="*/ 462800 w 4991134"/>
                  <a:gd name="connsiteY497" fmla="*/ 2534751 h 5179692"/>
                  <a:gd name="connsiteX498" fmla="*/ 417778 w 4991134"/>
                  <a:gd name="connsiteY498" fmla="*/ 2740052 h 5179692"/>
                  <a:gd name="connsiteX499" fmla="*/ 383561 w 4991134"/>
                  <a:gd name="connsiteY499" fmla="*/ 2791828 h 5179692"/>
                  <a:gd name="connsiteX500" fmla="*/ 362401 w 4991134"/>
                  <a:gd name="connsiteY500" fmla="*/ 2815239 h 5179692"/>
                  <a:gd name="connsiteX501" fmla="*/ 327284 w 4991134"/>
                  <a:gd name="connsiteY501" fmla="*/ 2796780 h 5179692"/>
                  <a:gd name="connsiteX502" fmla="*/ 279110 w 4991134"/>
                  <a:gd name="connsiteY502" fmla="*/ 2805334 h 5179692"/>
                  <a:gd name="connsiteX503" fmla="*/ 192217 w 4991134"/>
                  <a:gd name="connsiteY503" fmla="*/ 2820642 h 5179692"/>
                  <a:gd name="connsiteX504" fmla="*/ 180961 w 4991134"/>
                  <a:gd name="connsiteY504" fmla="*/ 2841802 h 5179692"/>
                  <a:gd name="connsiteX505" fmla="*/ 76510 w 4991134"/>
                  <a:gd name="connsiteY505" fmla="*/ 2849006 h 5179692"/>
                  <a:gd name="connsiteX506" fmla="*/ 71107 w 4991134"/>
                  <a:gd name="connsiteY506" fmla="*/ 2821092 h 5179692"/>
                  <a:gd name="connsiteX507" fmla="*/ 13029 w 4991134"/>
                  <a:gd name="connsiteY507" fmla="*/ 2817490 h 5179692"/>
                  <a:gd name="connsiteX508" fmla="*/ 72008 w 4991134"/>
                  <a:gd name="connsiteY508" fmla="*/ 2790027 h 5179692"/>
                  <a:gd name="connsiteX509" fmla="*/ 10777 w 4991134"/>
                  <a:gd name="connsiteY509" fmla="*/ 2782373 h 5179692"/>
                  <a:gd name="connsiteX510" fmla="*/ 38241 w 4991134"/>
                  <a:gd name="connsiteY510" fmla="*/ 2752658 h 5179692"/>
                  <a:gd name="connsiteX511" fmla="*/ 491615 w 4991134"/>
                  <a:gd name="connsiteY511" fmla="*/ 1967921 h 5179692"/>
                  <a:gd name="connsiteX512" fmla="*/ 512775 w 4991134"/>
                  <a:gd name="connsiteY512" fmla="*/ 1989982 h 5179692"/>
                  <a:gd name="connsiteX513" fmla="*/ 491615 w 4991134"/>
                  <a:gd name="connsiteY513" fmla="*/ 1967921 h 5179692"/>
                  <a:gd name="connsiteX514" fmla="*/ 103973 w 4991134"/>
                  <a:gd name="connsiteY514" fmla="*/ 2456412 h 5179692"/>
                  <a:gd name="connsiteX515" fmla="*/ 122432 w 4991134"/>
                  <a:gd name="connsiteY515" fmla="*/ 2470819 h 5179692"/>
                  <a:gd name="connsiteX516" fmla="*/ 103973 w 4991134"/>
                  <a:gd name="connsiteY516" fmla="*/ 2456412 h 5179692"/>
                  <a:gd name="connsiteX517" fmla="*/ 488463 w 4991134"/>
                  <a:gd name="connsiteY517" fmla="*/ 2008441 h 5179692"/>
                  <a:gd name="connsiteX518" fmla="*/ 491164 w 4991134"/>
                  <a:gd name="connsiteY518" fmla="*/ 2050312 h 5179692"/>
                  <a:gd name="connsiteX519" fmla="*/ 488463 w 4991134"/>
                  <a:gd name="connsiteY519" fmla="*/ 2008441 h 5179692"/>
                  <a:gd name="connsiteX520" fmla="*/ 557347 w 4991134"/>
                  <a:gd name="connsiteY520" fmla="*/ 2168270 h 5179692"/>
                  <a:gd name="connsiteX521" fmla="*/ 582109 w 4991134"/>
                  <a:gd name="connsiteY521" fmla="*/ 2197534 h 5179692"/>
                  <a:gd name="connsiteX522" fmla="*/ 557347 w 4991134"/>
                  <a:gd name="connsiteY522" fmla="*/ 2168270 h 5179692"/>
                  <a:gd name="connsiteX523" fmla="*/ 563650 w 4991134"/>
                  <a:gd name="connsiteY523" fmla="*/ 2080026 h 5179692"/>
                  <a:gd name="connsiteX524" fmla="*/ 566802 w 4991134"/>
                  <a:gd name="connsiteY524" fmla="*/ 2087680 h 5179692"/>
                  <a:gd name="connsiteX525" fmla="*/ 563650 w 4991134"/>
                  <a:gd name="connsiteY525" fmla="*/ 2080026 h 5179692"/>
                  <a:gd name="connsiteX526" fmla="*/ 1112921 w 4991134"/>
                  <a:gd name="connsiteY526" fmla="*/ 1590185 h 5179692"/>
                  <a:gd name="connsiteX527" fmla="*/ 1114272 w 4991134"/>
                  <a:gd name="connsiteY527" fmla="*/ 1610895 h 5179692"/>
                  <a:gd name="connsiteX528" fmla="*/ 1112921 w 4991134"/>
                  <a:gd name="connsiteY528" fmla="*/ 1590185 h 5179692"/>
                  <a:gd name="connsiteX529" fmla="*/ 750943 w 4991134"/>
                  <a:gd name="connsiteY529" fmla="*/ 1300692 h 5179692"/>
                  <a:gd name="connsiteX530" fmla="*/ 754995 w 4991134"/>
                  <a:gd name="connsiteY530" fmla="*/ 1276380 h 5179692"/>
                  <a:gd name="connsiteX531" fmla="*/ 750943 w 4991134"/>
                  <a:gd name="connsiteY531" fmla="*/ 1300692 h 5179692"/>
                  <a:gd name="connsiteX532" fmla="*/ 900867 w 4991134"/>
                  <a:gd name="connsiteY532" fmla="*/ 1867521 h 5179692"/>
                  <a:gd name="connsiteX533" fmla="*/ 892312 w 4991134"/>
                  <a:gd name="connsiteY533" fmla="*/ 1876976 h 5179692"/>
                  <a:gd name="connsiteX534" fmla="*/ 900867 w 4991134"/>
                  <a:gd name="connsiteY534" fmla="*/ 1867521 h 5179692"/>
                  <a:gd name="connsiteX535" fmla="*/ 872953 w 4991134"/>
                  <a:gd name="connsiteY535" fmla="*/ 1839608 h 5179692"/>
                  <a:gd name="connsiteX536" fmla="*/ 898165 w 4991134"/>
                  <a:gd name="connsiteY536" fmla="*/ 1830153 h 5179692"/>
                  <a:gd name="connsiteX537" fmla="*/ 915274 w 4991134"/>
                  <a:gd name="connsiteY537" fmla="*/ 1849513 h 5179692"/>
                  <a:gd name="connsiteX538" fmla="*/ 880156 w 4991134"/>
                  <a:gd name="connsiteY538" fmla="*/ 1847712 h 5179692"/>
                  <a:gd name="connsiteX539" fmla="*/ 872953 w 4991134"/>
                  <a:gd name="connsiteY539" fmla="*/ 1839608 h 5179692"/>
                  <a:gd name="connsiteX540" fmla="*/ 1102116 w 4991134"/>
                  <a:gd name="connsiteY540" fmla="*/ 1608644 h 5179692"/>
                  <a:gd name="connsiteX541" fmla="*/ 1093562 w 4991134"/>
                  <a:gd name="connsiteY541" fmla="*/ 1634306 h 5179692"/>
                  <a:gd name="connsiteX542" fmla="*/ 1102116 w 4991134"/>
                  <a:gd name="connsiteY542" fmla="*/ 1608644 h 5179692"/>
                  <a:gd name="connsiteX543" fmla="*/ 937785 w 4991134"/>
                  <a:gd name="connsiteY543" fmla="*/ 1800889 h 5179692"/>
                  <a:gd name="connsiteX544" fmla="*/ 950841 w 4991134"/>
                  <a:gd name="connsiteY544" fmla="*/ 1806291 h 5179692"/>
                  <a:gd name="connsiteX545" fmla="*/ 937785 w 4991134"/>
                  <a:gd name="connsiteY545" fmla="*/ 1800889 h 5179692"/>
                  <a:gd name="connsiteX546" fmla="*/ 1050791 w 4991134"/>
                  <a:gd name="connsiteY546" fmla="*/ 1680679 h 5179692"/>
                  <a:gd name="connsiteX547" fmla="*/ 1063397 w 4991134"/>
                  <a:gd name="connsiteY547" fmla="*/ 1657718 h 5179692"/>
                  <a:gd name="connsiteX548" fmla="*/ 1054392 w 4991134"/>
                  <a:gd name="connsiteY548" fmla="*/ 1632956 h 5179692"/>
                  <a:gd name="connsiteX549" fmla="*/ 1073752 w 4991134"/>
                  <a:gd name="connsiteY549" fmla="*/ 1638358 h 5179692"/>
                  <a:gd name="connsiteX550" fmla="*/ 1091311 w 4991134"/>
                  <a:gd name="connsiteY550" fmla="*/ 1644661 h 5179692"/>
                  <a:gd name="connsiteX551" fmla="*/ 1053492 w 4991134"/>
                  <a:gd name="connsiteY551" fmla="*/ 1722550 h 5179692"/>
                  <a:gd name="connsiteX552" fmla="*/ 1050791 w 4991134"/>
                  <a:gd name="connsiteY552" fmla="*/ 1680679 h 5179692"/>
                  <a:gd name="connsiteX553" fmla="*/ 909421 w 4991134"/>
                  <a:gd name="connsiteY553" fmla="*/ 1798187 h 5179692"/>
                  <a:gd name="connsiteX554" fmla="*/ 926979 w 4991134"/>
                  <a:gd name="connsiteY554" fmla="*/ 1810343 h 5179692"/>
                  <a:gd name="connsiteX555" fmla="*/ 909421 w 4991134"/>
                  <a:gd name="connsiteY555" fmla="*/ 1798187 h 5179692"/>
                  <a:gd name="connsiteX556" fmla="*/ 652794 w 4991134"/>
                  <a:gd name="connsiteY556" fmla="*/ 1967021 h 5179692"/>
                  <a:gd name="connsiteX557" fmla="*/ 679357 w 4991134"/>
                  <a:gd name="connsiteY557" fmla="*/ 1969272 h 5179692"/>
                  <a:gd name="connsiteX558" fmla="*/ 688362 w 4991134"/>
                  <a:gd name="connsiteY558" fmla="*/ 1971073 h 5179692"/>
                  <a:gd name="connsiteX559" fmla="*/ 711773 w 4991134"/>
                  <a:gd name="connsiteY559" fmla="*/ 1905790 h 5179692"/>
                  <a:gd name="connsiteX560" fmla="*/ 833333 w 4991134"/>
                  <a:gd name="connsiteY560" fmla="*/ 1889582 h 5179692"/>
                  <a:gd name="connsiteX561" fmla="*/ 778406 w 4991134"/>
                  <a:gd name="connsiteY561" fmla="*/ 1998536 h 5179692"/>
                  <a:gd name="connsiteX562" fmla="*/ 761298 w 4991134"/>
                  <a:gd name="connsiteY562" fmla="*/ 2038606 h 5179692"/>
                  <a:gd name="connsiteX563" fmla="*/ 948140 w 4991134"/>
                  <a:gd name="connsiteY563" fmla="*/ 2067870 h 5179692"/>
                  <a:gd name="connsiteX564" fmla="*/ 799116 w 4991134"/>
                  <a:gd name="connsiteY564" fmla="*/ 2236254 h 5179692"/>
                  <a:gd name="connsiteX565" fmla="*/ 757696 w 4991134"/>
                  <a:gd name="connsiteY565" fmla="*/ 2281276 h 5179692"/>
                  <a:gd name="connsiteX566" fmla="*/ 914823 w 4991134"/>
                  <a:gd name="connsiteY566" fmla="*/ 2472620 h 5179692"/>
                  <a:gd name="connsiteX567" fmla="*/ 1018375 w 4991134"/>
                  <a:gd name="connsiteY567" fmla="*/ 2713039 h 5179692"/>
                  <a:gd name="connsiteX568" fmla="*/ 958495 w 4991134"/>
                  <a:gd name="connsiteY568" fmla="*/ 2686025 h 5179692"/>
                  <a:gd name="connsiteX569" fmla="*/ 995863 w 4991134"/>
                  <a:gd name="connsiteY569" fmla="*/ 2821542 h 5179692"/>
                  <a:gd name="connsiteX570" fmla="*/ 1110670 w 4991134"/>
                  <a:gd name="connsiteY570" fmla="*/ 2834148 h 5179692"/>
                  <a:gd name="connsiteX571" fmla="*/ 1087709 w 4991134"/>
                  <a:gd name="connsiteY571" fmla="*/ 2981821 h 5179692"/>
                  <a:gd name="connsiteX572" fmla="*/ 1036834 w 4991134"/>
                  <a:gd name="connsiteY572" fmla="*/ 3013337 h 5179692"/>
                  <a:gd name="connsiteX573" fmla="*/ 1004868 w 4991134"/>
                  <a:gd name="connsiteY573" fmla="*/ 3048454 h 5179692"/>
                  <a:gd name="connsiteX574" fmla="*/ 1023327 w 4991134"/>
                  <a:gd name="connsiteY574" fmla="*/ 3065563 h 5179692"/>
                  <a:gd name="connsiteX575" fmla="*/ 1088159 w 4991134"/>
                  <a:gd name="connsiteY575" fmla="*/ 3106533 h 5179692"/>
                  <a:gd name="connsiteX576" fmla="*/ 820727 w 4991134"/>
                  <a:gd name="connsiteY576" fmla="*/ 3119589 h 5179692"/>
                  <a:gd name="connsiteX577" fmla="*/ 745090 w 4991134"/>
                  <a:gd name="connsiteY577" fmla="*/ 3127693 h 5179692"/>
                  <a:gd name="connsiteX578" fmla="*/ 592014 w 4991134"/>
                  <a:gd name="connsiteY578" fmla="*/ 3147053 h 5179692"/>
                  <a:gd name="connsiteX579" fmla="*/ 528083 w 4991134"/>
                  <a:gd name="connsiteY579" fmla="*/ 3140299 h 5179692"/>
                  <a:gd name="connsiteX580" fmla="*/ 414176 w 4991134"/>
                  <a:gd name="connsiteY580" fmla="*/ 3175417 h 5179692"/>
                  <a:gd name="connsiteX581" fmla="*/ 374107 w 4991134"/>
                  <a:gd name="connsiteY581" fmla="*/ 3157858 h 5179692"/>
                  <a:gd name="connsiteX582" fmla="*/ 410124 w 4991134"/>
                  <a:gd name="connsiteY582" fmla="*/ 3138499 h 5179692"/>
                  <a:gd name="connsiteX583" fmla="*/ 462800 w 4991134"/>
                  <a:gd name="connsiteY583" fmla="*/ 3103831 h 5179692"/>
                  <a:gd name="connsiteX584" fmla="*/ 550594 w 4991134"/>
                  <a:gd name="connsiteY584" fmla="*/ 3016939 h 5179692"/>
                  <a:gd name="connsiteX585" fmla="*/ 733384 w 4991134"/>
                  <a:gd name="connsiteY585" fmla="*/ 2963813 h 5179692"/>
                  <a:gd name="connsiteX586" fmla="*/ 569053 w 4991134"/>
                  <a:gd name="connsiteY586" fmla="*/ 2960211 h 5179692"/>
                  <a:gd name="connsiteX587" fmla="*/ 574456 w 4991134"/>
                  <a:gd name="connsiteY587" fmla="*/ 2946254 h 5179692"/>
                  <a:gd name="connsiteX588" fmla="*/ 557797 w 4991134"/>
                  <a:gd name="connsiteY588" fmla="*/ 2939500 h 5179692"/>
                  <a:gd name="connsiteX589" fmla="*/ 477208 w 4991134"/>
                  <a:gd name="connsiteY589" fmla="*/ 2893578 h 5179692"/>
                  <a:gd name="connsiteX590" fmla="*/ 612274 w 4991134"/>
                  <a:gd name="connsiteY590" fmla="*/ 2812988 h 5179692"/>
                  <a:gd name="connsiteX591" fmla="*/ 556447 w 4991134"/>
                  <a:gd name="connsiteY591" fmla="*/ 2758961 h 5179692"/>
                  <a:gd name="connsiteX592" fmla="*/ 715375 w 4991134"/>
                  <a:gd name="connsiteY592" fmla="*/ 2717991 h 5179692"/>
                  <a:gd name="connsiteX593" fmla="*/ 737436 w 4991134"/>
                  <a:gd name="connsiteY593" fmla="*/ 2717091 h 5179692"/>
                  <a:gd name="connsiteX594" fmla="*/ 745090 w 4991134"/>
                  <a:gd name="connsiteY594" fmla="*/ 2712138 h 5179692"/>
                  <a:gd name="connsiteX595" fmla="*/ 740137 w 4991134"/>
                  <a:gd name="connsiteY595" fmla="*/ 2584275 h 5179692"/>
                  <a:gd name="connsiteX596" fmla="*/ 767601 w 4991134"/>
                  <a:gd name="connsiteY596" fmla="*/ 2455962 h 5179692"/>
                  <a:gd name="connsiteX597" fmla="*/ 674855 w 4991134"/>
                  <a:gd name="connsiteY597" fmla="*/ 2465867 h 5179692"/>
                  <a:gd name="connsiteX598" fmla="*/ 608222 w 4991134"/>
                  <a:gd name="connsiteY598" fmla="*/ 2446057 h 5179692"/>
                  <a:gd name="connsiteX599" fmla="*/ 596066 w 4991134"/>
                  <a:gd name="connsiteY599" fmla="*/ 2417693 h 5179692"/>
                  <a:gd name="connsiteX600" fmla="*/ 650543 w 4991134"/>
                  <a:gd name="connsiteY600" fmla="*/ 2276774 h 5179692"/>
                  <a:gd name="connsiteX601" fmla="*/ 653244 w 4991134"/>
                  <a:gd name="connsiteY601" fmla="*/ 2250210 h 5179692"/>
                  <a:gd name="connsiteX602" fmla="*/ 614525 w 4991134"/>
                  <a:gd name="connsiteY602" fmla="*/ 2277224 h 5179692"/>
                  <a:gd name="connsiteX603" fmla="*/ 645140 w 4991134"/>
                  <a:gd name="connsiteY603" fmla="*/ 2228600 h 5179692"/>
                  <a:gd name="connsiteX604" fmla="*/ 567702 w 4991134"/>
                  <a:gd name="connsiteY604" fmla="*/ 2347008 h 5179692"/>
                  <a:gd name="connsiteX605" fmla="*/ 587062 w 4991134"/>
                  <a:gd name="connsiteY605" fmla="*/ 2284877 h 5179692"/>
                  <a:gd name="connsiteX606" fmla="*/ 609573 w 4991134"/>
                  <a:gd name="connsiteY606" fmla="*/ 2167369 h 5179692"/>
                  <a:gd name="connsiteX607" fmla="*/ 580308 w 4991134"/>
                  <a:gd name="connsiteY607" fmla="*/ 2140806 h 5179692"/>
                  <a:gd name="connsiteX608" fmla="*/ 596967 w 4991134"/>
                  <a:gd name="connsiteY608" fmla="*/ 2110191 h 5179692"/>
                  <a:gd name="connsiteX609" fmla="*/ 634335 w 4991134"/>
                  <a:gd name="connsiteY609" fmla="*/ 2019246 h 5179692"/>
                  <a:gd name="connsiteX610" fmla="*/ 652794 w 4991134"/>
                  <a:gd name="connsiteY610" fmla="*/ 1967021 h 5179692"/>
                  <a:gd name="connsiteX611" fmla="*/ 686111 w 4991134"/>
                  <a:gd name="connsiteY611" fmla="*/ 1293938 h 5179692"/>
                  <a:gd name="connsiteX612" fmla="*/ 693764 w 4991134"/>
                  <a:gd name="connsiteY612" fmla="*/ 1311047 h 5179692"/>
                  <a:gd name="connsiteX613" fmla="*/ 686111 w 4991134"/>
                  <a:gd name="connsiteY613" fmla="*/ 1293938 h 5179692"/>
                  <a:gd name="connsiteX614" fmla="*/ 588863 w 4991134"/>
                  <a:gd name="connsiteY614" fmla="*/ 2043108 h 5179692"/>
                  <a:gd name="connsiteX615" fmla="*/ 620378 w 4991134"/>
                  <a:gd name="connsiteY615" fmla="*/ 2068771 h 5179692"/>
                  <a:gd name="connsiteX616" fmla="*/ 592915 w 4991134"/>
                  <a:gd name="connsiteY616" fmla="*/ 2062017 h 5179692"/>
                  <a:gd name="connsiteX617" fmla="*/ 564551 w 4991134"/>
                  <a:gd name="connsiteY617" fmla="*/ 2035004 h 5179692"/>
                  <a:gd name="connsiteX618" fmla="*/ 557797 w 4991134"/>
                  <a:gd name="connsiteY618" fmla="*/ 2007090 h 5179692"/>
                  <a:gd name="connsiteX619" fmla="*/ 580759 w 4991134"/>
                  <a:gd name="connsiteY619" fmla="*/ 1994484 h 5179692"/>
                  <a:gd name="connsiteX620" fmla="*/ 588863 w 4991134"/>
                  <a:gd name="connsiteY620" fmla="*/ 2043108 h 5179692"/>
                  <a:gd name="connsiteX621" fmla="*/ 700968 w 4991134"/>
                  <a:gd name="connsiteY621" fmla="*/ 1379030 h 5179692"/>
                  <a:gd name="connsiteX622" fmla="*/ 708172 w 4991134"/>
                  <a:gd name="connsiteY622" fmla="*/ 1415498 h 5179692"/>
                  <a:gd name="connsiteX623" fmla="*/ 700968 w 4991134"/>
                  <a:gd name="connsiteY623" fmla="*/ 1379030 h 5179692"/>
                  <a:gd name="connsiteX624" fmla="*/ 709522 w 4991134"/>
                  <a:gd name="connsiteY624" fmla="*/ 1276830 h 5179692"/>
                  <a:gd name="connsiteX625" fmla="*/ 725730 w 4991134"/>
                  <a:gd name="connsiteY625" fmla="*/ 1307445 h 5179692"/>
                  <a:gd name="connsiteX626" fmla="*/ 709522 w 4991134"/>
                  <a:gd name="connsiteY626" fmla="*/ 1276830 h 5179692"/>
                  <a:gd name="connsiteX627" fmla="*/ 725280 w 4991134"/>
                  <a:gd name="connsiteY627" fmla="*/ 1362823 h 5179692"/>
                  <a:gd name="connsiteX628" fmla="*/ 719877 w 4991134"/>
                  <a:gd name="connsiteY628" fmla="*/ 1341212 h 5179692"/>
                  <a:gd name="connsiteX629" fmla="*/ 725280 w 4991134"/>
                  <a:gd name="connsiteY629" fmla="*/ 1362823 h 517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Lst>
                <a:rect l="l" t="t" r="r" b="b"/>
                <a:pathLst>
                  <a:path w="4991134" h="5179692">
                    <a:moveTo>
                      <a:pt x="2198857" y="4609825"/>
                    </a:moveTo>
                    <a:cubicBezTo>
                      <a:pt x="2198857" y="4620630"/>
                      <a:pt x="2215515" y="4620630"/>
                      <a:pt x="2215065" y="4609825"/>
                    </a:cubicBezTo>
                    <a:cubicBezTo>
                      <a:pt x="2215515" y="4599470"/>
                      <a:pt x="2198857" y="4599470"/>
                      <a:pt x="2198857" y="4609825"/>
                    </a:cubicBezTo>
                    <a:close/>
                    <a:moveTo>
                      <a:pt x="2204710" y="4616128"/>
                    </a:moveTo>
                    <a:cubicBezTo>
                      <a:pt x="2193905" y="4614327"/>
                      <a:pt x="2202009" y="4597669"/>
                      <a:pt x="2208762" y="4606223"/>
                    </a:cubicBezTo>
                    <a:cubicBezTo>
                      <a:pt x="2214615" y="4609375"/>
                      <a:pt x="2207862" y="4614777"/>
                      <a:pt x="2204710" y="4616128"/>
                    </a:cubicBezTo>
                    <a:close/>
                    <a:moveTo>
                      <a:pt x="965699" y="4458550"/>
                    </a:moveTo>
                    <a:cubicBezTo>
                      <a:pt x="943638" y="4473407"/>
                      <a:pt x="920676" y="4460801"/>
                      <a:pt x="939586" y="4436939"/>
                    </a:cubicBezTo>
                    <a:cubicBezTo>
                      <a:pt x="950391" y="4431086"/>
                      <a:pt x="981006" y="4444143"/>
                      <a:pt x="965699" y="4458550"/>
                    </a:cubicBezTo>
                    <a:close/>
                    <a:moveTo>
                      <a:pt x="2830069" y="2520794"/>
                    </a:moveTo>
                    <a:cubicBezTo>
                      <a:pt x="2882745" y="2500984"/>
                      <a:pt x="2876892" y="2513140"/>
                      <a:pt x="2903455" y="2453260"/>
                    </a:cubicBezTo>
                    <a:cubicBezTo>
                      <a:pt x="2913360" y="2466317"/>
                      <a:pt x="2884996" y="2494231"/>
                      <a:pt x="2883645" y="2503685"/>
                    </a:cubicBezTo>
                    <a:cubicBezTo>
                      <a:pt x="2937221" y="2523045"/>
                      <a:pt x="2942174" y="2503235"/>
                      <a:pt x="2934520" y="2456862"/>
                    </a:cubicBezTo>
                    <a:cubicBezTo>
                      <a:pt x="3050227" y="2503235"/>
                      <a:pt x="3069587" y="2420394"/>
                      <a:pt x="3082643" y="2566266"/>
                    </a:cubicBezTo>
                    <a:cubicBezTo>
                      <a:pt x="3012409" y="2584275"/>
                      <a:pt x="2889498" y="2579323"/>
                      <a:pt x="2810259" y="2595531"/>
                    </a:cubicBezTo>
                    <a:cubicBezTo>
                      <a:pt x="2806657" y="2588777"/>
                      <a:pt x="2839523" y="2563565"/>
                      <a:pt x="2830069" y="2520794"/>
                    </a:cubicBezTo>
                    <a:close/>
                    <a:moveTo>
                      <a:pt x="3592745" y="724858"/>
                    </a:moveTo>
                    <a:cubicBezTo>
                      <a:pt x="3586892" y="728910"/>
                      <a:pt x="3581039" y="719455"/>
                      <a:pt x="3577888" y="714953"/>
                    </a:cubicBezTo>
                    <a:cubicBezTo>
                      <a:pt x="3594096" y="678485"/>
                      <a:pt x="3620659" y="755023"/>
                      <a:pt x="3592745" y="724858"/>
                    </a:cubicBezTo>
                    <a:close/>
                    <a:moveTo>
                      <a:pt x="3859276" y="321459"/>
                    </a:moveTo>
                    <a:cubicBezTo>
                      <a:pt x="3864679" y="319658"/>
                      <a:pt x="3876835" y="326861"/>
                      <a:pt x="3874134" y="332714"/>
                    </a:cubicBezTo>
                    <a:cubicBezTo>
                      <a:pt x="3868731" y="332714"/>
                      <a:pt x="3848921" y="330013"/>
                      <a:pt x="3859276" y="321459"/>
                    </a:cubicBezTo>
                    <a:close/>
                    <a:moveTo>
                      <a:pt x="2884545" y="4391467"/>
                    </a:moveTo>
                    <a:cubicBezTo>
                      <a:pt x="2911559" y="4506724"/>
                      <a:pt x="2866537" y="4429736"/>
                      <a:pt x="2806657" y="4409476"/>
                    </a:cubicBezTo>
                    <a:cubicBezTo>
                      <a:pt x="2777843" y="4359951"/>
                      <a:pt x="2716613" y="4316730"/>
                      <a:pt x="2670240" y="4268556"/>
                    </a:cubicBezTo>
                    <a:cubicBezTo>
                      <a:pt x="2627919" y="4236140"/>
                      <a:pt x="2597754" y="4166356"/>
                      <a:pt x="2566238" y="4133039"/>
                    </a:cubicBezTo>
                    <a:cubicBezTo>
                      <a:pt x="2567139" y="4027687"/>
                      <a:pt x="2586498" y="4112329"/>
                      <a:pt x="2624767" y="4108727"/>
                    </a:cubicBezTo>
                    <a:cubicBezTo>
                      <a:pt x="2643677" y="4074510"/>
                      <a:pt x="2675643" y="4060103"/>
                      <a:pt x="2709409" y="4077662"/>
                    </a:cubicBezTo>
                    <a:cubicBezTo>
                      <a:pt x="2739574" y="4084415"/>
                      <a:pt x="2762535" y="4068207"/>
                      <a:pt x="2787298" y="4084866"/>
                    </a:cubicBezTo>
                    <a:cubicBezTo>
                      <a:pt x="2886346" y="4042995"/>
                      <a:pt x="2873740" y="4105576"/>
                      <a:pt x="2922814" y="4102875"/>
                    </a:cubicBezTo>
                    <a:cubicBezTo>
                      <a:pt x="2999802" y="4063705"/>
                      <a:pt x="2906606" y="4165906"/>
                      <a:pt x="2945776" y="4188867"/>
                    </a:cubicBezTo>
                    <a:cubicBezTo>
                      <a:pt x="2984495" y="4208226"/>
                      <a:pt x="3009707" y="4217231"/>
                      <a:pt x="2958382" y="4231188"/>
                    </a:cubicBezTo>
                    <a:cubicBezTo>
                      <a:pt x="2982694" y="4280262"/>
                      <a:pt x="3020062" y="4282063"/>
                      <a:pt x="2939923" y="4297821"/>
                    </a:cubicBezTo>
                    <a:cubicBezTo>
                      <a:pt x="2914710" y="4304124"/>
                      <a:pt x="2952079" y="4338341"/>
                      <a:pt x="2939022" y="4329786"/>
                    </a:cubicBezTo>
                    <a:cubicBezTo>
                      <a:pt x="2899403" y="4325735"/>
                      <a:pt x="2911559" y="4380661"/>
                      <a:pt x="2884545" y="4391467"/>
                    </a:cubicBezTo>
                    <a:close/>
                    <a:moveTo>
                      <a:pt x="698267" y="3365861"/>
                    </a:moveTo>
                    <a:cubicBezTo>
                      <a:pt x="693314" y="3368112"/>
                      <a:pt x="688362" y="3362709"/>
                      <a:pt x="683409" y="3364510"/>
                    </a:cubicBezTo>
                    <a:cubicBezTo>
                      <a:pt x="684310" y="3328042"/>
                      <a:pt x="722579" y="3372614"/>
                      <a:pt x="698267" y="3365861"/>
                    </a:cubicBezTo>
                    <a:close/>
                    <a:moveTo>
                      <a:pt x="816675" y="3162360"/>
                    </a:moveTo>
                    <a:cubicBezTo>
                      <a:pt x="808571" y="3163711"/>
                      <a:pt x="796415" y="3143901"/>
                      <a:pt x="788311" y="3145252"/>
                    </a:cubicBezTo>
                    <a:cubicBezTo>
                      <a:pt x="810372" y="3121840"/>
                      <a:pt x="858546" y="3147053"/>
                      <a:pt x="816675" y="3162360"/>
                    </a:cubicBezTo>
                    <a:close/>
                    <a:moveTo>
                      <a:pt x="657747" y="3306882"/>
                    </a:moveTo>
                    <a:cubicBezTo>
                      <a:pt x="662699" y="3306882"/>
                      <a:pt x="665851" y="3310484"/>
                      <a:pt x="665851" y="3314986"/>
                    </a:cubicBezTo>
                    <a:cubicBezTo>
                      <a:pt x="662249" y="3336146"/>
                      <a:pt x="636586" y="3310484"/>
                      <a:pt x="657747" y="3306882"/>
                    </a:cubicBezTo>
                    <a:close/>
                    <a:moveTo>
                      <a:pt x="1619871" y="4318081"/>
                    </a:moveTo>
                    <a:cubicBezTo>
                      <a:pt x="1621222" y="4325284"/>
                      <a:pt x="1649586" y="4314479"/>
                      <a:pt x="1627975" y="4326635"/>
                    </a:cubicBezTo>
                    <a:cubicBezTo>
                      <a:pt x="1622122" y="4326635"/>
                      <a:pt x="1619871" y="4322133"/>
                      <a:pt x="1619871" y="4318081"/>
                    </a:cubicBezTo>
                    <a:close/>
                    <a:moveTo>
                      <a:pt x="1619871" y="4316730"/>
                    </a:moveTo>
                    <a:cubicBezTo>
                      <a:pt x="1620322" y="4313579"/>
                      <a:pt x="1623023" y="4310427"/>
                      <a:pt x="1627075" y="4310427"/>
                    </a:cubicBezTo>
                    <a:cubicBezTo>
                      <a:pt x="1623923" y="4311327"/>
                      <a:pt x="1620772" y="4314029"/>
                      <a:pt x="1619871" y="4316730"/>
                    </a:cubicBezTo>
                    <a:close/>
                    <a:moveTo>
                      <a:pt x="4991135" y="0"/>
                    </a:moveTo>
                    <a:lnTo>
                      <a:pt x="4991135" y="3673362"/>
                    </a:lnTo>
                    <a:cubicBezTo>
                      <a:pt x="4982131" y="3667510"/>
                      <a:pt x="4972676" y="3659406"/>
                      <a:pt x="4963221" y="3649050"/>
                    </a:cubicBezTo>
                    <a:cubicBezTo>
                      <a:pt x="4892086" y="3605829"/>
                      <a:pt x="4938909" y="3628790"/>
                      <a:pt x="4881281" y="3635994"/>
                    </a:cubicBezTo>
                    <a:cubicBezTo>
                      <a:pt x="4833107" y="3595024"/>
                      <a:pt x="4811496" y="3612132"/>
                      <a:pt x="4770076" y="3598175"/>
                    </a:cubicBezTo>
                    <a:cubicBezTo>
                      <a:pt x="4774128" y="3590521"/>
                      <a:pt x="4810596" y="3569361"/>
                      <a:pt x="4787184" y="3568461"/>
                    </a:cubicBezTo>
                    <a:cubicBezTo>
                      <a:pt x="4777730" y="3567110"/>
                      <a:pt x="4765574" y="3569811"/>
                      <a:pt x="4776379" y="3557655"/>
                    </a:cubicBezTo>
                    <a:cubicBezTo>
                      <a:pt x="4788985" y="3539646"/>
                      <a:pt x="4819601" y="3577915"/>
                      <a:pt x="4828154" y="3554504"/>
                    </a:cubicBezTo>
                    <a:cubicBezTo>
                      <a:pt x="4832206" y="3549551"/>
                      <a:pt x="4868674" y="3531092"/>
                      <a:pt x="4862372" y="3521187"/>
                    </a:cubicBezTo>
                    <a:cubicBezTo>
                      <a:pt x="4859220" y="3505430"/>
                      <a:pt x="4847064" y="3523889"/>
                      <a:pt x="4850215" y="3492373"/>
                    </a:cubicBezTo>
                    <a:cubicBezTo>
                      <a:pt x="4860571" y="3482919"/>
                      <a:pt x="4853817" y="3384770"/>
                      <a:pt x="4874527" y="3428892"/>
                    </a:cubicBezTo>
                    <a:cubicBezTo>
                      <a:pt x="4877229" y="3410883"/>
                      <a:pt x="4879930" y="3397826"/>
                      <a:pt x="4906943" y="3392424"/>
                    </a:cubicBezTo>
                    <a:cubicBezTo>
                      <a:pt x="4867324" y="3358657"/>
                      <a:pt x="4766024" y="3369012"/>
                      <a:pt x="4847514" y="3314986"/>
                    </a:cubicBezTo>
                    <a:cubicBezTo>
                      <a:pt x="4869125" y="3309583"/>
                      <a:pt x="4888034" y="3311834"/>
                      <a:pt x="4863272" y="3288873"/>
                    </a:cubicBezTo>
                    <a:cubicBezTo>
                      <a:pt x="4879030" y="3262760"/>
                      <a:pt x="4950165" y="3229444"/>
                      <a:pt x="4918199" y="3200629"/>
                    </a:cubicBezTo>
                    <a:cubicBezTo>
                      <a:pt x="4907844" y="3171365"/>
                      <a:pt x="4832657" y="3283920"/>
                      <a:pt x="4869575" y="3211435"/>
                    </a:cubicBezTo>
                    <a:cubicBezTo>
                      <a:pt x="4854718" y="3214586"/>
                      <a:pt x="4843012" y="3245651"/>
                      <a:pt x="4831756" y="3252855"/>
                    </a:cubicBezTo>
                    <a:cubicBezTo>
                      <a:pt x="4821401" y="3242950"/>
                      <a:pt x="4840311" y="3221790"/>
                      <a:pt x="4819601" y="3221790"/>
                    </a:cubicBezTo>
                    <a:cubicBezTo>
                      <a:pt x="4806544" y="3169114"/>
                      <a:pt x="4842562" y="3176768"/>
                      <a:pt x="4852917" y="3124091"/>
                    </a:cubicBezTo>
                    <a:cubicBezTo>
                      <a:pt x="4875878" y="3112386"/>
                      <a:pt x="4951065" y="3105182"/>
                      <a:pt x="4930355" y="3067364"/>
                    </a:cubicBezTo>
                    <a:cubicBezTo>
                      <a:pt x="4921801" y="3053857"/>
                      <a:pt x="4943412" y="3011986"/>
                      <a:pt x="4920000" y="3011086"/>
                    </a:cubicBezTo>
                    <a:cubicBezTo>
                      <a:pt x="4916398" y="3004783"/>
                      <a:pt x="4903792" y="2965613"/>
                      <a:pt x="4881731" y="2976419"/>
                    </a:cubicBezTo>
                    <a:cubicBezTo>
                      <a:pt x="4870925" y="2956159"/>
                      <a:pt x="4890285" y="2950306"/>
                      <a:pt x="4900641" y="2939500"/>
                    </a:cubicBezTo>
                    <a:cubicBezTo>
                      <a:pt x="4903342" y="2917439"/>
                      <a:pt x="4875428" y="2932747"/>
                      <a:pt x="4865073" y="2922842"/>
                    </a:cubicBezTo>
                    <a:cubicBezTo>
                      <a:pt x="4881281" y="2897630"/>
                      <a:pt x="4899290" y="2861612"/>
                      <a:pt x="4866874" y="2834148"/>
                    </a:cubicBezTo>
                    <a:cubicBezTo>
                      <a:pt x="4869125" y="2806685"/>
                      <a:pt x="4844363" y="2819291"/>
                      <a:pt x="4832206" y="2829196"/>
                    </a:cubicBezTo>
                    <a:cubicBezTo>
                      <a:pt x="4817800" y="2826945"/>
                      <a:pt x="4799341" y="2815239"/>
                      <a:pt x="4785383" y="2822443"/>
                    </a:cubicBezTo>
                    <a:cubicBezTo>
                      <a:pt x="4770526" y="2820642"/>
                      <a:pt x="4760171" y="2802183"/>
                      <a:pt x="4748015" y="2823343"/>
                    </a:cubicBezTo>
                    <a:cubicBezTo>
                      <a:pt x="4723253" y="2829646"/>
                      <a:pt x="4668325" y="2802183"/>
                      <a:pt x="4658421" y="2830997"/>
                    </a:cubicBezTo>
                    <a:cubicBezTo>
                      <a:pt x="4635460" y="2876919"/>
                      <a:pt x="4575130" y="2747706"/>
                      <a:pt x="4549017" y="2814789"/>
                    </a:cubicBezTo>
                    <a:cubicBezTo>
                      <a:pt x="4512549" y="2835499"/>
                      <a:pt x="4522454" y="2850807"/>
                      <a:pt x="4477432" y="2850807"/>
                    </a:cubicBezTo>
                    <a:cubicBezTo>
                      <a:pt x="4437362" y="2814789"/>
                      <a:pt x="4415751" y="2891777"/>
                      <a:pt x="4388288" y="2838651"/>
                    </a:cubicBezTo>
                    <a:cubicBezTo>
                      <a:pt x="4387837" y="2799481"/>
                      <a:pt x="4353170" y="2781473"/>
                      <a:pt x="4331560" y="2762113"/>
                    </a:cubicBezTo>
                    <a:cubicBezTo>
                      <a:pt x="4311750" y="2748606"/>
                      <a:pt x="4292841" y="2781923"/>
                      <a:pt x="4268078" y="2770217"/>
                    </a:cubicBezTo>
                    <a:cubicBezTo>
                      <a:pt x="4248269" y="2780122"/>
                      <a:pt x="4254572" y="2766615"/>
                      <a:pt x="4240164" y="2754909"/>
                    </a:cubicBezTo>
                    <a:cubicBezTo>
                      <a:pt x="4237463" y="2745455"/>
                      <a:pt x="4233861" y="2732398"/>
                      <a:pt x="4224407" y="2726996"/>
                    </a:cubicBezTo>
                    <a:cubicBezTo>
                      <a:pt x="4209550" y="2724294"/>
                      <a:pt x="4258173" y="2713039"/>
                      <a:pt x="4237013" y="2692779"/>
                    </a:cubicBezTo>
                    <a:cubicBezTo>
                      <a:pt x="4123557" y="2594180"/>
                      <a:pt x="4148769" y="2635600"/>
                      <a:pt x="4025408" y="2677921"/>
                    </a:cubicBezTo>
                    <a:cubicBezTo>
                      <a:pt x="4020006" y="2776070"/>
                      <a:pt x="3952022" y="2685575"/>
                      <a:pt x="3941217" y="2642804"/>
                    </a:cubicBezTo>
                    <a:cubicBezTo>
                      <a:pt x="3947520" y="2612189"/>
                      <a:pt x="3890342" y="2612189"/>
                      <a:pt x="3907450" y="2575271"/>
                    </a:cubicBezTo>
                    <a:cubicBezTo>
                      <a:pt x="3941217" y="2568517"/>
                      <a:pt x="3991191" y="2590128"/>
                      <a:pt x="3997945" y="2533850"/>
                    </a:cubicBezTo>
                    <a:cubicBezTo>
                      <a:pt x="4047469" y="2489278"/>
                      <a:pt x="3975434" y="2497833"/>
                      <a:pt x="3978135" y="2473070"/>
                    </a:cubicBezTo>
                    <a:cubicBezTo>
                      <a:pt x="3969131" y="2451009"/>
                      <a:pt x="3929511" y="2456862"/>
                      <a:pt x="3911502" y="2464966"/>
                    </a:cubicBezTo>
                    <a:cubicBezTo>
                      <a:pt x="3919156" y="2402385"/>
                      <a:pt x="3860627" y="2439304"/>
                      <a:pt x="3839917" y="2392481"/>
                    </a:cubicBezTo>
                    <a:cubicBezTo>
                      <a:pt x="3812453" y="2370420"/>
                      <a:pt x="3828211" y="2351961"/>
                      <a:pt x="3783639" y="2343406"/>
                    </a:cubicBezTo>
                    <a:cubicBezTo>
                      <a:pt x="3778687" y="2316843"/>
                      <a:pt x="3800297" y="2296133"/>
                      <a:pt x="3770132" y="2275423"/>
                    </a:cubicBezTo>
                    <a:cubicBezTo>
                      <a:pt x="3753474" y="2270470"/>
                      <a:pt x="3778236" y="2234453"/>
                      <a:pt x="3749422" y="2217344"/>
                    </a:cubicBezTo>
                    <a:cubicBezTo>
                      <a:pt x="3718357" y="2214643"/>
                      <a:pt x="3675136" y="2171421"/>
                      <a:pt x="3634616" y="2225448"/>
                    </a:cubicBezTo>
                    <a:cubicBezTo>
                      <a:pt x="3626511" y="2239855"/>
                      <a:pt x="3628312" y="2234903"/>
                      <a:pt x="3619758" y="2228149"/>
                    </a:cubicBezTo>
                    <a:cubicBezTo>
                      <a:pt x="3624711" y="2201136"/>
                      <a:pt x="3598598" y="2193933"/>
                      <a:pt x="3576537" y="2196184"/>
                    </a:cubicBezTo>
                    <a:cubicBezTo>
                      <a:pt x="3567983" y="2196634"/>
                      <a:pt x="3561229" y="2219595"/>
                      <a:pt x="3554476" y="2208340"/>
                    </a:cubicBezTo>
                    <a:cubicBezTo>
                      <a:pt x="3535567" y="2176824"/>
                      <a:pt x="3507653" y="2220946"/>
                      <a:pt x="3505402" y="2194383"/>
                    </a:cubicBezTo>
                    <a:cubicBezTo>
                      <a:pt x="3500900" y="2161066"/>
                      <a:pt x="3467133" y="2098486"/>
                      <a:pt x="3436068" y="2096685"/>
                    </a:cubicBezTo>
                    <a:cubicBezTo>
                      <a:pt x="3455877" y="1998986"/>
                      <a:pt x="3374387" y="2030052"/>
                      <a:pt x="3389245" y="1977826"/>
                    </a:cubicBezTo>
                    <a:cubicBezTo>
                      <a:pt x="3386543" y="1958016"/>
                      <a:pt x="3427514" y="1954865"/>
                      <a:pt x="3394647" y="1936405"/>
                    </a:cubicBezTo>
                    <a:cubicBezTo>
                      <a:pt x="3385193" y="1911193"/>
                      <a:pt x="3414007" y="1952163"/>
                      <a:pt x="3427514" y="1943159"/>
                    </a:cubicBezTo>
                    <a:cubicBezTo>
                      <a:pt x="3436518" y="1881478"/>
                      <a:pt x="3335668" y="1928752"/>
                      <a:pt x="3379790" y="1854465"/>
                    </a:cubicBezTo>
                    <a:cubicBezTo>
                      <a:pt x="3350525" y="1791434"/>
                      <a:pt x="3355928" y="1763070"/>
                      <a:pt x="3370785" y="1705892"/>
                    </a:cubicBezTo>
                    <a:cubicBezTo>
                      <a:pt x="3350976" y="1695537"/>
                      <a:pt x="3357279" y="1687433"/>
                      <a:pt x="3344673" y="1664021"/>
                    </a:cubicBezTo>
                    <a:cubicBezTo>
                      <a:pt x="3344222" y="1632956"/>
                      <a:pt x="3379790" y="1689234"/>
                      <a:pt x="3374387" y="1641960"/>
                    </a:cubicBezTo>
                    <a:cubicBezTo>
                      <a:pt x="3443271" y="1627103"/>
                      <a:pt x="3386093" y="1582081"/>
                      <a:pt x="3496397" y="1600089"/>
                    </a:cubicBezTo>
                    <a:cubicBezTo>
                      <a:pt x="3472536" y="1552816"/>
                      <a:pt x="3450925" y="1560920"/>
                      <a:pt x="3404102" y="1573977"/>
                    </a:cubicBezTo>
                    <a:cubicBezTo>
                      <a:pt x="3386543" y="1558669"/>
                      <a:pt x="3354577" y="1555067"/>
                      <a:pt x="3346924" y="1532556"/>
                    </a:cubicBezTo>
                    <a:cubicBezTo>
                      <a:pt x="3362231" y="1541561"/>
                      <a:pt x="3358179" y="1530755"/>
                      <a:pt x="3354577" y="1519050"/>
                    </a:cubicBezTo>
                    <a:cubicBezTo>
                      <a:pt x="3337019" y="1500590"/>
                      <a:pt x="3324863" y="1540660"/>
                      <a:pt x="3304153" y="1542461"/>
                    </a:cubicBezTo>
                    <a:cubicBezTo>
                      <a:pt x="3371686" y="1374078"/>
                      <a:pt x="3590044" y="1109798"/>
                      <a:pt x="3315408" y="1030108"/>
                    </a:cubicBezTo>
                    <a:cubicBezTo>
                      <a:pt x="3352776" y="987787"/>
                      <a:pt x="3326664" y="941415"/>
                      <a:pt x="3282992" y="923406"/>
                    </a:cubicBezTo>
                    <a:cubicBezTo>
                      <a:pt x="3264533" y="906747"/>
                      <a:pt x="3299650" y="872080"/>
                      <a:pt x="3246524" y="872531"/>
                    </a:cubicBezTo>
                    <a:cubicBezTo>
                      <a:pt x="3215909" y="848219"/>
                      <a:pt x="3237069" y="849569"/>
                      <a:pt x="3237069" y="827058"/>
                    </a:cubicBezTo>
                    <a:cubicBezTo>
                      <a:pt x="3219511" y="808149"/>
                      <a:pt x="3217260" y="792391"/>
                      <a:pt x="3214108" y="761326"/>
                    </a:cubicBezTo>
                    <a:cubicBezTo>
                      <a:pt x="3246974" y="671731"/>
                      <a:pt x="3045275" y="599246"/>
                      <a:pt x="3129016" y="478586"/>
                    </a:cubicBezTo>
                    <a:cubicBezTo>
                      <a:pt x="3135319" y="417356"/>
                      <a:pt x="2980443" y="406100"/>
                      <a:pt x="3004305" y="334965"/>
                    </a:cubicBezTo>
                    <a:cubicBezTo>
                      <a:pt x="3006105" y="316956"/>
                      <a:pt x="3008357" y="302099"/>
                      <a:pt x="2992149" y="299848"/>
                    </a:cubicBezTo>
                    <a:cubicBezTo>
                      <a:pt x="2981794" y="300748"/>
                      <a:pt x="3007906" y="286341"/>
                      <a:pt x="3002054" y="280488"/>
                    </a:cubicBezTo>
                    <a:cubicBezTo>
                      <a:pt x="3017361" y="288142"/>
                      <a:pt x="3014660" y="247172"/>
                      <a:pt x="3014660" y="236817"/>
                    </a:cubicBezTo>
                    <a:cubicBezTo>
                      <a:pt x="3028617" y="226912"/>
                      <a:pt x="3049327" y="213405"/>
                      <a:pt x="3045275" y="193596"/>
                    </a:cubicBezTo>
                    <a:cubicBezTo>
                      <a:pt x="3034019" y="168833"/>
                      <a:pt x="3108756" y="217908"/>
                      <a:pt x="3066885" y="141820"/>
                    </a:cubicBezTo>
                    <a:cubicBezTo>
                      <a:pt x="3076340" y="142720"/>
                      <a:pt x="3098851" y="154876"/>
                      <a:pt x="3105154" y="140469"/>
                    </a:cubicBezTo>
                    <a:cubicBezTo>
                      <a:pt x="3102903" y="100850"/>
                      <a:pt x="3129466" y="143171"/>
                      <a:pt x="3108756" y="102651"/>
                    </a:cubicBezTo>
                    <a:cubicBezTo>
                      <a:pt x="3126315" y="112105"/>
                      <a:pt x="3179891" y="105802"/>
                      <a:pt x="3176289" y="134616"/>
                    </a:cubicBezTo>
                    <a:cubicBezTo>
                      <a:pt x="3171337" y="149024"/>
                      <a:pt x="3131267" y="128313"/>
                      <a:pt x="3131718" y="146322"/>
                    </a:cubicBezTo>
                    <a:cubicBezTo>
                      <a:pt x="3151527" y="165232"/>
                      <a:pt x="3169086" y="155777"/>
                      <a:pt x="3189346" y="157578"/>
                    </a:cubicBezTo>
                    <a:cubicBezTo>
                      <a:pt x="3184844" y="190444"/>
                      <a:pt x="3228965" y="101300"/>
                      <a:pt x="3216359" y="207552"/>
                    </a:cubicBezTo>
                    <a:cubicBezTo>
                      <a:pt x="3233918" y="162530"/>
                      <a:pt x="3246974" y="149924"/>
                      <a:pt x="3303252" y="154426"/>
                    </a:cubicBezTo>
                    <a:cubicBezTo>
                      <a:pt x="3369435" y="109854"/>
                      <a:pt x="3490094" y="205752"/>
                      <a:pt x="3555827" y="202600"/>
                    </a:cubicBezTo>
                    <a:cubicBezTo>
                      <a:pt x="3561229" y="204851"/>
                      <a:pt x="3643620" y="234116"/>
                      <a:pt x="3619758" y="210704"/>
                    </a:cubicBezTo>
                    <a:cubicBezTo>
                      <a:pt x="3617957" y="208003"/>
                      <a:pt x="3609403" y="203050"/>
                      <a:pt x="3617957" y="205301"/>
                    </a:cubicBezTo>
                    <a:cubicBezTo>
                      <a:pt x="3646321" y="220609"/>
                      <a:pt x="3674235" y="244471"/>
                      <a:pt x="3708902" y="237717"/>
                    </a:cubicBezTo>
                    <a:cubicBezTo>
                      <a:pt x="3846220" y="331364"/>
                      <a:pt x="3773734" y="566379"/>
                      <a:pt x="3593195" y="526310"/>
                    </a:cubicBezTo>
                    <a:cubicBezTo>
                      <a:pt x="3456778" y="565479"/>
                      <a:pt x="3471185" y="501998"/>
                      <a:pt x="3434267" y="539366"/>
                    </a:cubicBezTo>
                    <a:cubicBezTo>
                      <a:pt x="3424812" y="526310"/>
                      <a:pt x="3411756" y="518206"/>
                      <a:pt x="3391496" y="528561"/>
                    </a:cubicBezTo>
                    <a:cubicBezTo>
                      <a:pt x="3384742" y="527210"/>
                      <a:pt x="3370785" y="518656"/>
                      <a:pt x="3367634" y="527660"/>
                    </a:cubicBezTo>
                    <a:cubicBezTo>
                      <a:pt x="3321261" y="529011"/>
                      <a:pt x="3302802" y="465079"/>
                      <a:pt x="3257780" y="502448"/>
                    </a:cubicBezTo>
                    <a:cubicBezTo>
                      <a:pt x="3298300" y="495244"/>
                      <a:pt x="3311356" y="554674"/>
                      <a:pt x="3352776" y="546119"/>
                    </a:cubicBezTo>
                    <a:cubicBezTo>
                      <a:pt x="3354127" y="577185"/>
                      <a:pt x="3406803" y="559626"/>
                      <a:pt x="3388794" y="587990"/>
                    </a:cubicBezTo>
                    <a:cubicBezTo>
                      <a:pt x="3535116" y="588440"/>
                      <a:pt x="3469834" y="706399"/>
                      <a:pt x="3567983" y="784737"/>
                    </a:cubicBezTo>
                    <a:cubicBezTo>
                      <a:pt x="3559429" y="831560"/>
                      <a:pt x="3614806" y="835162"/>
                      <a:pt x="3644971" y="826158"/>
                    </a:cubicBezTo>
                    <a:cubicBezTo>
                      <a:pt x="3701249" y="876132"/>
                      <a:pt x="3856575" y="879284"/>
                      <a:pt x="3777336" y="777984"/>
                    </a:cubicBezTo>
                    <a:cubicBezTo>
                      <a:pt x="3758427" y="762676"/>
                      <a:pt x="3744020" y="790590"/>
                      <a:pt x="3725110" y="783837"/>
                    </a:cubicBezTo>
                    <a:cubicBezTo>
                      <a:pt x="3704400" y="764027"/>
                      <a:pt x="3633265" y="745118"/>
                      <a:pt x="3664330" y="711351"/>
                    </a:cubicBezTo>
                    <a:cubicBezTo>
                      <a:pt x="3634616" y="630761"/>
                      <a:pt x="3775085" y="719005"/>
                      <a:pt x="3816505" y="695593"/>
                    </a:cubicBezTo>
                    <a:cubicBezTo>
                      <a:pt x="3907000" y="721706"/>
                      <a:pt x="3834514" y="659575"/>
                      <a:pt x="3892593" y="655073"/>
                    </a:cubicBezTo>
                    <a:cubicBezTo>
                      <a:pt x="3855675" y="597895"/>
                      <a:pt x="3764730" y="591592"/>
                      <a:pt x="3821458" y="503348"/>
                    </a:cubicBezTo>
                    <a:cubicBezTo>
                      <a:pt x="3828211" y="442118"/>
                      <a:pt x="3860177" y="484889"/>
                      <a:pt x="3864229" y="368732"/>
                    </a:cubicBezTo>
                    <a:cubicBezTo>
                      <a:pt x="3893944" y="378187"/>
                      <a:pt x="3955624" y="331364"/>
                      <a:pt x="3961927" y="379988"/>
                    </a:cubicBezTo>
                    <a:cubicBezTo>
                      <a:pt x="3970481" y="397096"/>
                      <a:pt x="3961027" y="361078"/>
                      <a:pt x="4004248" y="386741"/>
                    </a:cubicBezTo>
                    <a:cubicBezTo>
                      <a:pt x="3961027" y="299848"/>
                      <a:pt x="3980386" y="256627"/>
                      <a:pt x="3883138" y="220159"/>
                    </a:cubicBezTo>
                    <a:cubicBezTo>
                      <a:pt x="3867380" y="122010"/>
                      <a:pt x="3825060" y="83741"/>
                      <a:pt x="3759777" y="49975"/>
                    </a:cubicBezTo>
                    <a:cubicBezTo>
                      <a:pt x="3854324" y="44572"/>
                      <a:pt x="3890342" y="-21611"/>
                      <a:pt x="3979036" y="70685"/>
                    </a:cubicBezTo>
                    <a:cubicBezTo>
                      <a:pt x="3985789" y="70685"/>
                      <a:pt x="3854774" y="196297"/>
                      <a:pt x="3983087" y="191795"/>
                    </a:cubicBezTo>
                    <a:cubicBezTo>
                      <a:pt x="4032162" y="259328"/>
                      <a:pt x="4139315" y="183691"/>
                      <a:pt x="4083487" y="118408"/>
                    </a:cubicBezTo>
                    <a:cubicBezTo>
                      <a:pt x="4055123" y="67533"/>
                      <a:pt x="4070431" y="66183"/>
                      <a:pt x="4095643" y="28814"/>
                    </a:cubicBezTo>
                    <a:cubicBezTo>
                      <a:pt x="4052872" y="1351"/>
                      <a:pt x="4083937" y="23412"/>
                      <a:pt x="4096994" y="1351"/>
                    </a:cubicBezTo>
                    <a:cubicBezTo>
                      <a:pt x="4096093" y="0"/>
                      <a:pt x="4701642" y="0"/>
                      <a:pt x="4991135" y="0"/>
                    </a:cubicBezTo>
                    <a:close/>
                    <a:moveTo>
                      <a:pt x="4991135" y="4156001"/>
                    </a:moveTo>
                    <a:lnTo>
                      <a:pt x="4991135" y="4907421"/>
                    </a:lnTo>
                    <a:cubicBezTo>
                      <a:pt x="4956468" y="4902919"/>
                      <a:pt x="4915047" y="4888512"/>
                      <a:pt x="4892536" y="4947941"/>
                    </a:cubicBezTo>
                    <a:cubicBezTo>
                      <a:pt x="4869575" y="5028081"/>
                      <a:pt x="4782232" y="5078506"/>
                      <a:pt x="4705244" y="5089311"/>
                    </a:cubicBezTo>
                    <a:cubicBezTo>
                      <a:pt x="4615200" y="5036635"/>
                      <a:pt x="4422954" y="4964149"/>
                      <a:pt x="4452670" y="5138386"/>
                    </a:cubicBezTo>
                    <a:cubicBezTo>
                      <a:pt x="4428357" y="5141087"/>
                      <a:pt x="4400443" y="5155494"/>
                      <a:pt x="4377482" y="5174853"/>
                    </a:cubicBezTo>
                    <a:cubicBezTo>
                      <a:pt x="4340564" y="5188360"/>
                      <a:pt x="4293291" y="5173052"/>
                      <a:pt x="4278433" y="5135684"/>
                    </a:cubicBezTo>
                    <a:cubicBezTo>
                      <a:pt x="4271230" y="5107770"/>
                      <a:pt x="4262225" y="5126680"/>
                      <a:pt x="4246017" y="5130731"/>
                    </a:cubicBezTo>
                    <a:cubicBezTo>
                      <a:pt x="4219454" y="5129831"/>
                      <a:pt x="4178034" y="5106420"/>
                      <a:pt x="4171280" y="5147840"/>
                    </a:cubicBezTo>
                    <a:cubicBezTo>
                      <a:pt x="4157323" y="5163598"/>
                      <a:pt x="4142466" y="5164498"/>
                      <a:pt x="4155973" y="5141537"/>
                    </a:cubicBezTo>
                    <a:cubicBezTo>
                      <a:pt x="4134812" y="5142888"/>
                      <a:pt x="4111401" y="5165849"/>
                      <a:pt x="4092491" y="5167200"/>
                    </a:cubicBezTo>
                    <a:cubicBezTo>
                      <a:pt x="4057825" y="5162247"/>
                      <a:pt x="4125808" y="5140187"/>
                      <a:pt x="4136163" y="5137035"/>
                    </a:cubicBezTo>
                    <a:cubicBezTo>
                      <a:pt x="4206848" y="5060047"/>
                      <a:pt x="4107349" y="5123078"/>
                      <a:pt x="4060076" y="5122628"/>
                    </a:cubicBezTo>
                    <a:cubicBezTo>
                      <a:pt x="4051521" y="5143788"/>
                      <a:pt x="4042067" y="5115874"/>
                      <a:pt x="4051071" y="5107770"/>
                    </a:cubicBezTo>
                    <a:cubicBezTo>
                      <a:pt x="4105548" y="5093813"/>
                      <a:pt x="4063227" y="5076255"/>
                      <a:pt x="4033963" y="5071302"/>
                    </a:cubicBezTo>
                    <a:cubicBezTo>
                      <a:pt x="4030811" y="5058246"/>
                      <a:pt x="4022707" y="5039787"/>
                      <a:pt x="4008750" y="5035285"/>
                    </a:cubicBezTo>
                    <a:cubicBezTo>
                      <a:pt x="4038465" y="5012773"/>
                      <a:pt x="4027209" y="4975405"/>
                      <a:pt x="3983087" y="4978107"/>
                    </a:cubicBezTo>
                    <a:cubicBezTo>
                      <a:pt x="3925909" y="4950643"/>
                      <a:pt x="3961927" y="4989362"/>
                      <a:pt x="3899796" y="4963249"/>
                    </a:cubicBezTo>
                    <a:cubicBezTo>
                      <a:pt x="3912403" y="4940738"/>
                      <a:pt x="3911502" y="4933985"/>
                      <a:pt x="3900697" y="4908772"/>
                    </a:cubicBezTo>
                    <a:cubicBezTo>
                      <a:pt x="3933563" y="4888962"/>
                      <a:pt x="3925009" y="4938037"/>
                      <a:pt x="3943468" y="4944340"/>
                    </a:cubicBezTo>
                    <a:cubicBezTo>
                      <a:pt x="3943018" y="4938037"/>
                      <a:pt x="3944819" y="4924980"/>
                      <a:pt x="3953373" y="4933985"/>
                    </a:cubicBezTo>
                    <a:cubicBezTo>
                      <a:pt x="3964628" y="4934885"/>
                      <a:pt x="3990291" y="4924980"/>
                      <a:pt x="3995694" y="4914175"/>
                    </a:cubicBezTo>
                    <a:cubicBezTo>
                      <a:pt x="3974083" y="4928131"/>
                      <a:pt x="3942117" y="4903369"/>
                      <a:pt x="3946169" y="4881309"/>
                    </a:cubicBezTo>
                    <a:cubicBezTo>
                      <a:pt x="3954273" y="4877707"/>
                      <a:pt x="3975884" y="4854295"/>
                      <a:pt x="3962377" y="4848892"/>
                    </a:cubicBezTo>
                    <a:cubicBezTo>
                      <a:pt x="3916455" y="4851594"/>
                      <a:pt x="3970031" y="4831334"/>
                      <a:pt x="3918256" y="4800269"/>
                    </a:cubicBezTo>
                    <a:cubicBezTo>
                      <a:pt x="3979936" y="4688614"/>
                      <a:pt x="3866930" y="4811974"/>
                      <a:pt x="3843519" y="4780909"/>
                    </a:cubicBezTo>
                    <a:cubicBezTo>
                      <a:pt x="3831363" y="4702120"/>
                      <a:pt x="3876835" y="4627834"/>
                      <a:pt x="3954273" y="4608474"/>
                    </a:cubicBezTo>
                    <a:cubicBezTo>
                      <a:pt x="3966429" y="4632786"/>
                      <a:pt x="4007400" y="4621980"/>
                      <a:pt x="4020906" y="4604422"/>
                    </a:cubicBezTo>
                    <a:cubicBezTo>
                      <a:pt x="4007400" y="4596318"/>
                      <a:pt x="3997945" y="4587314"/>
                      <a:pt x="4020006" y="4584162"/>
                    </a:cubicBezTo>
                    <a:cubicBezTo>
                      <a:pt x="4044768" y="4610725"/>
                      <a:pt x="4100145" y="4581010"/>
                      <a:pt x="4152371" y="4570205"/>
                    </a:cubicBezTo>
                    <a:cubicBezTo>
                      <a:pt x="4164977" y="4555348"/>
                      <a:pt x="4130310" y="4562101"/>
                      <a:pt x="4123107" y="4555348"/>
                    </a:cubicBezTo>
                    <a:cubicBezTo>
                      <a:pt x="4142466" y="4519330"/>
                      <a:pt x="4209099" y="4512126"/>
                      <a:pt x="4235212" y="4489615"/>
                    </a:cubicBezTo>
                    <a:cubicBezTo>
                      <a:pt x="4198744" y="4500421"/>
                      <a:pt x="4111401" y="4501321"/>
                      <a:pt x="4141566" y="4441441"/>
                    </a:cubicBezTo>
                    <a:cubicBezTo>
                      <a:pt x="4214502" y="4406324"/>
                      <a:pt x="4369829" y="4445043"/>
                      <a:pt x="4394141" y="4354549"/>
                    </a:cubicBezTo>
                    <a:cubicBezTo>
                      <a:pt x="4478332" y="4243794"/>
                      <a:pt x="4585935" y="4167706"/>
                      <a:pt x="4725054" y="4144745"/>
                    </a:cubicBezTo>
                    <a:cubicBezTo>
                      <a:pt x="4772327" y="4079013"/>
                      <a:pt x="4758370" y="4172659"/>
                      <a:pt x="4825003" y="4161403"/>
                    </a:cubicBezTo>
                    <a:cubicBezTo>
                      <a:pt x="4876328" y="4094770"/>
                      <a:pt x="4889385" y="4189767"/>
                      <a:pt x="4942511" y="4178512"/>
                    </a:cubicBezTo>
                    <a:cubicBezTo>
                      <a:pt x="4956018" y="4156001"/>
                      <a:pt x="4972225" y="4153299"/>
                      <a:pt x="4991135" y="4156001"/>
                    </a:cubicBezTo>
                    <a:close/>
                    <a:moveTo>
                      <a:pt x="4566575" y="3520287"/>
                    </a:moveTo>
                    <a:cubicBezTo>
                      <a:pt x="4571528" y="3507230"/>
                      <a:pt x="4576481" y="3495525"/>
                      <a:pt x="4581433" y="3485170"/>
                    </a:cubicBezTo>
                    <a:cubicBezTo>
                      <a:pt x="4580532" y="3496875"/>
                      <a:pt x="4576030" y="3511283"/>
                      <a:pt x="4566575" y="3520287"/>
                    </a:cubicBezTo>
                    <a:close/>
                    <a:moveTo>
                      <a:pt x="3675586" y="3406381"/>
                    </a:moveTo>
                    <a:cubicBezTo>
                      <a:pt x="3651724" y="3409532"/>
                      <a:pt x="3606702" y="3443299"/>
                      <a:pt x="3605801" y="3466710"/>
                    </a:cubicBezTo>
                    <a:cubicBezTo>
                      <a:pt x="3592745" y="3504979"/>
                      <a:pt x="3527012" y="3500927"/>
                      <a:pt x="3502700" y="3533344"/>
                    </a:cubicBezTo>
                    <a:cubicBezTo>
                      <a:pt x="3479739" y="3584219"/>
                      <a:pt x="3459929" y="3496425"/>
                      <a:pt x="3404552" y="3537395"/>
                    </a:cubicBezTo>
                    <a:cubicBezTo>
                      <a:pt x="3370785" y="3542348"/>
                      <a:pt x="3292447" y="3515335"/>
                      <a:pt x="3282092" y="3545049"/>
                    </a:cubicBezTo>
                    <a:lnTo>
                      <a:pt x="3271286" y="3552253"/>
                    </a:lnTo>
                    <a:cubicBezTo>
                      <a:pt x="3271736" y="3531993"/>
                      <a:pt x="3251476" y="3533344"/>
                      <a:pt x="3238420" y="3531993"/>
                    </a:cubicBezTo>
                    <a:cubicBezTo>
                      <a:pt x="3222662" y="3518036"/>
                      <a:pt x="3205554" y="3509482"/>
                      <a:pt x="3192497" y="3494174"/>
                    </a:cubicBezTo>
                    <a:cubicBezTo>
                      <a:pt x="3174489" y="3484719"/>
                      <a:pt x="3208705" y="3439247"/>
                      <a:pt x="3205554" y="3417636"/>
                    </a:cubicBezTo>
                    <a:cubicBezTo>
                      <a:pt x="3215459" y="3392874"/>
                      <a:pt x="3210506" y="3398727"/>
                      <a:pt x="3235269" y="3401428"/>
                    </a:cubicBezTo>
                    <a:cubicBezTo>
                      <a:pt x="3256879" y="3398277"/>
                      <a:pt x="3220411" y="3351454"/>
                      <a:pt x="3214558" y="3324440"/>
                    </a:cubicBezTo>
                    <a:cubicBezTo>
                      <a:pt x="3238870" y="3195227"/>
                      <a:pt x="3407704" y="3142100"/>
                      <a:pt x="3264083" y="3024142"/>
                    </a:cubicBezTo>
                    <a:cubicBezTo>
                      <a:pt x="3265434" y="3002081"/>
                      <a:pt x="3229866" y="2966964"/>
                      <a:pt x="3275789" y="2984523"/>
                    </a:cubicBezTo>
                    <a:cubicBezTo>
                      <a:pt x="3335218" y="2894028"/>
                      <a:pt x="3451375" y="2894928"/>
                      <a:pt x="3555827" y="2900331"/>
                    </a:cubicBezTo>
                    <a:cubicBezTo>
                      <a:pt x="3589143" y="2886824"/>
                      <a:pt x="3567983" y="2930946"/>
                      <a:pt x="3621109" y="2909786"/>
                    </a:cubicBezTo>
                    <a:cubicBezTo>
                      <a:pt x="3627412" y="2909335"/>
                      <a:pt x="3625611" y="2916089"/>
                      <a:pt x="3626511" y="2920141"/>
                    </a:cubicBezTo>
                    <a:cubicBezTo>
                      <a:pt x="3636416" y="2936349"/>
                      <a:pt x="3648122" y="2916539"/>
                      <a:pt x="3648572" y="2905734"/>
                    </a:cubicBezTo>
                    <a:cubicBezTo>
                      <a:pt x="3748522" y="2873768"/>
                      <a:pt x="3706201" y="2943553"/>
                      <a:pt x="3753474" y="2881872"/>
                    </a:cubicBezTo>
                    <a:cubicBezTo>
                      <a:pt x="3768782" y="2848105"/>
                      <a:pt x="3775085" y="2931847"/>
                      <a:pt x="3812003" y="2888625"/>
                    </a:cubicBezTo>
                    <a:cubicBezTo>
                      <a:pt x="3837216" y="2883673"/>
                      <a:pt x="3867380" y="2850356"/>
                      <a:pt x="3883588" y="2885474"/>
                    </a:cubicBezTo>
                    <a:cubicBezTo>
                      <a:pt x="3954273" y="2906634"/>
                      <a:pt x="3877736" y="2817040"/>
                      <a:pt x="3905649" y="2785524"/>
                    </a:cubicBezTo>
                    <a:cubicBezTo>
                      <a:pt x="3932212" y="2723394"/>
                      <a:pt x="3972732" y="2742753"/>
                      <a:pt x="4020906" y="2726996"/>
                    </a:cubicBezTo>
                    <a:cubicBezTo>
                      <a:pt x="4042967" y="2715740"/>
                      <a:pt x="4025859" y="2684224"/>
                      <a:pt x="4040266" y="2679272"/>
                    </a:cubicBezTo>
                    <a:cubicBezTo>
                      <a:pt x="4086639" y="2690528"/>
                      <a:pt x="4117704" y="2621644"/>
                      <a:pt x="4164077" y="2646406"/>
                    </a:cubicBezTo>
                    <a:cubicBezTo>
                      <a:pt x="4286988" y="2753559"/>
                      <a:pt x="4171731" y="2676120"/>
                      <a:pt x="4225307" y="2749056"/>
                    </a:cubicBezTo>
                    <a:cubicBezTo>
                      <a:pt x="4235212" y="2792728"/>
                      <a:pt x="4250520" y="2783273"/>
                      <a:pt x="4290590" y="2783724"/>
                    </a:cubicBezTo>
                    <a:cubicBezTo>
                      <a:pt x="4318053" y="2762113"/>
                      <a:pt x="4323906" y="2783724"/>
                      <a:pt x="4348668" y="2785975"/>
                    </a:cubicBezTo>
                    <a:cubicBezTo>
                      <a:pt x="4372980" y="2816590"/>
                      <a:pt x="4375231" y="2867465"/>
                      <a:pt x="4419803" y="2875119"/>
                    </a:cubicBezTo>
                    <a:cubicBezTo>
                      <a:pt x="4474280" y="2812988"/>
                      <a:pt x="4477432" y="2917439"/>
                      <a:pt x="4569727" y="2807135"/>
                    </a:cubicBezTo>
                    <a:cubicBezTo>
                      <a:pt x="4595840" y="2812538"/>
                      <a:pt x="4651217" y="2887275"/>
                      <a:pt x="4671027" y="2839101"/>
                    </a:cubicBezTo>
                    <a:cubicBezTo>
                      <a:pt x="4661572" y="2817490"/>
                      <a:pt x="4691737" y="2841352"/>
                      <a:pt x="4701642" y="2831447"/>
                    </a:cubicBezTo>
                    <a:cubicBezTo>
                      <a:pt x="4713348" y="2825144"/>
                      <a:pt x="4729556" y="2838651"/>
                      <a:pt x="4742162" y="2836850"/>
                    </a:cubicBezTo>
                    <a:cubicBezTo>
                      <a:pt x="4752517" y="2838200"/>
                      <a:pt x="4761072" y="2817040"/>
                      <a:pt x="4767825" y="2829196"/>
                    </a:cubicBezTo>
                    <a:cubicBezTo>
                      <a:pt x="4790336" y="2830997"/>
                      <a:pt x="4832206" y="2849456"/>
                      <a:pt x="4850215" y="2830096"/>
                    </a:cubicBezTo>
                    <a:cubicBezTo>
                      <a:pt x="4913697" y="2877820"/>
                      <a:pt x="4807444" y="2935448"/>
                      <a:pt x="4883082" y="2938150"/>
                    </a:cubicBezTo>
                    <a:cubicBezTo>
                      <a:pt x="4862822" y="2941301"/>
                      <a:pt x="4868224" y="2968315"/>
                      <a:pt x="4870925" y="2983622"/>
                    </a:cubicBezTo>
                    <a:cubicBezTo>
                      <a:pt x="4921801" y="2993527"/>
                      <a:pt x="4913697" y="3041250"/>
                      <a:pt x="4922251" y="3083571"/>
                    </a:cubicBezTo>
                    <a:cubicBezTo>
                      <a:pt x="4898389" y="3101130"/>
                      <a:pt x="4856519" y="3102030"/>
                      <a:pt x="4837609" y="3123641"/>
                    </a:cubicBezTo>
                    <a:cubicBezTo>
                      <a:pt x="4842112" y="3165512"/>
                      <a:pt x="4795288" y="3162810"/>
                      <a:pt x="4804743" y="3198828"/>
                    </a:cubicBezTo>
                    <a:cubicBezTo>
                      <a:pt x="4822302" y="3265011"/>
                      <a:pt x="4829955" y="3256457"/>
                      <a:pt x="4764223" y="3284821"/>
                    </a:cubicBezTo>
                    <a:cubicBezTo>
                      <a:pt x="4707945" y="3387922"/>
                      <a:pt x="4635009" y="3376216"/>
                      <a:pt x="4581433" y="3485170"/>
                    </a:cubicBezTo>
                    <a:cubicBezTo>
                      <a:pt x="4583234" y="3464459"/>
                      <a:pt x="4574229" y="3452304"/>
                      <a:pt x="4563424" y="3494624"/>
                    </a:cubicBezTo>
                    <a:cubicBezTo>
                      <a:pt x="4527856" y="3511733"/>
                      <a:pt x="4570628" y="3583768"/>
                      <a:pt x="4585034" y="3578366"/>
                    </a:cubicBezTo>
                    <a:cubicBezTo>
                      <a:pt x="4684083" y="3681016"/>
                      <a:pt x="4663823" y="3559006"/>
                      <a:pt x="4755219" y="3568911"/>
                    </a:cubicBezTo>
                    <a:cubicBezTo>
                      <a:pt x="4761072" y="3633743"/>
                      <a:pt x="4723253" y="3658055"/>
                      <a:pt x="4668325" y="3646799"/>
                    </a:cubicBezTo>
                    <a:cubicBezTo>
                      <a:pt x="4655269" y="3663007"/>
                      <a:pt x="4639061" y="3690021"/>
                      <a:pt x="4634109" y="3711181"/>
                    </a:cubicBezTo>
                    <a:cubicBezTo>
                      <a:pt x="4551718" y="3710281"/>
                      <a:pt x="4573779" y="3861105"/>
                      <a:pt x="4477882" y="3805278"/>
                    </a:cubicBezTo>
                    <a:cubicBezTo>
                      <a:pt x="4498142" y="3716134"/>
                      <a:pt x="4443214" y="3711181"/>
                      <a:pt x="4373881" y="3707579"/>
                    </a:cubicBezTo>
                    <a:cubicBezTo>
                      <a:pt x="4296442" y="3737294"/>
                      <a:pt x="4428357" y="3609431"/>
                      <a:pt x="4438712" y="3590521"/>
                    </a:cubicBezTo>
                    <a:cubicBezTo>
                      <a:pt x="4429258" y="3579716"/>
                      <a:pt x="4440513" y="3561707"/>
                      <a:pt x="4443665" y="3551803"/>
                    </a:cubicBezTo>
                    <a:cubicBezTo>
                      <a:pt x="4431059" y="3540547"/>
                      <a:pt x="4427907" y="3560807"/>
                      <a:pt x="4424305" y="3572963"/>
                    </a:cubicBezTo>
                    <a:cubicBezTo>
                      <a:pt x="4390089" y="3580166"/>
                      <a:pt x="4348668" y="3579266"/>
                      <a:pt x="4313551" y="3608530"/>
                    </a:cubicBezTo>
                    <a:cubicBezTo>
                      <a:pt x="4289239" y="3602678"/>
                      <a:pt x="4255022" y="3596825"/>
                      <a:pt x="4232961" y="3593673"/>
                    </a:cubicBezTo>
                    <a:cubicBezTo>
                      <a:pt x="4277533" y="3566660"/>
                      <a:pt x="4234312" y="3573413"/>
                      <a:pt x="4209550" y="3570712"/>
                    </a:cubicBezTo>
                    <a:cubicBezTo>
                      <a:pt x="4191540" y="3551803"/>
                      <a:pt x="4295542" y="3569811"/>
                      <a:pt x="4299594" y="3529291"/>
                    </a:cubicBezTo>
                    <a:cubicBezTo>
                      <a:pt x="4240614" y="3566210"/>
                      <a:pt x="4241515" y="3519386"/>
                      <a:pt x="4211801" y="3479317"/>
                    </a:cubicBezTo>
                    <a:cubicBezTo>
                      <a:pt x="4233861" y="3517586"/>
                      <a:pt x="4226208" y="3585119"/>
                      <a:pt x="4192441" y="3531993"/>
                    </a:cubicBezTo>
                    <a:cubicBezTo>
                      <a:pt x="4175782" y="3582868"/>
                      <a:pt x="4109600" y="3567110"/>
                      <a:pt x="4121306" y="3635994"/>
                    </a:cubicBezTo>
                    <a:cubicBezTo>
                      <a:pt x="4074483" y="3803927"/>
                      <a:pt x="3997945" y="3690021"/>
                      <a:pt x="4060976" y="3807079"/>
                    </a:cubicBezTo>
                    <a:cubicBezTo>
                      <a:pt x="4025408" y="3763857"/>
                      <a:pt x="3971382" y="3846248"/>
                      <a:pt x="3929961" y="3839495"/>
                    </a:cubicBezTo>
                    <a:cubicBezTo>
                      <a:pt x="3878186" y="3819235"/>
                      <a:pt x="3926360" y="3828239"/>
                      <a:pt x="3932212" y="3808429"/>
                    </a:cubicBezTo>
                    <a:cubicBezTo>
                      <a:pt x="3918706" y="3766559"/>
                      <a:pt x="3948420" y="3776013"/>
                      <a:pt x="3943018" y="3741796"/>
                    </a:cubicBezTo>
                    <a:cubicBezTo>
                      <a:pt x="3992992" y="3699926"/>
                      <a:pt x="3919156" y="3667960"/>
                      <a:pt x="3959226" y="3645449"/>
                    </a:cubicBezTo>
                    <a:cubicBezTo>
                      <a:pt x="3965979" y="3675614"/>
                      <a:pt x="3971382" y="3663458"/>
                      <a:pt x="3986689" y="3651752"/>
                    </a:cubicBezTo>
                    <a:cubicBezTo>
                      <a:pt x="3994343" y="3644548"/>
                      <a:pt x="4005148" y="3656254"/>
                      <a:pt x="4014603" y="3649951"/>
                    </a:cubicBezTo>
                    <a:cubicBezTo>
                      <a:pt x="4029460" y="3631492"/>
                      <a:pt x="4020456" y="3665709"/>
                      <a:pt x="4060526" y="3641397"/>
                    </a:cubicBezTo>
                    <a:cubicBezTo>
                      <a:pt x="4078985" y="3626089"/>
                      <a:pt x="4053772" y="3617535"/>
                      <a:pt x="4042067" y="3612132"/>
                    </a:cubicBezTo>
                    <a:cubicBezTo>
                      <a:pt x="4038015" y="3542798"/>
                      <a:pt x="3997045" y="3582418"/>
                      <a:pt x="3986689" y="3547300"/>
                    </a:cubicBezTo>
                    <a:cubicBezTo>
                      <a:pt x="3974083" y="3510832"/>
                      <a:pt x="3971382" y="3508581"/>
                      <a:pt x="3932212" y="3492824"/>
                    </a:cubicBezTo>
                    <a:cubicBezTo>
                      <a:pt x="3918256" y="3495075"/>
                      <a:pt x="3931762" y="3443299"/>
                      <a:pt x="3916905" y="3427541"/>
                    </a:cubicBezTo>
                    <a:cubicBezTo>
                      <a:pt x="3902948" y="3410433"/>
                      <a:pt x="3900697" y="3413584"/>
                      <a:pt x="3885389" y="3423039"/>
                    </a:cubicBezTo>
                    <a:cubicBezTo>
                      <a:pt x="3866480" y="3396026"/>
                      <a:pt x="3848471" y="3401428"/>
                      <a:pt x="3824159" y="3404580"/>
                    </a:cubicBezTo>
                    <a:cubicBezTo>
                      <a:pt x="3743569" y="3377566"/>
                      <a:pt x="3754825" y="3362709"/>
                      <a:pt x="3675586" y="3406381"/>
                    </a:cubicBezTo>
                    <a:close/>
                    <a:moveTo>
                      <a:pt x="3289295" y="2594630"/>
                    </a:moveTo>
                    <a:cubicBezTo>
                      <a:pt x="3287044" y="2553210"/>
                      <a:pt x="3296949" y="2595981"/>
                      <a:pt x="3322612" y="2550959"/>
                    </a:cubicBezTo>
                    <a:cubicBezTo>
                      <a:pt x="3352326" y="2537002"/>
                      <a:pt x="3320811" y="2560864"/>
                      <a:pt x="3350525" y="2562664"/>
                    </a:cubicBezTo>
                    <a:cubicBezTo>
                      <a:pt x="3403201" y="2549608"/>
                      <a:pt x="3339720" y="2527997"/>
                      <a:pt x="3348274" y="2508638"/>
                    </a:cubicBezTo>
                    <a:cubicBezTo>
                      <a:pt x="3359980" y="2485226"/>
                      <a:pt x="3342421" y="2460014"/>
                      <a:pt x="3353227" y="2436152"/>
                    </a:cubicBezTo>
                    <a:cubicBezTo>
                      <a:pt x="3387894" y="2425347"/>
                      <a:pt x="3366734" y="2390229"/>
                      <a:pt x="3405903" y="2392030"/>
                    </a:cubicBezTo>
                    <a:cubicBezTo>
                      <a:pt x="3410855" y="2389329"/>
                      <a:pt x="3411756" y="2380324"/>
                      <a:pt x="3411756" y="2375822"/>
                    </a:cubicBezTo>
                    <a:cubicBezTo>
                      <a:pt x="3445973" y="2333502"/>
                      <a:pt x="3345123" y="2382125"/>
                      <a:pt x="3414907" y="2279475"/>
                    </a:cubicBezTo>
                    <a:cubicBezTo>
                      <a:pt x="3522960" y="2272271"/>
                      <a:pt x="3424362" y="2219145"/>
                      <a:pt x="3534216" y="2206539"/>
                    </a:cubicBezTo>
                    <a:cubicBezTo>
                      <a:pt x="3580589" y="2251561"/>
                      <a:pt x="3555376" y="2187179"/>
                      <a:pt x="3606251" y="2212392"/>
                    </a:cubicBezTo>
                    <a:cubicBezTo>
                      <a:pt x="3618858" y="2302436"/>
                      <a:pt x="3669733" y="2157915"/>
                      <a:pt x="3733214" y="2228149"/>
                    </a:cubicBezTo>
                    <a:cubicBezTo>
                      <a:pt x="3777336" y="2245258"/>
                      <a:pt x="3725560" y="2262817"/>
                      <a:pt x="3774185" y="2298834"/>
                    </a:cubicBezTo>
                    <a:cubicBezTo>
                      <a:pt x="3749422" y="2374472"/>
                      <a:pt x="3806150" y="2339804"/>
                      <a:pt x="3807951" y="2379424"/>
                    </a:cubicBezTo>
                    <a:cubicBezTo>
                      <a:pt x="3806600" y="2392030"/>
                      <a:pt x="3824159" y="2389329"/>
                      <a:pt x="3828661" y="2398333"/>
                    </a:cubicBezTo>
                    <a:cubicBezTo>
                      <a:pt x="3838566" y="2437503"/>
                      <a:pt x="3905649" y="2419044"/>
                      <a:pt x="3897996" y="2461364"/>
                    </a:cubicBezTo>
                    <a:cubicBezTo>
                      <a:pt x="3895294" y="2494231"/>
                      <a:pt x="3947520" y="2453711"/>
                      <a:pt x="3965079" y="2474871"/>
                    </a:cubicBezTo>
                    <a:cubicBezTo>
                      <a:pt x="3959226" y="2498733"/>
                      <a:pt x="3997045" y="2494231"/>
                      <a:pt x="4001547" y="2510889"/>
                    </a:cubicBezTo>
                    <a:cubicBezTo>
                      <a:pt x="3956525" y="2604985"/>
                      <a:pt x="3945719" y="2533400"/>
                      <a:pt x="3894394" y="2573019"/>
                    </a:cubicBezTo>
                    <a:cubicBezTo>
                      <a:pt x="3877285" y="2609037"/>
                      <a:pt x="3922307" y="2618042"/>
                      <a:pt x="3928160" y="2640553"/>
                    </a:cubicBezTo>
                    <a:cubicBezTo>
                      <a:pt x="3934914" y="2660813"/>
                      <a:pt x="3946620" y="2680623"/>
                      <a:pt x="3952022" y="2703584"/>
                    </a:cubicBezTo>
                    <a:cubicBezTo>
                      <a:pt x="3958325" y="2710337"/>
                      <a:pt x="3984438" y="2722944"/>
                      <a:pt x="3963278" y="2724744"/>
                    </a:cubicBezTo>
                    <a:cubicBezTo>
                      <a:pt x="3811103" y="2760312"/>
                      <a:pt x="3961927" y="2929595"/>
                      <a:pt x="3865580" y="2857110"/>
                    </a:cubicBezTo>
                    <a:cubicBezTo>
                      <a:pt x="3839917" y="2860261"/>
                      <a:pt x="3812453" y="2880521"/>
                      <a:pt x="3790392" y="2889526"/>
                    </a:cubicBezTo>
                    <a:cubicBezTo>
                      <a:pt x="3771033" y="2851257"/>
                      <a:pt x="3739517" y="2859811"/>
                      <a:pt x="3728712" y="2898530"/>
                    </a:cubicBezTo>
                    <a:cubicBezTo>
                      <a:pt x="3710253" y="2869266"/>
                      <a:pt x="3659378" y="2891327"/>
                      <a:pt x="3638217" y="2902132"/>
                    </a:cubicBezTo>
                    <a:cubicBezTo>
                      <a:pt x="3637767" y="2913388"/>
                      <a:pt x="3630564" y="2892227"/>
                      <a:pt x="3606251" y="2902132"/>
                    </a:cubicBezTo>
                    <a:cubicBezTo>
                      <a:pt x="3524311" y="2877820"/>
                      <a:pt x="3410405" y="2883673"/>
                      <a:pt x="3319910" y="2919240"/>
                    </a:cubicBezTo>
                    <a:cubicBezTo>
                      <a:pt x="3290196" y="2922392"/>
                      <a:pt x="3299200" y="2984973"/>
                      <a:pt x="3262282" y="2969665"/>
                    </a:cubicBezTo>
                    <a:cubicBezTo>
                      <a:pt x="3228965" y="2983622"/>
                      <a:pt x="3250126" y="2947604"/>
                      <a:pt x="3244723" y="2926444"/>
                    </a:cubicBezTo>
                    <a:cubicBezTo>
                      <a:pt x="3207805" y="2851707"/>
                      <a:pt x="3145224" y="2918790"/>
                      <a:pt x="3247425" y="2808936"/>
                    </a:cubicBezTo>
                    <a:cubicBezTo>
                      <a:pt x="3243373" y="2677471"/>
                      <a:pt x="3092548" y="2649557"/>
                      <a:pt x="3271286" y="2605436"/>
                    </a:cubicBezTo>
                    <a:cubicBezTo>
                      <a:pt x="3278490" y="2604085"/>
                      <a:pt x="3288845" y="2603184"/>
                      <a:pt x="3289295" y="2594630"/>
                    </a:cubicBezTo>
                    <a:close/>
                    <a:moveTo>
                      <a:pt x="3093899" y="3943946"/>
                    </a:moveTo>
                    <a:cubicBezTo>
                      <a:pt x="3088046" y="3985366"/>
                      <a:pt x="3137120" y="4011029"/>
                      <a:pt x="3174038" y="4015531"/>
                    </a:cubicBezTo>
                    <a:cubicBezTo>
                      <a:pt x="3198800" y="4019133"/>
                      <a:pt x="3152428" y="4042095"/>
                      <a:pt x="3181242" y="4052900"/>
                    </a:cubicBezTo>
                    <a:cubicBezTo>
                      <a:pt x="3194749" y="4055601"/>
                      <a:pt x="3182142" y="4054250"/>
                      <a:pt x="3177190" y="4058302"/>
                    </a:cubicBezTo>
                    <a:cubicBezTo>
                      <a:pt x="3174038" y="4063255"/>
                      <a:pt x="3172237" y="4071809"/>
                      <a:pt x="3180792" y="4068657"/>
                    </a:cubicBezTo>
                    <a:cubicBezTo>
                      <a:pt x="3192948" y="4092069"/>
                      <a:pt x="3246074" y="4080814"/>
                      <a:pt x="3262732" y="4103775"/>
                    </a:cubicBezTo>
                    <a:cubicBezTo>
                      <a:pt x="3290646" y="4111879"/>
                      <a:pt x="3297399" y="4052450"/>
                      <a:pt x="3323962" y="4081714"/>
                    </a:cubicBezTo>
                    <a:cubicBezTo>
                      <a:pt x="3271736" y="4109628"/>
                      <a:pt x="3366734" y="4137992"/>
                      <a:pt x="3312256" y="4171758"/>
                    </a:cubicBezTo>
                    <a:cubicBezTo>
                      <a:pt x="3270386" y="4264955"/>
                      <a:pt x="3433366" y="4266755"/>
                      <a:pt x="3368084" y="4339241"/>
                    </a:cubicBezTo>
                    <a:cubicBezTo>
                      <a:pt x="3305053" y="4345995"/>
                      <a:pt x="3368084" y="4405874"/>
                      <a:pt x="3347824" y="4430636"/>
                    </a:cubicBezTo>
                    <a:cubicBezTo>
                      <a:pt x="3332066" y="4418480"/>
                      <a:pt x="3238870" y="4475208"/>
                      <a:pt x="3262282" y="4444593"/>
                    </a:cubicBezTo>
                    <a:cubicBezTo>
                      <a:pt x="3298300" y="4345544"/>
                      <a:pt x="3241572" y="4415329"/>
                      <a:pt x="3228965" y="4370757"/>
                    </a:cubicBezTo>
                    <a:cubicBezTo>
                      <a:pt x="3201502" y="4353648"/>
                      <a:pt x="3115509" y="4274859"/>
                      <a:pt x="3130817" y="4350046"/>
                    </a:cubicBezTo>
                    <a:cubicBezTo>
                      <a:pt x="3128116" y="4360401"/>
                      <a:pt x="3104254" y="4369856"/>
                      <a:pt x="3115059" y="4382913"/>
                    </a:cubicBezTo>
                    <a:cubicBezTo>
                      <a:pt x="2837722" y="4258201"/>
                      <a:pt x="3077691" y="4340592"/>
                      <a:pt x="2973239" y="4234339"/>
                    </a:cubicBezTo>
                    <a:cubicBezTo>
                      <a:pt x="3041223" y="4236590"/>
                      <a:pt x="2980893" y="4184815"/>
                      <a:pt x="2950728" y="4177161"/>
                    </a:cubicBezTo>
                    <a:cubicBezTo>
                      <a:pt x="2933620" y="4150148"/>
                      <a:pt x="3004305" y="4067757"/>
                      <a:pt x="2935871" y="4083965"/>
                    </a:cubicBezTo>
                    <a:cubicBezTo>
                      <a:pt x="2916511" y="4030839"/>
                      <a:pt x="2969187" y="4070008"/>
                      <a:pt x="2963785" y="4034441"/>
                    </a:cubicBezTo>
                    <a:cubicBezTo>
                      <a:pt x="2955680" y="4018683"/>
                      <a:pt x="2906606" y="4024536"/>
                      <a:pt x="2921014" y="3999774"/>
                    </a:cubicBezTo>
                    <a:cubicBezTo>
                      <a:pt x="2926416" y="3987167"/>
                      <a:pt x="2911559" y="3988968"/>
                      <a:pt x="2906156" y="3982665"/>
                    </a:cubicBezTo>
                    <a:cubicBezTo>
                      <a:pt x="2911559" y="3965557"/>
                      <a:pt x="2891299" y="3953851"/>
                      <a:pt x="2898953" y="3937193"/>
                    </a:cubicBezTo>
                    <a:cubicBezTo>
                      <a:pt x="2985845" y="3884066"/>
                      <a:pt x="3012409" y="3866508"/>
                      <a:pt x="3093899" y="3943946"/>
                    </a:cubicBezTo>
                    <a:close/>
                    <a:moveTo>
                      <a:pt x="2800804" y="4416679"/>
                    </a:moveTo>
                    <a:cubicBezTo>
                      <a:pt x="2799904" y="4416679"/>
                      <a:pt x="2798553" y="4416229"/>
                      <a:pt x="2797653" y="4415779"/>
                    </a:cubicBezTo>
                    <a:cubicBezTo>
                      <a:pt x="2799454" y="4414428"/>
                      <a:pt x="2799904" y="4414428"/>
                      <a:pt x="2800804" y="4416679"/>
                    </a:cubicBezTo>
                    <a:close/>
                    <a:moveTo>
                      <a:pt x="3003854" y="4553547"/>
                    </a:moveTo>
                    <a:cubicBezTo>
                      <a:pt x="2984045" y="4543192"/>
                      <a:pt x="2970088" y="4514377"/>
                      <a:pt x="2951178" y="4503122"/>
                    </a:cubicBezTo>
                    <a:cubicBezTo>
                      <a:pt x="2946226" y="4498170"/>
                      <a:pt x="2908407" y="4489165"/>
                      <a:pt x="2919663" y="4476559"/>
                    </a:cubicBezTo>
                    <a:cubicBezTo>
                      <a:pt x="2913810" y="4478360"/>
                      <a:pt x="2910208" y="4479260"/>
                      <a:pt x="2907507" y="4478810"/>
                    </a:cubicBezTo>
                    <a:cubicBezTo>
                      <a:pt x="2898052" y="4461251"/>
                      <a:pt x="2909758" y="4460801"/>
                      <a:pt x="2910208" y="4441441"/>
                    </a:cubicBezTo>
                    <a:cubicBezTo>
                      <a:pt x="2902554" y="4427935"/>
                      <a:pt x="2879593" y="4393268"/>
                      <a:pt x="2909758" y="4391917"/>
                    </a:cubicBezTo>
                    <a:cubicBezTo>
                      <a:pt x="2914260" y="4296920"/>
                      <a:pt x="2979542" y="4386064"/>
                      <a:pt x="2945325" y="4308626"/>
                    </a:cubicBezTo>
                    <a:cubicBezTo>
                      <a:pt x="2971889" y="4310427"/>
                      <a:pt x="2992599" y="4338791"/>
                      <a:pt x="3015110" y="4354999"/>
                    </a:cubicBezTo>
                    <a:cubicBezTo>
                      <a:pt x="3036720" y="4366705"/>
                      <a:pt x="3122263" y="4373458"/>
                      <a:pt x="3086695" y="4400921"/>
                    </a:cubicBezTo>
                    <a:cubicBezTo>
                      <a:pt x="3044825" y="4400471"/>
                      <a:pt x="3095249" y="4431987"/>
                      <a:pt x="3063734" y="4443242"/>
                    </a:cubicBezTo>
                    <a:cubicBezTo>
                      <a:pt x="3052929" y="4447295"/>
                      <a:pt x="3047526" y="4455398"/>
                      <a:pt x="3047526" y="4432887"/>
                    </a:cubicBezTo>
                    <a:cubicBezTo>
                      <a:pt x="3024565" y="4404073"/>
                      <a:pt x="3007906" y="4478360"/>
                      <a:pt x="2995300" y="4494117"/>
                    </a:cubicBezTo>
                    <a:cubicBezTo>
                      <a:pt x="2957932" y="4492767"/>
                      <a:pt x="2990798" y="4506724"/>
                      <a:pt x="3001603" y="4525183"/>
                    </a:cubicBezTo>
                    <a:cubicBezTo>
                      <a:pt x="3003854" y="4534187"/>
                      <a:pt x="2999802" y="4547694"/>
                      <a:pt x="3003854" y="4553547"/>
                    </a:cubicBezTo>
                    <a:close/>
                    <a:moveTo>
                      <a:pt x="3202853" y="4684111"/>
                    </a:moveTo>
                    <a:cubicBezTo>
                      <a:pt x="3215459" y="4696718"/>
                      <a:pt x="3232117" y="4737688"/>
                      <a:pt x="3201052" y="4746692"/>
                    </a:cubicBezTo>
                    <a:cubicBezTo>
                      <a:pt x="3186194" y="4820078"/>
                      <a:pt x="3174038" y="4790814"/>
                      <a:pt x="3148376" y="4835836"/>
                    </a:cubicBezTo>
                    <a:cubicBezTo>
                      <a:pt x="3162783" y="4854295"/>
                      <a:pt x="3147925" y="4852945"/>
                      <a:pt x="3148376" y="4871854"/>
                    </a:cubicBezTo>
                    <a:cubicBezTo>
                      <a:pt x="3142523" y="4886261"/>
                      <a:pt x="3122713" y="4863750"/>
                      <a:pt x="3120912" y="4873205"/>
                    </a:cubicBezTo>
                    <a:cubicBezTo>
                      <a:pt x="3119111" y="4828182"/>
                      <a:pt x="3066885" y="4820078"/>
                      <a:pt x="3040322" y="4798018"/>
                    </a:cubicBezTo>
                    <a:cubicBezTo>
                      <a:pt x="3034019" y="4787662"/>
                      <a:pt x="3023214" y="4772355"/>
                      <a:pt x="3043924" y="4783160"/>
                    </a:cubicBezTo>
                    <a:cubicBezTo>
                      <a:pt x="3029967" y="4725982"/>
                      <a:pt x="3022764" y="4646743"/>
                      <a:pt x="3039422" y="4586863"/>
                    </a:cubicBezTo>
                    <a:cubicBezTo>
                      <a:pt x="3043924" y="4561651"/>
                      <a:pt x="2988097" y="4531036"/>
                      <a:pt x="3019612" y="4521131"/>
                    </a:cubicBezTo>
                    <a:cubicBezTo>
                      <a:pt x="3006105" y="4489165"/>
                      <a:pt x="3005655" y="4494117"/>
                      <a:pt x="3031768" y="4446844"/>
                    </a:cubicBezTo>
                    <a:cubicBezTo>
                      <a:pt x="3043924" y="4427935"/>
                      <a:pt x="3024114" y="4482412"/>
                      <a:pt x="3081293" y="4447745"/>
                    </a:cubicBezTo>
                    <a:cubicBezTo>
                      <a:pt x="3103354" y="4479710"/>
                      <a:pt x="3098401" y="4469806"/>
                      <a:pt x="3129917" y="4487815"/>
                    </a:cubicBezTo>
                    <a:cubicBezTo>
                      <a:pt x="3159631" y="4525183"/>
                      <a:pt x="3127665" y="4575608"/>
                      <a:pt x="3143874" y="4612526"/>
                    </a:cubicBezTo>
                    <a:cubicBezTo>
                      <a:pt x="3146575" y="4638639"/>
                      <a:pt x="3172688" y="4695817"/>
                      <a:pt x="3202853" y="4684111"/>
                    </a:cubicBezTo>
                    <a:close/>
                    <a:moveTo>
                      <a:pt x="3402751" y="4481961"/>
                    </a:moveTo>
                    <a:cubicBezTo>
                      <a:pt x="3416708" y="4504473"/>
                      <a:pt x="3444622" y="4560300"/>
                      <a:pt x="3414457" y="4575157"/>
                    </a:cubicBezTo>
                    <a:cubicBezTo>
                      <a:pt x="3405002" y="4610725"/>
                      <a:pt x="3384742" y="4616578"/>
                      <a:pt x="3347374" y="4613877"/>
                    </a:cubicBezTo>
                    <a:cubicBezTo>
                      <a:pt x="3305954" y="4622431"/>
                      <a:pt x="3319010" y="4647193"/>
                      <a:pt x="3287945" y="4663851"/>
                    </a:cubicBezTo>
                    <a:cubicBezTo>
                      <a:pt x="3271736" y="4665652"/>
                      <a:pt x="3252827" y="4671505"/>
                      <a:pt x="3234818" y="4676458"/>
                    </a:cubicBezTo>
                    <a:cubicBezTo>
                      <a:pt x="3210956" y="4686813"/>
                      <a:pt x="3218160" y="4666553"/>
                      <a:pt x="3187995" y="4676007"/>
                    </a:cubicBezTo>
                    <a:cubicBezTo>
                      <a:pt x="3174939" y="4648094"/>
                      <a:pt x="3138921" y="4616578"/>
                      <a:pt x="3155129" y="4583261"/>
                    </a:cubicBezTo>
                    <a:cubicBezTo>
                      <a:pt x="3154229" y="4571106"/>
                      <a:pt x="3143423" y="4538690"/>
                      <a:pt x="3165034" y="4543642"/>
                    </a:cubicBezTo>
                    <a:cubicBezTo>
                      <a:pt x="3180341" y="4538239"/>
                      <a:pt x="3170887" y="4477910"/>
                      <a:pt x="3215009" y="4491866"/>
                    </a:cubicBezTo>
                    <a:cubicBezTo>
                      <a:pt x="3240221" y="4508525"/>
                      <a:pt x="3227615" y="4471156"/>
                      <a:pt x="3257780" y="4468905"/>
                    </a:cubicBezTo>
                    <a:cubicBezTo>
                      <a:pt x="3327114" y="4436039"/>
                      <a:pt x="3325313" y="4439641"/>
                      <a:pt x="3402751" y="4481961"/>
                    </a:cubicBezTo>
                    <a:close/>
                    <a:moveTo>
                      <a:pt x="3162783" y="4531486"/>
                    </a:moveTo>
                    <a:cubicBezTo>
                      <a:pt x="3151977" y="4537339"/>
                      <a:pt x="3152428" y="4497719"/>
                      <a:pt x="3144774" y="4489615"/>
                    </a:cubicBezTo>
                    <a:cubicBezTo>
                      <a:pt x="3123163" y="4465754"/>
                      <a:pt x="3076790" y="4448195"/>
                      <a:pt x="3083994" y="4413078"/>
                    </a:cubicBezTo>
                    <a:cubicBezTo>
                      <a:pt x="3104704" y="4411277"/>
                      <a:pt x="3152428" y="4361302"/>
                      <a:pt x="3139371" y="4339241"/>
                    </a:cubicBezTo>
                    <a:cubicBezTo>
                      <a:pt x="3134419" y="4309977"/>
                      <a:pt x="3225364" y="4377060"/>
                      <a:pt x="3226264" y="4394168"/>
                    </a:cubicBezTo>
                    <a:cubicBezTo>
                      <a:pt x="3278040" y="4403173"/>
                      <a:pt x="3263182" y="4392367"/>
                      <a:pt x="3253728" y="4437840"/>
                    </a:cubicBezTo>
                    <a:cubicBezTo>
                      <a:pt x="3241121" y="4454048"/>
                      <a:pt x="3246074" y="4461701"/>
                      <a:pt x="3226264" y="4474308"/>
                    </a:cubicBezTo>
                    <a:cubicBezTo>
                      <a:pt x="3225814" y="4488715"/>
                      <a:pt x="3156930" y="4462152"/>
                      <a:pt x="3162783" y="4531486"/>
                    </a:cubicBezTo>
                    <a:close/>
                    <a:moveTo>
                      <a:pt x="4277533" y="3608080"/>
                    </a:moveTo>
                    <a:cubicBezTo>
                      <a:pt x="4255922" y="3609431"/>
                      <a:pt x="4212251" y="3625189"/>
                      <a:pt x="4203696" y="3595024"/>
                    </a:cubicBezTo>
                    <a:cubicBezTo>
                      <a:pt x="4219454" y="3614834"/>
                      <a:pt x="4257273" y="3600426"/>
                      <a:pt x="4277533" y="3608080"/>
                    </a:cubicBezTo>
                    <a:close/>
                    <a:moveTo>
                      <a:pt x="3807951" y="3578366"/>
                    </a:moveTo>
                    <a:cubicBezTo>
                      <a:pt x="3762479" y="3539646"/>
                      <a:pt x="3727811" y="3492373"/>
                      <a:pt x="3689543" y="3447351"/>
                    </a:cubicBezTo>
                    <a:cubicBezTo>
                      <a:pt x="3680989" y="3426190"/>
                      <a:pt x="3640469" y="3434745"/>
                      <a:pt x="3662079" y="3418987"/>
                    </a:cubicBezTo>
                    <a:cubicBezTo>
                      <a:pt x="3708902" y="3418537"/>
                      <a:pt x="3730513" y="3370813"/>
                      <a:pt x="3779587" y="3400528"/>
                    </a:cubicBezTo>
                    <a:cubicBezTo>
                      <a:pt x="3795795" y="3423939"/>
                      <a:pt x="3805700" y="3393775"/>
                      <a:pt x="3812904" y="3417636"/>
                    </a:cubicBezTo>
                    <a:cubicBezTo>
                      <a:pt x="3824609" y="3415835"/>
                      <a:pt x="3824609" y="3426641"/>
                      <a:pt x="3836765" y="3421238"/>
                    </a:cubicBezTo>
                    <a:cubicBezTo>
                      <a:pt x="3852523" y="3390173"/>
                      <a:pt x="3871883" y="3441498"/>
                      <a:pt x="3892143" y="3434295"/>
                    </a:cubicBezTo>
                    <a:cubicBezTo>
                      <a:pt x="3922307" y="3414935"/>
                      <a:pt x="3908351" y="3483369"/>
                      <a:pt x="3916455" y="3496875"/>
                    </a:cubicBezTo>
                    <a:cubicBezTo>
                      <a:pt x="3955624" y="3515335"/>
                      <a:pt x="3967330" y="3525690"/>
                      <a:pt x="3980836" y="3565759"/>
                    </a:cubicBezTo>
                    <a:cubicBezTo>
                      <a:pt x="3992542" y="3578366"/>
                      <a:pt x="4019556" y="3571162"/>
                      <a:pt x="4025408" y="3589621"/>
                    </a:cubicBezTo>
                    <a:cubicBezTo>
                      <a:pt x="4025408" y="3643648"/>
                      <a:pt x="4078985" y="3620686"/>
                      <a:pt x="4034863" y="3639596"/>
                    </a:cubicBezTo>
                    <a:cubicBezTo>
                      <a:pt x="4017755" y="3621587"/>
                      <a:pt x="4018205" y="3632842"/>
                      <a:pt x="4003798" y="3640496"/>
                    </a:cubicBezTo>
                    <a:cubicBezTo>
                      <a:pt x="3991642" y="3634193"/>
                      <a:pt x="3982187" y="3638245"/>
                      <a:pt x="3969581" y="3642747"/>
                    </a:cubicBezTo>
                    <a:cubicBezTo>
                      <a:pt x="3963728" y="3616635"/>
                      <a:pt x="3907900" y="3651301"/>
                      <a:pt x="3949321" y="3697224"/>
                    </a:cubicBezTo>
                    <a:cubicBezTo>
                      <a:pt x="3944819" y="3745848"/>
                      <a:pt x="3908351" y="3759355"/>
                      <a:pt x="3919606" y="3805728"/>
                    </a:cubicBezTo>
                    <a:cubicBezTo>
                      <a:pt x="3917805" y="3809780"/>
                      <a:pt x="3901597" y="3811130"/>
                      <a:pt x="3898896" y="3816983"/>
                    </a:cubicBezTo>
                    <a:cubicBezTo>
                      <a:pt x="3853424" y="3759355"/>
                      <a:pt x="3901597" y="3618886"/>
                      <a:pt x="3807951" y="3578366"/>
                    </a:cubicBezTo>
                    <a:close/>
                    <a:moveTo>
                      <a:pt x="4061426" y="3815182"/>
                    </a:moveTo>
                    <a:lnTo>
                      <a:pt x="4061426" y="3816083"/>
                    </a:lnTo>
                    <a:cubicBezTo>
                      <a:pt x="4060976" y="3816083"/>
                      <a:pt x="4061426" y="3815633"/>
                      <a:pt x="4061426" y="3815182"/>
                    </a:cubicBezTo>
                    <a:close/>
                    <a:moveTo>
                      <a:pt x="3842618" y="4684111"/>
                    </a:moveTo>
                    <a:cubicBezTo>
                      <a:pt x="3838116" y="4646743"/>
                      <a:pt x="3859276" y="4630985"/>
                      <a:pt x="3888541" y="4610725"/>
                    </a:cubicBezTo>
                    <a:cubicBezTo>
                      <a:pt x="3905199" y="4570205"/>
                      <a:pt x="3812453" y="4643591"/>
                      <a:pt x="3806150" y="4601721"/>
                    </a:cubicBezTo>
                    <a:cubicBezTo>
                      <a:pt x="3825510" y="4602621"/>
                      <a:pt x="3846670" y="4548595"/>
                      <a:pt x="3831813" y="4529235"/>
                    </a:cubicBezTo>
                    <a:cubicBezTo>
                      <a:pt x="3841718" y="4490516"/>
                      <a:pt x="3888991" y="4468905"/>
                      <a:pt x="3821007" y="4438740"/>
                    </a:cubicBezTo>
                    <a:cubicBezTo>
                      <a:pt x="3800297" y="4436039"/>
                      <a:pt x="3835865" y="4429286"/>
                      <a:pt x="3834514" y="4420731"/>
                    </a:cubicBezTo>
                    <a:cubicBezTo>
                      <a:pt x="3839917" y="4394619"/>
                      <a:pt x="3883138" y="4382913"/>
                      <a:pt x="3906100" y="4369406"/>
                    </a:cubicBezTo>
                    <a:cubicBezTo>
                      <a:pt x="3934464" y="4400921"/>
                      <a:pt x="3961927" y="4371207"/>
                      <a:pt x="3992542" y="4366255"/>
                    </a:cubicBezTo>
                    <a:cubicBezTo>
                      <a:pt x="4003798" y="4469806"/>
                      <a:pt x="4164077" y="4405874"/>
                      <a:pt x="4128059" y="4479710"/>
                    </a:cubicBezTo>
                    <a:cubicBezTo>
                      <a:pt x="4073582" y="4494117"/>
                      <a:pt x="4015053" y="4494117"/>
                      <a:pt x="3965079" y="4525633"/>
                    </a:cubicBezTo>
                    <a:cubicBezTo>
                      <a:pt x="3963728" y="4565253"/>
                      <a:pt x="3926810" y="4596768"/>
                      <a:pt x="3896195" y="4616578"/>
                    </a:cubicBezTo>
                    <a:cubicBezTo>
                      <a:pt x="3884939" y="4625582"/>
                      <a:pt x="3843969" y="4716978"/>
                      <a:pt x="3842618" y="4684111"/>
                    </a:cubicBezTo>
                    <a:close/>
                    <a:moveTo>
                      <a:pt x="3778236" y="4698969"/>
                    </a:moveTo>
                    <a:cubicBezTo>
                      <a:pt x="3780938" y="4690865"/>
                      <a:pt x="3792193" y="4682310"/>
                      <a:pt x="3799397" y="4679159"/>
                    </a:cubicBezTo>
                    <a:cubicBezTo>
                      <a:pt x="3834064" y="4681860"/>
                      <a:pt x="3792644" y="4708423"/>
                      <a:pt x="3778236" y="4698969"/>
                    </a:cubicBezTo>
                    <a:close/>
                    <a:moveTo>
                      <a:pt x="868901" y="1868422"/>
                    </a:moveTo>
                    <a:cubicBezTo>
                      <a:pt x="852243" y="1845461"/>
                      <a:pt x="875204" y="1835106"/>
                      <a:pt x="875204" y="1864370"/>
                    </a:cubicBezTo>
                    <a:cubicBezTo>
                      <a:pt x="883758" y="1868422"/>
                      <a:pt x="873403" y="1870223"/>
                      <a:pt x="868901" y="1868422"/>
                    </a:cubicBezTo>
                    <a:close/>
                    <a:moveTo>
                      <a:pt x="535736" y="2134954"/>
                    </a:moveTo>
                    <a:cubicBezTo>
                      <a:pt x="531234" y="2139006"/>
                      <a:pt x="524481" y="2146209"/>
                      <a:pt x="517728" y="2144408"/>
                    </a:cubicBezTo>
                    <a:cubicBezTo>
                      <a:pt x="517728" y="2139906"/>
                      <a:pt x="531234" y="2130451"/>
                      <a:pt x="535736" y="2134954"/>
                    </a:cubicBezTo>
                    <a:close/>
                    <a:moveTo>
                      <a:pt x="539338" y="1961618"/>
                    </a:moveTo>
                    <a:cubicBezTo>
                      <a:pt x="517728" y="1941358"/>
                      <a:pt x="574005" y="1944960"/>
                      <a:pt x="541589" y="1921548"/>
                    </a:cubicBezTo>
                    <a:cubicBezTo>
                      <a:pt x="546542" y="1915695"/>
                      <a:pt x="551494" y="1917046"/>
                      <a:pt x="542940" y="1909842"/>
                    </a:cubicBezTo>
                    <a:cubicBezTo>
                      <a:pt x="543390" y="1885080"/>
                      <a:pt x="554646" y="1891383"/>
                      <a:pt x="568603" y="1897236"/>
                    </a:cubicBezTo>
                    <a:cubicBezTo>
                      <a:pt x="601919" y="1843660"/>
                      <a:pt x="670353" y="1867521"/>
                      <a:pt x="584811" y="1917946"/>
                    </a:cubicBezTo>
                    <a:cubicBezTo>
                      <a:pt x="623080" y="1926501"/>
                      <a:pt x="545641" y="1951713"/>
                      <a:pt x="539338" y="1961618"/>
                    </a:cubicBezTo>
                    <a:close/>
                    <a:moveTo>
                      <a:pt x="510524" y="2299735"/>
                    </a:moveTo>
                    <a:cubicBezTo>
                      <a:pt x="516377" y="2285328"/>
                      <a:pt x="526732" y="2260565"/>
                      <a:pt x="501970" y="2282176"/>
                    </a:cubicBezTo>
                    <a:cubicBezTo>
                      <a:pt x="492965" y="2283077"/>
                      <a:pt x="506022" y="2267319"/>
                      <a:pt x="507372" y="2262366"/>
                    </a:cubicBezTo>
                    <a:cubicBezTo>
                      <a:pt x="516827" y="2256514"/>
                      <a:pt x="526282" y="2260115"/>
                      <a:pt x="537988" y="2253812"/>
                    </a:cubicBezTo>
                    <a:cubicBezTo>
                      <a:pt x="535736" y="2273622"/>
                      <a:pt x="540239" y="2305588"/>
                      <a:pt x="510524" y="2299735"/>
                    </a:cubicBezTo>
                    <a:close/>
                    <a:moveTo>
                      <a:pt x="588412" y="2315493"/>
                    </a:moveTo>
                    <a:cubicBezTo>
                      <a:pt x="598768" y="2290280"/>
                      <a:pt x="613625" y="2308739"/>
                      <a:pt x="611374" y="2327648"/>
                    </a:cubicBezTo>
                    <a:cubicBezTo>
                      <a:pt x="610473" y="2364567"/>
                      <a:pt x="581659" y="2340255"/>
                      <a:pt x="588412" y="2315493"/>
                    </a:cubicBezTo>
                    <a:close/>
                    <a:moveTo>
                      <a:pt x="631184" y="2518993"/>
                    </a:moveTo>
                    <a:cubicBezTo>
                      <a:pt x="647842" y="2536552"/>
                      <a:pt x="618127" y="2559963"/>
                      <a:pt x="603270" y="2568517"/>
                    </a:cubicBezTo>
                    <a:cubicBezTo>
                      <a:pt x="572204" y="2561764"/>
                      <a:pt x="614976" y="2528448"/>
                      <a:pt x="631184" y="2518993"/>
                    </a:cubicBezTo>
                    <a:close/>
                    <a:moveTo>
                      <a:pt x="557347" y="2251111"/>
                    </a:moveTo>
                    <a:cubicBezTo>
                      <a:pt x="551044" y="2247959"/>
                      <a:pt x="554196" y="2243907"/>
                      <a:pt x="557797" y="2239855"/>
                    </a:cubicBezTo>
                    <a:cubicBezTo>
                      <a:pt x="600118" y="2214193"/>
                      <a:pt x="555996" y="2265518"/>
                      <a:pt x="544291" y="2275423"/>
                    </a:cubicBezTo>
                    <a:cubicBezTo>
                      <a:pt x="529884" y="2270020"/>
                      <a:pt x="546542" y="2251561"/>
                      <a:pt x="557347" y="2251111"/>
                    </a:cubicBezTo>
                    <a:close/>
                    <a:moveTo>
                      <a:pt x="624880" y="2700433"/>
                    </a:moveTo>
                    <a:cubicBezTo>
                      <a:pt x="600568" y="2710337"/>
                      <a:pt x="592014" y="2725645"/>
                      <a:pt x="582109" y="2692328"/>
                    </a:cubicBezTo>
                    <a:cubicBezTo>
                      <a:pt x="581209" y="2644155"/>
                      <a:pt x="627582" y="2689177"/>
                      <a:pt x="624880" y="2700433"/>
                    </a:cubicBezTo>
                    <a:close/>
                    <a:moveTo>
                      <a:pt x="464151" y="2062468"/>
                    </a:moveTo>
                    <a:cubicBezTo>
                      <a:pt x="469554" y="2060667"/>
                      <a:pt x="477208" y="2066069"/>
                      <a:pt x="471355" y="2071022"/>
                    </a:cubicBezTo>
                    <a:cubicBezTo>
                      <a:pt x="464151" y="2072372"/>
                      <a:pt x="457398" y="2070121"/>
                      <a:pt x="464151" y="2062468"/>
                    </a:cubicBezTo>
                    <a:close/>
                    <a:moveTo>
                      <a:pt x="38241" y="2752658"/>
                    </a:moveTo>
                    <a:cubicBezTo>
                      <a:pt x="77410" y="2741853"/>
                      <a:pt x="22033" y="2736900"/>
                      <a:pt x="11228" y="2730147"/>
                    </a:cubicBezTo>
                    <a:cubicBezTo>
                      <a:pt x="24284" y="2698632"/>
                      <a:pt x="51297" y="2725645"/>
                      <a:pt x="71557" y="2728796"/>
                    </a:cubicBezTo>
                    <a:cubicBezTo>
                      <a:pt x="49496" y="2669367"/>
                      <a:pt x="143593" y="2696831"/>
                      <a:pt x="178710" y="2688727"/>
                    </a:cubicBezTo>
                    <a:cubicBezTo>
                      <a:pt x="145844" y="2654510"/>
                      <a:pt x="162952" y="2700883"/>
                      <a:pt x="115229" y="2679722"/>
                    </a:cubicBezTo>
                    <a:cubicBezTo>
                      <a:pt x="65254" y="2670718"/>
                      <a:pt x="67055" y="2686025"/>
                      <a:pt x="117030" y="2654960"/>
                    </a:cubicBezTo>
                    <a:cubicBezTo>
                      <a:pt x="142692" y="2623895"/>
                      <a:pt x="135939" y="2612189"/>
                      <a:pt x="186814" y="2605436"/>
                    </a:cubicBezTo>
                    <a:cubicBezTo>
                      <a:pt x="176009" y="2585176"/>
                      <a:pt x="127835" y="2599583"/>
                      <a:pt x="132337" y="2571219"/>
                    </a:cubicBezTo>
                    <a:cubicBezTo>
                      <a:pt x="126935" y="2563565"/>
                      <a:pt x="94068" y="2568968"/>
                      <a:pt x="118831" y="2555011"/>
                    </a:cubicBezTo>
                    <a:cubicBezTo>
                      <a:pt x="97670" y="2546457"/>
                      <a:pt x="94068" y="2551859"/>
                      <a:pt x="96770" y="2530248"/>
                    </a:cubicBezTo>
                    <a:cubicBezTo>
                      <a:pt x="94969" y="2516742"/>
                      <a:pt x="125134" y="2526197"/>
                      <a:pt x="134588" y="2525746"/>
                    </a:cubicBezTo>
                    <a:cubicBezTo>
                      <a:pt x="102623" y="2508188"/>
                      <a:pt x="133688" y="2494681"/>
                      <a:pt x="155299" y="2498733"/>
                    </a:cubicBezTo>
                    <a:cubicBezTo>
                      <a:pt x="167004" y="2465417"/>
                      <a:pt x="108476" y="2500084"/>
                      <a:pt x="139991" y="2461815"/>
                    </a:cubicBezTo>
                    <a:cubicBezTo>
                      <a:pt x="151247" y="2438403"/>
                      <a:pt x="131437" y="2458213"/>
                      <a:pt x="138640" y="2438853"/>
                    </a:cubicBezTo>
                    <a:cubicBezTo>
                      <a:pt x="140892" y="2421295"/>
                      <a:pt x="119731" y="2444706"/>
                      <a:pt x="129636" y="2423996"/>
                    </a:cubicBezTo>
                    <a:cubicBezTo>
                      <a:pt x="135039" y="2412290"/>
                      <a:pt x="145844" y="2420394"/>
                      <a:pt x="154398" y="2422645"/>
                    </a:cubicBezTo>
                    <a:cubicBezTo>
                      <a:pt x="167905" y="2416793"/>
                      <a:pt x="187264" y="2426247"/>
                      <a:pt x="199420" y="2430299"/>
                    </a:cubicBezTo>
                    <a:cubicBezTo>
                      <a:pt x="218330" y="2469018"/>
                      <a:pt x="212027" y="2418143"/>
                      <a:pt x="259750" y="2457763"/>
                    </a:cubicBezTo>
                    <a:cubicBezTo>
                      <a:pt x="271456" y="2454611"/>
                      <a:pt x="254798" y="2437053"/>
                      <a:pt x="270105" y="2432550"/>
                    </a:cubicBezTo>
                    <a:cubicBezTo>
                      <a:pt x="282712" y="2423546"/>
                      <a:pt x="303422" y="2431650"/>
                      <a:pt x="308374" y="2414091"/>
                    </a:cubicBezTo>
                    <a:cubicBezTo>
                      <a:pt x="331786" y="2397883"/>
                      <a:pt x="291716" y="2408688"/>
                      <a:pt x="287214" y="2403736"/>
                    </a:cubicBezTo>
                    <a:cubicBezTo>
                      <a:pt x="284062" y="2397883"/>
                      <a:pt x="252547" y="2386628"/>
                      <a:pt x="270105" y="2379424"/>
                    </a:cubicBezTo>
                    <a:cubicBezTo>
                      <a:pt x="332236" y="2362316"/>
                      <a:pt x="302521" y="2303337"/>
                      <a:pt x="370955" y="2332601"/>
                    </a:cubicBezTo>
                    <a:cubicBezTo>
                      <a:pt x="373206" y="2305588"/>
                      <a:pt x="394817" y="2340705"/>
                      <a:pt x="380860" y="2351510"/>
                    </a:cubicBezTo>
                    <a:cubicBezTo>
                      <a:pt x="376358" y="2352861"/>
                      <a:pt x="375007" y="2356463"/>
                      <a:pt x="378159" y="2360515"/>
                    </a:cubicBezTo>
                    <a:cubicBezTo>
                      <a:pt x="375007" y="2364117"/>
                      <a:pt x="362851" y="2370420"/>
                      <a:pt x="377258" y="2365467"/>
                    </a:cubicBezTo>
                    <a:cubicBezTo>
                      <a:pt x="402921" y="2359164"/>
                      <a:pt x="375908" y="2316393"/>
                      <a:pt x="413726" y="2325397"/>
                    </a:cubicBezTo>
                    <a:cubicBezTo>
                      <a:pt x="406072" y="2300185"/>
                      <a:pt x="427233" y="2327648"/>
                      <a:pt x="433086" y="2335302"/>
                    </a:cubicBezTo>
                    <a:cubicBezTo>
                      <a:pt x="453346" y="2347908"/>
                      <a:pt x="414176" y="2347908"/>
                      <a:pt x="414176" y="2360515"/>
                    </a:cubicBezTo>
                    <a:cubicBezTo>
                      <a:pt x="386263" y="2336653"/>
                      <a:pt x="378159" y="2418143"/>
                      <a:pt x="343041" y="2395632"/>
                    </a:cubicBezTo>
                    <a:cubicBezTo>
                      <a:pt x="308374" y="2406437"/>
                      <a:pt x="366003" y="2421295"/>
                      <a:pt x="317829" y="2422645"/>
                    </a:cubicBezTo>
                    <a:cubicBezTo>
                      <a:pt x="264703" y="2446957"/>
                      <a:pt x="379059" y="2555011"/>
                      <a:pt x="389864" y="2481174"/>
                    </a:cubicBezTo>
                    <a:cubicBezTo>
                      <a:pt x="420930" y="2453711"/>
                      <a:pt x="399319" y="2550058"/>
                      <a:pt x="447043" y="2537902"/>
                    </a:cubicBezTo>
                    <a:cubicBezTo>
                      <a:pt x="484861" y="2529348"/>
                      <a:pt x="447043" y="2523495"/>
                      <a:pt x="428584" y="2523495"/>
                    </a:cubicBezTo>
                    <a:cubicBezTo>
                      <a:pt x="442540" y="2501884"/>
                      <a:pt x="412376" y="2503235"/>
                      <a:pt x="418679" y="2482525"/>
                    </a:cubicBezTo>
                    <a:cubicBezTo>
                      <a:pt x="392566" y="2418593"/>
                      <a:pt x="373206" y="2537002"/>
                      <a:pt x="329084" y="2474871"/>
                    </a:cubicBezTo>
                    <a:cubicBezTo>
                      <a:pt x="286313" y="2402836"/>
                      <a:pt x="375908" y="2454161"/>
                      <a:pt x="345292" y="2408238"/>
                    </a:cubicBezTo>
                    <a:cubicBezTo>
                      <a:pt x="386263" y="2423096"/>
                      <a:pt x="384912" y="2370870"/>
                      <a:pt x="414176" y="2364567"/>
                    </a:cubicBezTo>
                    <a:cubicBezTo>
                      <a:pt x="416878" y="2370420"/>
                      <a:pt x="433986" y="2364117"/>
                      <a:pt x="439839" y="2351060"/>
                    </a:cubicBezTo>
                    <a:cubicBezTo>
                      <a:pt x="470454" y="2357813"/>
                      <a:pt x="523580" y="2342956"/>
                      <a:pt x="516827" y="2393831"/>
                    </a:cubicBezTo>
                    <a:cubicBezTo>
                      <a:pt x="519528" y="2413641"/>
                      <a:pt x="548343" y="2443806"/>
                      <a:pt x="513676" y="2448758"/>
                    </a:cubicBezTo>
                    <a:cubicBezTo>
                      <a:pt x="507372" y="2464066"/>
                      <a:pt x="556897" y="2435252"/>
                      <a:pt x="539338" y="2493780"/>
                    </a:cubicBezTo>
                    <a:cubicBezTo>
                      <a:pt x="525832" y="2448308"/>
                      <a:pt x="516827" y="2504586"/>
                      <a:pt x="530334" y="2503235"/>
                    </a:cubicBezTo>
                    <a:cubicBezTo>
                      <a:pt x="524031" y="2527097"/>
                      <a:pt x="508723" y="2511789"/>
                      <a:pt x="498368" y="2523045"/>
                    </a:cubicBezTo>
                    <a:cubicBezTo>
                      <a:pt x="488013" y="2545106"/>
                      <a:pt x="477658" y="2543305"/>
                      <a:pt x="462800" y="2534751"/>
                    </a:cubicBezTo>
                    <a:cubicBezTo>
                      <a:pt x="426783" y="2570768"/>
                      <a:pt x="469104" y="2685125"/>
                      <a:pt x="417778" y="2740052"/>
                    </a:cubicBezTo>
                    <a:cubicBezTo>
                      <a:pt x="410575" y="2758061"/>
                      <a:pt x="401570" y="2781923"/>
                      <a:pt x="383561" y="2791828"/>
                    </a:cubicBezTo>
                    <a:cubicBezTo>
                      <a:pt x="366903" y="2797230"/>
                      <a:pt x="406072" y="2819291"/>
                      <a:pt x="362401" y="2815239"/>
                    </a:cubicBezTo>
                    <a:cubicBezTo>
                      <a:pt x="342141" y="2794979"/>
                      <a:pt x="328184" y="2827395"/>
                      <a:pt x="327284" y="2796780"/>
                    </a:cubicBezTo>
                    <a:cubicBezTo>
                      <a:pt x="321431" y="2821092"/>
                      <a:pt x="296218" y="2803533"/>
                      <a:pt x="279110" y="2805334"/>
                    </a:cubicBezTo>
                    <a:cubicBezTo>
                      <a:pt x="256148" y="2811187"/>
                      <a:pt x="210226" y="2856659"/>
                      <a:pt x="192217" y="2820642"/>
                    </a:cubicBezTo>
                    <a:cubicBezTo>
                      <a:pt x="174658" y="2814339"/>
                      <a:pt x="191316" y="2826945"/>
                      <a:pt x="180961" y="2841802"/>
                    </a:cubicBezTo>
                    <a:cubicBezTo>
                      <a:pt x="152597" y="2846755"/>
                      <a:pt x="103523" y="2865214"/>
                      <a:pt x="76510" y="2849006"/>
                    </a:cubicBezTo>
                    <a:cubicBezTo>
                      <a:pt x="35990" y="2844053"/>
                      <a:pt x="19332" y="2842703"/>
                      <a:pt x="71107" y="2821092"/>
                    </a:cubicBezTo>
                    <a:cubicBezTo>
                      <a:pt x="56250" y="2812988"/>
                      <a:pt x="28336" y="2820192"/>
                      <a:pt x="13029" y="2817490"/>
                    </a:cubicBezTo>
                    <a:cubicBezTo>
                      <a:pt x="28336" y="2803083"/>
                      <a:pt x="52648" y="2795879"/>
                      <a:pt x="72008" y="2790027"/>
                    </a:cubicBezTo>
                    <a:cubicBezTo>
                      <a:pt x="61202" y="2788226"/>
                      <a:pt x="12578" y="2800382"/>
                      <a:pt x="10777" y="2782373"/>
                    </a:cubicBezTo>
                    <a:cubicBezTo>
                      <a:pt x="-20288" y="2779672"/>
                      <a:pt x="24284" y="2750407"/>
                      <a:pt x="38241" y="2752658"/>
                    </a:cubicBezTo>
                    <a:close/>
                    <a:moveTo>
                      <a:pt x="491615" y="1967921"/>
                    </a:moveTo>
                    <a:cubicBezTo>
                      <a:pt x="506472" y="1963869"/>
                      <a:pt x="536187" y="1970172"/>
                      <a:pt x="512775" y="1989982"/>
                    </a:cubicBezTo>
                    <a:cubicBezTo>
                      <a:pt x="505572" y="1989982"/>
                      <a:pt x="483961" y="1976025"/>
                      <a:pt x="491615" y="1967921"/>
                    </a:cubicBezTo>
                    <a:close/>
                    <a:moveTo>
                      <a:pt x="103973" y="2456412"/>
                    </a:moveTo>
                    <a:cubicBezTo>
                      <a:pt x="128736" y="2440654"/>
                      <a:pt x="139091" y="2488828"/>
                      <a:pt x="122432" y="2470819"/>
                    </a:cubicBezTo>
                    <a:cubicBezTo>
                      <a:pt x="124233" y="2462715"/>
                      <a:pt x="108476" y="2458663"/>
                      <a:pt x="103973" y="2456412"/>
                    </a:cubicBezTo>
                    <a:close/>
                    <a:moveTo>
                      <a:pt x="488463" y="2008441"/>
                    </a:moveTo>
                    <a:cubicBezTo>
                      <a:pt x="510524" y="2004389"/>
                      <a:pt x="489814" y="2042208"/>
                      <a:pt x="491164" y="2050312"/>
                    </a:cubicBezTo>
                    <a:cubicBezTo>
                      <a:pt x="469554" y="2056615"/>
                      <a:pt x="486212" y="2018796"/>
                      <a:pt x="488463" y="2008441"/>
                    </a:cubicBezTo>
                    <a:close/>
                    <a:moveTo>
                      <a:pt x="557347" y="2168270"/>
                    </a:moveTo>
                    <a:cubicBezTo>
                      <a:pt x="520879" y="2122347"/>
                      <a:pt x="611374" y="2161517"/>
                      <a:pt x="582109" y="2197534"/>
                    </a:cubicBezTo>
                    <a:cubicBezTo>
                      <a:pt x="536187" y="2195734"/>
                      <a:pt x="528533" y="2208340"/>
                      <a:pt x="557347" y="2168270"/>
                    </a:cubicBezTo>
                    <a:close/>
                    <a:moveTo>
                      <a:pt x="563650" y="2080026"/>
                    </a:moveTo>
                    <a:cubicBezTo>
                      <a:pt x="565451" y="2081827"/>
                      <a:pt x="567252" y="2084979"/>
                      <a:pt x="566802" y="2087680"/>
                    </a:cubicBezTo>
                    <a:cubicBezTo>
                      <a:pt x="562750" y="2107490"/>
                      <a:pt x="542040" y="2078676"/>
                      <a:pt x="563650" y="2080026"/>
                    </a:cubicBezTo>
                    <a:close/>
                    <a:moveTo>
                      <a:pt x="1112921" y="1590185"/>
                    </a:moveTo>
                    <a:cubicBezTo>
                      <a:pt x="1131831" y="1586583"/>
                      <a:pt x="1114722" y="1600540"/>
                      <a:pt x="1114272" y="1610895"/>
                    </a:cubicBezTo>
                    <a:cubicBezTo>
                      <a:pt x="1103467" y="1612246"/>
                      <a:pt x="1106618" y="1593336"/>
                      <a:pt x="1112921" y="1590185"/>
                    </a:cubicBezTo>
                    <a:close/>
                    <a:moveTo>
                      <a:pt x="750943" y="1300692"/>
                    </a:moveTo>
                    <a:cubicBezTo>
                      <a:pt x="747341" y="1294389"/>
                      <a:pt x="754995" y="1283133"/>
                      <a:pt x="754995" y="1276380"/>
                    </a:cubicBezTo>
                    <a:cubicBezTo>
                      <a:pt x="759047" y="1284034"/>
                      <a:pt x="764900" y="1308346"/>
                      <a:pt x="750943" y="1300692"/>
                    </a:cubicBezTo>
                    <a:close/>
                    <a:moveTo>
                      <a:pt x="900867" y="1867521"/>
                    </a:moveTo>
                    <a:cubicBezTo>
                      <a:pt x="897715" y="1869773"/>
                      <a:pt x="896364" y="1886431"/>
                      <a:pt x="892312" y="1876976"/>
                    </a:cubicBezTo>
                    <a:cubicBezTo>
                      <a:pt x="888711" y="1868422"/>
                      <a:pt x="890962" y="1861669"/>
                      <a:pt x="900867" y="1867521"/>
                    </a:cubicBezTo>
                    <a:close/>
                    <a:moveTo>
                      <a:pt x="872953" y="1839608"/>
                    </a:moveTo>
                    <a:cubicBezTo>
                      <a:pt x="859446" y="1819798"/>
                      <a:pt x="896364" y="1801339"/>
                      <a:pt x="898165" y="1830153"/>
                    </a:cubicBezTo>
                    <a:cubicBezTo>
                      <a:pt x="882858" y="1840508"/>
                      <a:pt x="912122" y="1839608"/>
                      <a:pt x="915274" y="1849513"/>
                    </a:cubicBezTo>
                    <a:cubicBezTo>
                      <a:pt x="904919" y="1869773"/>
                      <a:pt x="904919" y="1845461"/>
                      <a:pt x="880156" y="1847712"/>
                    </a:cubicBezTo>
                    <a:cubicBezTo>
                      <a:pt x="874754" y="1842759"/>
                      <a:pt x="884659" y="1831054"/>
                      <a:pt x="872953" y="1839608"/>
                    </a:cubicBezTo>
                    <a:close/>
                    <a:moveTo>
                      <a:pt x="1102116" y="1608644"/>
                    </a:moveTo>
                    <a:cubicBezTo>
                      <a:pt x="1094912" y="1616748"/>
                      <a:pt x="1097163" y="1623051"/>
                      <a:pt x="1093562" y="1634306"/>
                    </a:cubicBezTo>
                    <a:cubicBezTo>
                      <a:pt x="1080055" y="1636107"/>
                      <a:pt x="1094462" y="1586133"/>
                      <a:pt x="1102116" y="1608644"/>
                    </a:cubicBezTo>
                    <a:close/>
                    <a:moveTo>
                      <a:pt x="937785" y="1800889"/>
                    </a:moveTo>
                    <a:cubicBezTo>
                      <a:pt x="941387" y="1799088"/>
                      <a:pt x="958045" y="1799988"/>
                      <a:pt x="950841" y="1806291"/>
                    </a:cubicBezTo>
                    <a:cubicBezTo>
                      <a:pt x="942737" y="1810794"/>
                      <a:pt x="924278" y="1813945"/>
                      <a:pt x="937785" y="1800889"/>
                    </a:cubicBezTo>
                    <a:close/>
                    <a:moveTo>
                      <a:pt x="1050791" y="1680679"/>
                    </a:moveTo>
                    <a:cubicBezTo>
                      <a:pt x="1038184" y="1655467"/>
                      <a:pt x="1031431" y="1667173"/>
                      <a:pt x="1063397" y="1657718"/>
                    </a:cubicBezTo>
                    <a:cubicBezTo>
                      <a:pt x="1062046" y="1651865"/>
                      <a:pt x="1064297" y="1632506"/>
                      <a:pt x="1054392" y="1632956"/>
                    </a:cubicBezTo>
                    <a:cubicBezTo>
                      <a:pt x="1062496" y="1614046"/>
                      <a:pt x="1082306" y="1608194"/>
                      <a:pt x="1073752" y="1638358"/>
                    </a:cubicBezTo>
                    <a:cubicBezTo>
                      <a:pt x="1083207" y="1631155"/>
                      <a:pt x="1078254" y="1656818"/>
                      <a:pt x="1091311" y="1644661"/>
                    </a:cubicBezTo>
                    <a:cubicBezTo>
                      <a:pt x="1086808" y="1654566"/>
                      <a:pt x="1060696" y="1742360"/>
                      <a:pt x="1053492" y="1722550"/>
                    </a:cubicBezTo>
                    <a:cubicBezTo>
                      <a:pt x="1057094" y="1711294"/>
                      <a:pt x="1078254" y="1673026"/>
                      <a:pt x="1050791" y="1680679"/>
                    </a:cubicBezTo>
                    <a:close/>
                    <a:moveTo>
                      <a:pt x="909421" y="1798187"/>
                    </a:moveTo>
                    <a:cubicBezTo>
                      <a:pt x="897715" y="1771624"/>
                      <a:pt x="921577" y="1803590"/>
                      <a:pt x="926979" y="1810343"/>
                    </a:cubicBezTo>
                    <a:cubicBezTo>
                      <a:pt x="913923" y="1830603"/>
                      <a:pt x="919326" y="1801339"/>
                      <a:pt x="909421" y="1798187"/>
                    </a:cubicBezTo>
                    <a:close/>
                    <a:moveTo>
                      <a:pt x="652794" y="1967021"/>
                    </a:moveTo>
                    <a:cubicBezTo>
                      <a:pt x="658647" y="1969722"/>
                      <a:pt x="674855" y="1971973"/>
                      <a:pt x="679357" y="1969272"/>
                    </a:cubicBezTo>
                    <a:cubicBezTo>
                      <a:pt x="681608" y="1968371"/>
                      <a:pt x="692864" y="1982328"/>
                      <a:pt x="688362" y="1971073"/>
                    </a:cubicBezTo>
                    <a:cubicBezTo>
                      <a:pt x="650093" y="1897236"/>
                      <a:pt x="730232" y="1933704"/>
                      <a:pt x="711773" y="1905790"/>
                    </a:cubicBezTo>
                    <a:cubicBezTo>
                      <a:pt x="714925" y="1840058"/>
                      <a:pt x="782008" y="1908041"/>
                      <a:pt x="833333" y="1889582"/>
                    </a:cubicBezTo>
                    <a:cubicBezTo>
                      <a:pt x="960746" y="1890033"/>
                      <a:pt x="797766" y="1964769"/>
                      <a:pt x="778406" y="1998536"/>
                    </a:cubicBezTo>
                    <a:cubicBezTo>
                      <a:pt x="811272" y="2007991"/>
                      <a:pt x="762198" y="2021047"/>
                      <a:pt x="761298" y="2038606"/>
                    </a:cubicBezTo>
                    <a:cubicBezTo>
                      <a:pt x="819827" y="2035905"/>
                      <a:pt x="902668" y="2030502"/>
                      <a:pt x="948140" y="2067870"/>
                    </a:cubicBezTo>
                    <a:cubicBezTo>
                      <a:pt x="936434" y="2134954"/>
                      <a:pt x="874303" y="2226799"/>
                      <a:pt x="799116" y="2236254"/>
                    </a:cubicBezTo>
                    <a:cubicBezTo>
                      <a:pt x="903118" y="2250661"/>
                      <a:pt x="802268" y="2292981"/>
                      <a:pt x="757696" y="2281276"/>
                    </a:cubicBezTo>
                    <a:cubicBezTo>
                      <a:pt x="848191" y="2333502"/>
                      <a:pt x="908971" y="2273172"/>
                      <a:pt x="914823" y="2472620"/>
                    </a:cubicBezTo>
                    <a:cubicBezTo>
                      <a:pt x="930131" y="2586977"/>
                      <a:pt x="997664" y="2533850"/>
                      <a:pt x="1018375" y="2713039"/>
                    </a:cubicBezTo>
                    <a:cubicBezTo>
                      <a:pt x="998565" y="2700883"/>
                      <a:pt x="983708" y="2686476"/>
                      <a:pt x="958495" y="2686025"/>
                    </a:cubicBezTo>
                    <a:cubicBezTo>
                      <a:pt x="979656" y="2691878"/>
                      <a:pt x="1080505" y="2776070"/>
                      <a:pt x="995863" y="2821542"/>
                    </a:cubicBezTo>
                    <a:cubicBezTo>
                      <a:pt x="1047639" y="2874668"/>
                      <a:pt x="1006219" y="2786425"/>
                      <a:pt x="1110670" y="2834148"/>
                    </a:cubicBezTo>
                    <a:cubicBezTo>
                      <a:pt x="1172351" y="2858911"/>
                      <a:pt x="1146688" y="2980471"/>
                      <a:pt x="1087709" y="2981821"/>
                    </a:cubicBezTo>
                    <a:cubicBezTo>
                      <a:pt x="1100765" y="3023242"/>
                      <a:pt x="1055293" y="2996228"/>
                      <a:pt x="1036834" y="3013337"/>
                    </a:cubicBezTo>
                    <a:cubicBezTo>
                      <a:pt x="1075553" y="3038549"/>
                      <a:pt x="1027379" y="3042601"/>
                      <a:pt x="1004868" y="3048454"/>
                    </a:cubicBezTo>
                    <a:cubicBezTo>
                      <a:pt x="1015673" y="3046653"/>
                      <a:pt x="1017024" y="3057909"/>
                      <a:pt x="1023327" y="3065563"/>
                    </a:cubicBezTo>
                    <a:cubicBezTo>
                      <a:pt x="1051241" y="3085372"/>
                      <a:pt x="1109319" y="3053857"/>
                      <a:pt x="1088159" y="3106533"/>
                    </a:cubicBezTo>
                    <a:cubicBezTo>
                      <a:pt x="1012522" y="3164611"/>
                      <a:pt x="908971" y="3158759"/>
                      <a:pt x="820727" y="3119589"/>
                    </a:cubicBezTo>
                    <a:cubicBezTo>
                      <a:pt x="791463" y="3096628"/>
                      <a:pt x="851342" y="3149754"/>
                      <a:pt x="745090" y="3127693"/>
                    </a:cubicBezTo>
                    <a:cubicBezTo>
                      <a:pt x="759497" y="3190274"/>
                      <a:pt x="611374" y="3052956"/>
                      <a:pt x="592014" y="3147053"/>
                    </a:cubicBezTo>
                    <a:cubicBezTo>
                      <a:pt x="571304" y="3193876"/>
                      <a:pt x="551494" y="3165062"/>
                      <a:pt x="528083" y="3140299"/>
                    </a:cubicBezTo>
                    <a:cubicBezTo>
                      <a:pt x="484861" y="3134897"/>
                      <a:pt x="447493" y="3154707"/>
                      <a:pt x="414176" y="3175417"/>
                    </a:cubicBezTo>
                    <a:cubicBezTo>
                      <a:pt x="402020" y="3145702"/>
                      <a:pt x="379960" y="3168213"/>
                      <a:pt x="374107" y="3157858"/>
                    </a:cubicBezTo>
                    <a:cubicBezTo>
                      <a:pt x="372756" y="3141200"/>
                      <a:pt x="398869" y="3138499"/>
                      <a:pt x="410124" y="3138499"/>
                    </a:cubicBezTo>
                    <a:cubicBezTo>
                      <a:pt x="428584" y="3130845"/>
                      <a:pt x="444341" y="3106983"/>
                      <a:pt x="462800" y="3103831"/>
                    </a:cubicBezTo>
                    <a:cubicBezTo>
                      <a:pt x="493866" y="3071866"/>
                      <a:pt x="522680" y="3047104"/>
                      <a:pt x="550594" y="3016939"/>
                    </a:cubicBezTo>
                    <a:cubicBezTo>
                      <a:pt x="630283" y="3032246"/>
                      <a:pt x="678907" y="3034047"/>
                      <a:pt x="733384" y="2963813"/>
                    </a:cubicBezTo>
                    <a:cubicBezTo>
                      <a:pt x="591564" y="3032696"/>
                      <a:pt x="661799" y="2989925"/>
                      <a:pt x="569053" y="2960211"/>
                    </a:cubicBezTo>
                    <a:cubicBezTo>
                      <a:pt x="549693" y="2959760"/>
                      <a:pt x="565001" y="2948955"/>
                      <a:pt x="574456" y="2946254"/>
                    </a:cubicBezTo>
                    <a:lnTo>
                      <a:pt x="557797" y="2939500"/>
                    </a:lnTo>
                    <a:cubicBezTo>
                      <a:pt x="535736" y="2904383"/>
                      <a:pt x="468653" y="2963362"/>
                      <a:pt x="477208" y="2893578"/>
                    </a:cubicBezTo>
                    <a:cubicBezTo>
                      <a:pt x="479459" y="2860712"/>
                      <a:pt x="601019" y="2867915"/>
                      <a:pt x="612274" y="2812988"/>
                    </a:cubicBezTo>
                    <a:cubicBezTo>
                      <a:pt x="600118" y="2766165"/>
                      <a:pt x="631634" y="2736450"/>
                      <a:pt x="556447" y="2758961"/>
                    </a:cubicBezTo>
                    <a:cubicBezTo>
                      <a:pt x="587062" y="2715290"/>
                      <a:pt x="670803" y="2672519"/>
                      <a:pt x="715375" y="2717991"/>
                    </a:cubicBezTo>
                    <a:cubicBezTo>
                      <a:pt x="709522" y="2679272"/>
                      <a:pt x="725730" y="2697731"/>
                      <a:pt x="737436" y="2717091"/>
                    </a:cubicBezTo>
                    <a:cubicBezTo>
                      <a:pt x="740588" y="2715290"/>
                      <a:pt x="754544" y="2719342"/>
                      <a:pt x="745090" y="2712138"/>
                    </a:cubicBezTo>
                    <a:cubicBezTo>
                      <a:pt x="682059" y="2693679"/>
                      <a:pt x="809021" y="2551859"/>
                      <a:pt x="740137" y="2584275"/>
                    </a:cubicBezTo>
                    <a:cubicBezTo>
                      <a:pt x="688812" y="2548708"/>
                      <a:pt x="716726" y="2462715"/>
                      <a:pt x="767601" y="2455962"/>
                    </a:cubicBezTo>
                    <a:cubicBezTo>
                      <a:pt x="716726" y="2437053"/>
                      <a:pt x="693314" y="2476222"/>
                      <a:pt x="674855" y="2465867"/>
                    </a:cubicBezTo>
                    <a:cubicBezTo>
                      <a:pt x="636586" y="2437053"/>
                      <a:pt x="667652" y="2482525"/>
                      <a:pt x="608222" y="2446057"/>
                    </a:cubicBezTo>
                    <a:cubicBezTo>
                      <a:pt x="594716" y="2501434"/>
                      <a:pt x="569053" y="2401035"/>
                      <a:pt x="596066" y="2417693"/>
                    </a:cubicBezTo>
                    <a:cubicBezTo>
                      <a:pt x="671704" y="2333952"/>
                      <a:pt x="619928" y="2342506"/>
                      <a:pt x="650543" y="2276774"/>
                    </a:cubicBezTo>
                    <a:cubicBezTo>
                      <a:pt x="688812" y="2288029"/>
                      <a:pt x="646041" y="2268219"/>
                      <a:pt x="653244" y="2250210"/>
                    </a:cubicBezTo>
                    <a:cubicBezTo>
                      <a:pt x="641539" y="2262366"/>
                      <a:pt x="625331" y="2265518"/>
                      <a:pt x="614525" y="2277224"/>
                    </a:cubicBezTo>
                    <a:cubicBezTo>
                      <a:pt x="606872" y="2259215"/>
                      <a:pt x="629383" y="2237604"/>
                      <a:pt x="645140" y="2228600"/>
                    </a:cubicBezTo>
                    <a:cubicBezTo>
                      <a:pt x="591564" y="2243007"/>
                      <a:pt x="596516" y="2307839"/>
                      <a:pt x="567702" y="2347008"/>
                    </a:cubicBezTo>
                    <a:cubicBezTo>
                      <a:pt x="525832" y="2379424"/>
                      <a:pt x="570404" y="2290280"/>
                      <a:pt x="587062" y="2284877"/>
                    </a:cubicBezTo>
                    <a:cubicBezTo>
                      <a:pt x="537537" y="2273172"/>
                      <a:pt x="708622" y="2090832"/>
                      <a:pt x="609573" y="2167369"/>
                    </a:cubicBezTo>
                    <a:cubicBezTo>
                      <a:pt x="592915" y="2177274"/>
                      <a:pt x="575806" y="2157465"/>
                      <a:pt x="580308" y="2140806"/>
                    </a:cubicBezTo>
                    <a:cubicBezTo>
                      <a:pt x="534836" y="2125949"/>
                      <a:pt x="630733" y="2134053"/>
                      <a:pt x="596967" y="2110191"/>
                    </a:cubicBezTo>
                    <a:cubicBezTo>
                      <a:pt x="675305" y="2068321"/>
                      <a:pt x="591564" y="2034554"/>
                      <a:pt x="634335" y="2019246"/>
                    </a:cubicBezTo>
                    <a:cubicBezTo>
                      <a:pt x="655946" y="2017445"/>
                      <a:pt x="609573" y="2013844"/>
                      <a:pt x="652794" y="1967021"/>
                    </a:cubicBezTo>
                    <a:close/>
                    <a:moveTo>
                      <a:pt x="686111" y="1293938"/>
                    </a:moveTo>
                    <a:cubicBezTo>
                      <a:pt x="705020" y="1291687"/>
                      <a:pt x="719877" y="1320502"/>
                      <a:pt x="693764" y="1311047"/>
                    </a:cubicBezTo>
                    <a:cubicBezTo>
                      <a:pt x="687461" y="1307895"/>
                      <a:pt x="684760" y="1300242"/>
                      <a:pt x="686111" y="1293938"/>
                    </a:cubicBezTo>
                    <a:close/>
                    <a:moveTo>
                      <a:pt x="588863" y="2043108"/>
                    </a:moveTo>
                    <a:cubicBezTo>
                      <a:pt x="592014" y="2058866"/>
                      <a:pt x="635236" y="2051662"/>
                      <a:pt x="620378" y="2068771"/>
                    </a:cubicBezTo>
                    <a:cubicBezTo>
                      <a:pt x="600118" y="2081827"/>
                      <a:pt x="582560" y="2102988"/>
                      <a:pt x="592915" y="2062017"/>
                    </a:cubicBezTo>
                    <a:cubicBezTo>
                      <a:pt x="573105" y="2066970"/>
                      <a:pt x="565451" y="2052112"/>
                      <a:pt x="564551" y="2035004"/>
                    </a:cubicBezTo>
                    <a:cubicBezTo>
                      <a:pt x="547892" y="2030952"/>
                      <a:pt x="530334" y="2001688"/>
                      <a:pt x="557797" y="2007090"/>
                    </a:cubicBezTo>
                    <a:cubicBezTo>
                      <a:pt x="565001" y="1990882"/>
                      <a:pt x="552395" y="1997185"/>
                      <a:pt x="580759" y="1994484"/>
                    </a:cubicBezTo>
                    <a:cubicBezTo>
                      <a:pt x="602369" y="1965220"/>
                      <a:pt x="593365" y="2031852"/>
                      <a:pt x="588863" y="2043108"/>
                    </a:cubicBezTo>
                    <a:close/>
                    <a:moveTo>
                      <a:pt x="700968" y="1379030"/>
                    </a:moveTo>
                    <a:cubicBezTo>
                      <a:pt x="709072" y="1389836"/>
                      <a:pt x="710873" y="1399741"/>
                      <a:pt x="708172" y="1415498"/>
                    </a:cubicBezTo>
                    <a:cubicBezTo>
                      <a:pt x="701868" y="1409195"/>
                      <a:pt x="692864" y="1381732"/>
                      <a:pt x="700968" y="1379030"/>
                    </a:cubicBezTo>
                    <a:close/>
                    <a:moveTo>
                      <a:pt x="709522" y="1276830"/>
                    </a:moveTo>
                    <a:cubicBezTo>
                      <a:pt x="740137" y="1267375"/>
                      <a:pt x="757246" y="1325004"/>
                      <a:pt x="725730" y="1307445"/>
                    </a:cubicBezTo>
                    <a:cubicBezTo>
                      <a:pt x="733384" y="1365524"/>
                      <a:pt x="705470" y="1297990"/>
                      <a:pt x="709522" y="1276830"/>
                    </a:cubicBezTo>
                    <a:close/>
                    <a:moveTo>
                      <a:pt x="725280" y="1362823"/>
                    </a:moveTo>
                    <a:cubicBezTo>
                      <a:pt x="719877" y="1361022"/>
                      <a:pt x="705020" y="1332658"/>
                      <a:pt x="719877" y="1341212"/>
                    </a:cubicBezTo>
                    <a:cubicBezTo>
                      <a:pt x="727531" y="1346164"/>
                      <a:pt x="732033" y="1355169"/>
                      <a:pt x="725280" y="1362823"/>
                    </a:cubicBezTo>
                    <a:close/>
                  </a:path>
                </a:pathLst>
              </a:custGeom>
              <a:gradFill>
                <a:gsLst>
                  <a:gs pos="74000">
                    <a:schemeClr val="tx2">
                      <a:lumMod val="10000"/>
                      <a:lumOff val="90000"/>
                    </a:schemeClr>
                  </a:gs>
                  <a:gs pos="100000">
                    <a:schemeClr val="bg1">
                      <a:alpha val="0"/>
                    </a:schemeClr>
                  </a:gs>
                </a:gsLst>
                <a:lin ang="0" scaled="0"/>
              </a:gradFill>
              <a:ln w="4497" cap="flat">
                <a:noFill/>
                <a:prstDash val="solid"/>
                <a:miter/>
              </a:ln>
            </p:spPr>
            <p:txBody>
              <a:bodyPr rtlCol="0" anchor="ctr"/>
              <a:lstStyle/>
              <a:p>
                <a:pPr rtl="0"/>
                <a:endParaRPr lang="en-GB"/>
              </a:p>
            </p:txBody>
          </p:sp>
          <p:sp>
            <p:nvSpPr>
              <p:cNvPr id="13" name="Free-form: Shape 12">
                <a:extLst>
                  <a:ext uri="{FF2B5EF4-FFF2-40B4-BE49-F238E27FC236}">
                    <a16:creationId xmlns:a16="http://schemas.microsoft.com/office/drawing/2014/main" id="{8B015960-7212-7913-7E67-8F0D14E4FAE7}"/>
                  </a:ext>
                </a:extLst>
              </p:cNvPr>
              <p:cNvSpPr/>
              <p:nvPr/>
            </p:nvSpPr>
            <p:spPr>
              <a:xfrm>
                <a:off x="10247117" y="3426269"/>
                <a:ext cx="1909123" cy="1851986"/>
              </a:xfrm>
              <a:custGeom>
                <a:avLst/>
                <a:gdLst>
                  <a:gd name="connsiteX0" fmla="*/ 296799 w 1909123"/>
                  <a:gd name="connsiteY0" fmla="*/ 690405 h 1851986"/>
                  <a:gd name="connsiteX1" fmla="*/ 295449 w 1909123"/>
                  <a:gd name="connsiteY1" fmla="*/ 692656 h 1851986"/>
                  <a:gd name="connsiteX2" fmla="*/ 296799 w 1909123"/>
                  <a:gd name="connsiteY2" fmla="*/ 690405 h 1851986"/>
                  <a:gd name="connsiteX3" fmla="*/ 855075 w 1909123"/>
                  <a:gd name="connsiteY3" fmla="*/ 628725 h 1851986"/>
                  <a:gd name="connsiteX4" fmla="*/ 653375 w 1909123"/>
                  <a:gd name="connsiteY4" fmla="*/ 704362 h 1851986"/>
                  <a:gd name="connsiteX5" fmla="*/ 396749 w 1909123"/>
                  <a:gd name="connsiteY5" fmla="*/ 741731 h 1851986"/>
                  <a:gd name="connsiteX6" fmla="*/ 315258 w 1909123"/>
                  <a:gd name="connsiteY6" fmla="*/ 734527 h 1851986"/>
                  <a:gd name="connsiteX7" fmla="*/ 296799 w 1909123"/>
                  <a:gd name="connsiteY7" fmla="*/ 700760 h 1851986"/>
                  <a:gd name="connsiteX8" fmla="*/ 292297 w 1909123"/>
                  <a:gd name="connsiteY8" fmla="*/ 724622 h 1851986"/>
                  <a:gd name="connsiteX9" fmla="*/ 332817 w 1909123"/>
                  <a:gd name="connsiteY9" fmla="*/ 903811 h 1851986"/>
                  <a:gd name="connsiteX10" fmla="*/ 308955 w 1909123"/>
                  <a:gd name="connsiteY10" fmla="*/ 925871 h 1851986"/>
                  <a:gd name="connsiteX11" fmla="*/ 312557 w 1909123"/>
                  <a:gd name="connsiteY11" fmla="*/ 994305 h 1851986"/>
                  <a:gd name="connsiteX12" fmla="*/ 393147 w 1909123"/>
                  <a:gd name="connsiteY12" fmla="*/ 1073094 h 1851986"/>
                  <a:gd name="connsiteX13" fmla="*/ 548023 w 1909123"/>
                  <a:gd name="connsiteY13" fmla="*/ 1069942 h 1851986"/>
                  <a:gd name="connsiteX14" fmla="*/ 596647 w 1909123"/>
                  <a:gd name="connsiteY14" fmla="*/ 1084800 h 1851986"/>
                  <a:gd name="connsiteX15" fmla="*/ 742069 w 1909123"/>
                  <a:gd name="connsiteY15" fmla="*/ 1057787 h 1851986"/>
                  <a:gd name="connsiteX16" fmla="*/ 750173 w 1909123"/>
                  <a:gd name="connsiteY16" fmla="*/ 993855 h 1851986"/>
                  <a:gd name="connsiteX17" fmla="*/ 857326 w 1909123"/>
                  <a:gd name="connsiteY17" fmla="*/ 914166 h 1851986"/>
                  <a:gd name="connsiteX18" fmla="*/ 943318 w 1909123"/>
                  <a:gd name="connsiteY18" fmla="*/ 912365 h 1851986"/>
                  <a:gd name="connsiteX19" fmla="*/ 894244 w 1909123"/>
                  <a:gd name="connsiteY19" fmla="*/ 813316 h 1851986"/>
                  <a:gd name="connsiteX20" fmla="*/ 907301 w 1909123"/>
                  <a:gd name="connsiteY20" fmla="*/ 720570 h 1851986"/>
                  <a:gd name="connsiteX21" fmla="*/ 951873 w 1909123"/>
                  <a:gd name="connsiteY21" fmla="*/ 639530 h 1851986"/>
                  <a:gd name="connsiteX22" fmla="*/ 855075 w 1909123"/>
                  <a:gd name="connsiteY22" fmla="*/ 628725 h 1851986"/>
                  <a:gd name="connsiteX23" fmla="*/ 924409 w 1909123"/>
                  <a:gd name="connsiteY23" fmla="*/ 395060 h 1851986"/>
                  <a:gd name="connsiteX24" fmla="*/ 852824 w 1909123"/>
                  <a:gd name="connsiteY24" fmla="*/ 384254 h 1851986"/>
                  <a:gd name="connsiteX25" fmla="*/ 829863 w 1909123"/>
                  <a:gd name="connsiteY25" fmla="*/ 369397 h 1851986"/>
                  <a:gd name="connsiteX26" fmla="*/ 828062 w 1909123"/>
                  <a:gd name="connsiteY26" fmla="*/ 336981 h 1851986"/>
                  <a:gd name="connsiteX27" fmla="*/ 669133 w 1909123"/>
                  <a:gd name="connsiteY27" fmla="*/ 54692 h 1851986"/>
                  <a:gd name="connsiteX28" fmla="*/ 563331 w 1909123"/>
                  <a:gd name="connsiteY28" fmla="*/ 47038 h 1851986"/>
                  <a:gd name="connsiteX29" fmla="*/ 426914 w 1909123"/>
                  <a:gd name="connsiteY29" fmla="*/ 113220 h 1851986"/>
                  <a:gd name="connsiteX30" fmla="*/ 275639 w 1909123"/>
                  <a:gd name="connsiteY30" fmla="*/ 106017 h 1851986"/>
                  <a:gd name="connsiteX31" fmla="*/ 196400 w 1909123"/>
                  <a:gd name="connsiteY31" fmla="*/ 157342 h 1851986"/>
                  <a:gd name="connsiteX32" fmla="*/ 114459 w 1909123"/>
                  <a:gd name="connsiteY32" fmla="*/ 336080 h 1851986"/>
                  <a:gd name="connsiteX33" fmla="*/ 89247 w 1909123"/>
                  <a:gd name="connsiteY33" fmla="*/ 389657 h 1851986"/>
                  <a:gd name="connsiteX34" fmla="*/ 45125 w 1909123"/>
                  <a:gd name="connsiteY34" fmla="*/ 421172 h 1851986"/>
                  <a:gd name="connsiteX35" fmla="*/ 15861 w 1909123"/>
                  <a:gd name="connsiteY35" fmla="*/ 437380 h 1851986"/>
                  <a:gd name="connsiteX36" fmla="*/ 58182 w 1909123"/>
                  <a:gd name="connsiteY36" fmla="*/ 491407 h 1851986"/>
                  <a:gd name="connsiteX37" fmla="*/ 146875 w 1909123"/>
                  <a:gd name="connsiteY37" fmla="*/ 600811 h 1851986"/>
                  <a:gd name="connsiteX38" fmla="*/ 147776 w 1909123"/>
                  <a:gd name="connsiteY38" fmla="*/ 621971 h 1851986"/>
                  <a:gd name="connsiteX39" fmla="*/ 223413 w 1909123"/>
                  <a:gd name="connsiteY39" fmla="*/ 650786 h 1851986"/>
                  <a:gd name="connsiteX40" fmla="*/ 291847 w 1909123"/>
                  <a:gd name="connsiteY40" fmla="*/ 648985 h 1851986"/>
                  <a:gd name="connsiteX41" fmla="*/ 328765 w 1909123"/>
                  <a:gd name="connsiteY41" fmla="*/ 731826 h 1851986"/>
                  <a:gd name="connsiteX42" fmla="*/ 361181 w 1909123"/>
                  <a:gd name="connsiteY42" fmla="*/ 733627 h 1851986"/>
                  <a:gd name="connsiteX43" fmla="*/ 644821 w 1909123"/>
                  <a:gd name="connsiteY43" fmla="*/ 696708 h 1851986"/>
                  <a:gd name="connsiteX44" fmla="*/ 778537 w 1909123"/>
                  <a:gd name="connsiteY44" fmla="*/ 603512 h 1851986"/>
                  <a:gd name="connsiteX45" fmla="*/ 892894 w 1909123"/>
                  <a:gd name="connsiteY45" fmla="*/ 630976 h 1851986"/>
                  <a:gd name="connsiteX46" fmla="*/ 941968 w 1909123"/>
                  <a:gd name="connsiteY46" fmla="*/ 535079 h 1851986"/>
                  <a:gd name="connsiteX47" fmla="*/ 950972 w 1909123"/>
                  <a:gd name="connsiteY47" fmla="*/ 462593 h 1851986"/>
                  <a:gd name="connsiteX48" fmla="*/ 967630 w 1909123"/>
                  <a:gd name="connsiteY48" fmla="*/ 459891 h 1851986"/>
                  <a:gd name="connsiteX49" fmla="*/ 1016254 w 1909123"/>
                  <a:gd name="connsiteY49" fmla="*/ 440082 h 1851986"/>
                  <a:gd name="connsiteX50" fmla="*/ 1015354 w 1909123"/>
                  <a:gd name="connsiteY50" fmla="*/ 373899 h 1851986"/>
                  <a:gd name="connsiteX51" fmla="*/ 924409 w 1909123"/>
                  <a:gd name="connsiteY51" fmla="*/ 395060 h 1851986"/>
                  <a:gd name="connsiteX52" fmla="*/ 1861321 w 1909123"/>
                  <a:gd name="connsiteY52" fmla="*/ 1678192 h 1851986"/>
                  <a:gd name="connsiteX53" fmla="*/ 1732558 w 1909123"/>
                  <a:gd name="connsiteY53" fmla="*/ 1733570 h 1851986"/>
                  <a:gd name="connsiteX54" fmla="*/ 1694739 w 1909123"/>
                  <a:gd name="connsiteY54" fmla="*/ 1782194 h 1851986"/>
                  <a:gd name="connsiteX55" fmla="*/ 1666825 w 1909123"/>
                  <a:gd name="connsiteY55" fmla="*/ 1802454 h 1851986"/>
                  <a:gd name="connsiteX56" fmla="*/ 1760472 w 1909123"/>
                  <a:gd name="connsiteY56" fmla="*/ 1851979 h 1851986"/>
                  <a:gd name="connsiteX57" fmla="*/ 1777130 w 1909123"/>
                  <a:gd name="connsiteY57" fmla="*/ 1827667 h 1851986"/>
                  <a:gd name="connsiteX58" fmla="*/ 1864923 w 1909123"/>
                  <a:gd name="connsiteY58" fmla="*/ 1755181 h 1851986"/>
                  <a:gd name="connsiteX59" fmla="*/ 1904092 w 1909123"/>
                  <a:gd name="connsiteY59" fmla="*/ 1643976 h 1851986"/>
                  <a:gd name="connsiteX60" fmla="*/ 1861321 w 1909123"/>
                  <a:gd name="connsiteY60" fmla="*/ 1678192 h 185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9123" h="1851986">
                    <a:moveTo>
                      <a:pt x="296799" y="690405"/>
                    </a:moveTo>
                    <a:cubicBezTo>
                      <a:pt x="297250" y="689955"/>
                      <a:pt x="295449" y="692656"/>
                      <a:pt x="295449" y="692656"/>
                    </a:cubicBezTo>
                    <a:lnTo>
                      <a:pt x="296799" y="690405"/>
                    </a:lnTo>
                    <a:close/>
                    <a:moveTo>
                      <a:pt x="855075" y="628725"/>
                    </a:moveTo>
                    <a:cubicBezTo>
                      <a:pt x="781689" y="608465"/>
                      <a:pt x="692094" y="625573"/>
                      <a:pt x="653375" y="704362"/>
                    </a:cubicBezTo>
                    <a:cubicBezTo>
                      <a:pt x="586292" y="752986"/>
                      <a:pt x="475988" y="732726"/>
                      <a:pt x="396749" y="741731"/>
                    </a:cubicBezTo>
                    <a:cubicBezTo>
                      <a:pt x="372437" y="734077"/>
                      <a:pt x="313007" y="780000"/>
                      <a:pt x="315258" y="734527"/>
                    </a:cubicBezTo>
                    <a:cubicBezTo>
                      <a:pt x="334618" y="703462"/>
                      <a:pt x="335068" y="718769"/>
                      <a:pt x="296799" y="700760"/>
                    </a:cubicBezTo>
                    <a:cubicBezTo>
                      <a:pt x="289596" y="706163"/>
                      <a:pt x="296799" y="717869"/>
                      <a:pt x="292297" y="724622"/>
                    </a:cubicBezTo>
                    <a:cubicBezTo>
                      <a:pt x="212608" y="799809"/>
                      <a:pt x="417009" y="827723"/>
                      <a:pt x="332817" y="903811"/>
                    </a:cubicBezTo>
                    <a:cubicBezTo>
                      <a:pt x="325163" y="911464"/>
                      <a:pt x="296799" y="908763"/>
                      <a:pt x="308955" y="925871"/>
                    </a:cubicBezTo>
                    <a:cubicBezTo>
                      <a:pt x="304903" y="953335"/>
                      <a:pt x="335068" y="967742"/>
                      <a:pt x="312557" y="994305"/>
                    </a:cubicBezTo>
                    <a:cubicBezTo>
                      <a:pt x="319761" y="1024020"/>
                      <a:pt x="377839" y="1025371"/>
                      <a:pt x="393147" y="1073094"/>
                    </a:cubicBezTo>
                    <a:cubicBezTo>
                      <a:pt x="365683" y="1188351"/>
                      <a:pt x="484542" y="1073544"/>
                      <a:pt x="548023" y="1069942"/>
                    </a:cubicBezTo>
                    <a:cubicBezTo>
                      <a:pt x="571435" y="1049232"/>
                      <a:pt x="571435" y="1081648"/>
                      <a:pt x="596647" y="1084800"/>
                    </a:cubicBezTo>
                    <a:cubicBezTo>
                      <a:pt x="645271" y="1080748"/>
                      <a:pt x="693445" y="1087501"/>
                      <a:pt x="742069" y="1057787"/>
                    </a:cubicBezTo>
                    <a:cubicBezTo>
                      <a:pt x="764130" y="1038427"/>
                      <a:pt x="702900" y="1005111"/>
                      <a:pt x="750173" y="993855"/>
                    </a:cubicBezTo>
                    <a:cubicBezTo>
                      <a:pt x="781689" y="968642"/>
                      <a:pt x="808702" y="929923"/>
                      <a:pt x="857326" y="914166"/>
                    </a:cubicBezTo>
                    <a:cubicBezTo>
                      <a:pt x="889292" y="938478"/>
                      <a:pt x="909552" y="918668"/>
                      <a:pt x="943318" y="912365"/>
                    </a:cubicBezTo>
                    <a:cubicBezTo>
                      <a:pt x="916755" y="868693"/>
                      <a:pt x="847871" y="867793"/>
                      <a:pt x="894244" y="813316"/>
                    </a:cubicBezTo>
                    <a:cubicBezTo>
                      <a:pt x="928011" y="799809"/>
                      <a:pt x="878937" y="743531"/>
                      <a:pt x="907301" y="720570"/>
                    </a:cubicBezTo>
                    <a:cubicBezTo>
                      <a:pt x="915405" y="675998"/>
                      <a:pt x="975734" y="700760"/>
                      <a:pt x="951873" y="639530"/>
                    </a:cubicBezTo>
                    <a:cubicBezTo>
                      <a:pt x="878937" y="662942"/>
                      <a:pt x="878937" y="612067"/>
                      <a:pt x="855075" y="628725"/>
                    </a:cubicBezTo>
                    <a:close/>
                    <a:moveTo>
                      <a:pt x="924409" y="395060"/>
                    </a:moveTo>
                    <a:cubicBezTo>
                      <a:pt x="932513" y="422973"/>
                      <a:pt x="842018" y="405865"/>
                      <a:pt x="852824" y="384254"/>
                    </a:cubicBezTo>
                    <a:cubicBezTo>
                      <a:pt x="846070" y="392809"/>
                      <a:pt x="837967" y="372098"/>
                      <a:pt x="829863" y="369397"/>
                    </a:cubicBezTo>
                    <a:cubicBezTo>
                      <a:pt x="826711" y="355440"/>
                      <a:pt x="840218" y="354089"/>
                      <a:pt x="828062" y="336981"/>
                    </a:cubicBezTo>
                    <a:cubicBezTo>
                      <a:pt x="819507" y="193360"/>
                      <a:pt x="773134" y="153290"/>
                      <a:pt x="669133" y="54692"/>
                    </a:cubicBezTo>
                    <a:cubicBezTo>
                      <a:pt x="648423" y="-1586"/>
                      <a:pt x="573686" y="-29950"/>
                      <a:pt x="563331" y="47038"/>
                    </a:cubicBezTo>
                    <a:cubicBezTo>
                      <a:pt x="512906" y="54241"/>
                      <a:pt x="467434" y="119974"/>
                      <a:pt x="426914" y="113220"/>
                    </a:cubicBezTo>
                    <a:cubicBezTo>
                      <a:pt x="386844" y="79004"/>
                      <a:pt x="329666" y="110069"/>
                      <a:pt x="275639" y="106017"/>
                    </a:cubicBezTo>
                    <a:cubicBezTo>
                      <a:pt x="237820" y="76753"/>
                      <a:pt x="228366" y="147437"/>
                      <a:pt x="196400" y="157342"/>
                    </a:cubicBezTo>
                    <a:cubicBezTo>
                      <a:pt x="136971" y="180754"/>
                      <a:pt x="132018" y="280253"/>
                      <a:pt x="114459" y="336080"/>
                    </a:cubicBezTo>
                    <a:cubicBezTo>
                      <a:pt x="77992" y="371198"/>
                      <a:pt x="109507" y="377951"/>
                      <a:pt x="89247" y="389657"/>
                    </a:cubicBezTo>
                    <a:cubicBezTo>
                      <a:pt x="86095" y="426125"/>
                      <a:pt x="64485" y="410817"/>
                      <a:pt x="45125" y="421172"/>
                    </a:cubicBezTo>
                    <a:cubicBezTo>
                      <a:pt x="44225" y="436030"/>
                      <a:pt x="28917" y="444584"/>
                      <a:pt x="15861" y="437380"/>
                    </a:cubicBezTo>
                    <a:cubicBezTo>
                      <a:pt x="-36815" y="443233"/>
                      <a:pt x="58632" y="487805"/>
                      <a:pt x="58182" y="491407"/>
                    </a:cubicBezTo>
                    <a:cubicBezTo>
                      <a:pt x="66736" y="593607"/>
                      <a:pt x="163534" y="527425"/>
                      <a:pt x="146875" y="600811"/>
                    </a:cubicBezTo>
                    <a:cubicBezTo>
                      <a:pt x="160382" y="602612"/>
                      <a:pt x="162183" y="620171"/>
                      <a:pt x="147776" y="621971"/>
                    </a:cubicBezTo>
                    <a:cubicBezTo>
                      <a:pt x="170737" y="637279"/>
                      <a:pt x="204504" y="629625"/>
                      <a:pt x="223413" y="650786"/>
                    </a:cubicBezTo>
                    <a:cubicBezTo>
                      <a:pt x="237820" y="621971"/>
                      <a:pt x="302202" y="604863"/>
                      <a:pt x="291847" y="648985"/>
                    </a:cubicBezTo>
                    <a:cubicBezTo>
                      <a:pt x="219812" y="675098"/>
                      <a:pt x="383242" y="698509"/>
                      <a:pt x="328765" y="731826"/>
                    </a:cubicBezTo>
                    <a:cubicBezTo>
                      <a:pt x="313458" y="760190"/>
                      <a:pt x="354428" y="731826"/>
                      <a:pt x="361181" y="733627"/>
                    </a:cubicBezTo>
                    <a:cubicBezTo>
                      <a:pt x="449875" y="719670"/>
                      <a:pt x="567383" y="744882"/>
                      <a:pt x="644821" y="696708"/>
                    </a:cubicBezTo>
                    <a:cubicBezTo>
                      <a:pt x="667783" y="648535"/>
                      <a:pt x="728563" y="614318"/>
                      <a:pt x="778537" y="603512"/>
                    </a:cubicBezTo>
                    <a:cubicBezTo>
                      <a:pt x="815455" y="629175"/>
                      <a:pt x="864079" y="594958"/>
                      <a:pt x="892894" y="630976"/>
                    </a:cubicBezTo>
                    <a:cubicBezTo>
                      <a:pt x="978886" y="654838"/>
                      <a:pt x="938816" y="584603"/>
                      <a:pt x="941968" y="535079"/>
                    </a:cubicBezTo>
                    <a:cubicBezTo>
                      <a:pt x="964929" y="504013"/>
                      <a:pt x="937465" y="497260"/>
                      <a:pt x="950972" y="462593"/>
                    </a:cubicBezTo>
                    <a:cubicBezTo>
                      <a:pt x="932063" y="427926"/>
                      <a:pt x="965379" y="424324"/>
                      <a:pt x="967630" y="459891"/>
                    </a:cubicBezTo>
                    <a:cubicBezTo>
                      <a:pt x="953674" y="481052"/>
                      <a:pt x="1014904" y="437380"/>
                      <a:pt x="1016254" y="440082"/>
                    </a:cubicBezTo>
                    <a:cubicBezTo>
                      <a:pt x="1020757" y="421172"/>
                      <a:pt x="1020757" y="392358"/>
                      <a:pt x="1015354" y="373899"/>
                    </a:cubicBezTo>
                    <a:cubicBezTo>
                      <a:pt x="972133" y="343734"/>
                      <a:pt x="952323" y="392809"/>
                      <a:pt x="924409" y="395060"/>
                    </a:cubicBezTo>
                    <a:close/>
                    <a:moveTo>
                      <a:pt x="1861321" y="1678192"/>
                    </a:moveTo>
                    <a:cubicBezTo>
                      <a:pt x="1826654" y="1707457"/>
                      <a:pt x="1778931" y="1734921"/>
                      <a:pt x="1732558" y="1733570"/>
                    </a:cubicBezTo>
                    <a:cubicBezTo>
                      <a:pt x="1741112" y="1779042"/>
                      <a:pt x="1722203" y="1765986"/>
                      <a:pt x="1694739" y="1782194"/>
                    </a:cubicBezTo>
                    <a:cubicBezTo>
                      <a:pt x="1689337" y="1792549"/>
                      <a:pt x="1681232" y="1808757"/>
                      <a:pt x="1666825" y="1802454"/>
                    </a:cubicBezTo>
                    <a:cubicBezTo>
                      <a:pt x="1696990" y="1893399"/>
                      <a:pt x="1742463" y="1823164"/>
                      <a:pt x="1760472" y="1851979"/>
                    </a:cubicBezTo>
                    <a:cubicBezTo>
                      <a:pt x="1775779" y="1852429"/>
                      <a:pt x="1763623" y="1833069"/>
                      <a:pt x="1777130" y="1827667"/>
                    </a:cubicBezTo>
                    <a:cubicBezTo>
                      <a:pt x="1830706" y="1812809"/>
                      <a:pt x="1815399" y="1764635"/>
                      <a:pt x="1864923" y="1755181"/>
                    </a:cubicBezTo>
                    <a:cubicBezTo>
                      <a:pt x="1906343" y="1725916"/>
                      <a:pt x="1796039" y="1757882"/>
                      <a:pt x="1904092" y="1643976"/>
                    </a:cubicBezTo>
                    <a:cubicBezTo>
                      <a:pt x="1926153" y="1611110"/>
                      <a:pt x="1868975" y="1666487"/>
                      <a:pt x="1861321" y="1678192"/>
                    </a:cubicBezTo>
                    <a:close/>
                  </a:path>
                </a:pathLst>
              </a:custGeom>
              <a:solidFill>
                <a:schemeClr val="bg1">
                  <a:lumMod val="75000"/>
                  <a:alpha val="58000"/>
                </a:schemeClr>
              </a:solidFill>
              <a:ln w="4497" cap="flat">
                <a:noFill/>
                <a:prstDash val="solid"/>
                <a:miter/>
              </a:ln>
            </p:spPr>
            <p:txBody>
              <a:bodyPr rtlCol="0" anchor="ctr"/>
              <a:lstStyle/>
              <a:p>
                <a:pPr rtl="0"/>
                <a:endParaRPr lang="en-GB" dirty="0"/>
              </a:p>
            </p:txBody>
          </p:sp>
          <p:sp>
            <p:nvSpPr>
              <p:cNvPr id="15" name="Free-form: Shape 14">
                <a:extLst>
                  <a:ext uri="{FF2B5EF4-FFF2-40B4-BE49-F238E27FC236}">
                    <a16:creationId xmlns:a16="http://schemas.microsoft.com/office/drawing/2014/main" id="{605A90C9-4148-9AAD-1D00-50E4704A37D1}"/>
                  </a:ext>
                </a:extLst>
              </p:cNvPr>
              <p:cNvSpPr/>
              <p:nvPr/>
            </p:nvSpPr>
            <p:spPr>
              <a:xfrm>
                <a:off x="6784833" y="-18247"/>
                <a:ext cx="4599043" cy="5532816"/>
              </a:xfrm>
              <a:custGeom>
                <a:avLst/>
                <a:gdLst>
                  <a:gd name="connsiteX0" fmla="*/ 3434924 w 4599043"/>
                  <a:gd name="connsiteY0" fmla="*/ 1903622 h 5532816"/>
                  <a:gd name="connsiteX1" fmla="*/ 3414664 w 4599043"/>
                  <a:gd name="connsiteY1" fmla="*/ 1913077 h 5532816"/>
                  <a:gd name="connsiteX2" fmla="*/ 3434924 w 4599043"/>
                  <a:gd name="connsiteY2" fmla="*/ 1903622 h 5532816"/>
                  <a:gd name="connsiteX3" fmla="*/ 2225627 w 4599043"/>
                  <a:gd name="connsiteY3" fmla="*/ 1246748 h 5532816"/>
                  <a:gd name="connsiteX4" fmla="*/ 2207168 w 4599043"/>
                  <a:gd name="connsiteY4" fmla="*/ 1259354 h 5532816"/>
                  <a:gd name="connsiteX5" fmla="*/ 2225627 w 4599043"/>
                  <a:gd name="connsiteY5" fmla="*/ 1246748 h 5532816"/>
                  <a:gd name="connsiteX6" fmla="*/ 2417872 w 4599043"/>
                  <a:gd name="connsiteY6" fmla="*/ 1039646 h 5532816"/>
                  <a:gd name="connsiteX7" fmla="*/ 2445335 w 4599043"/>
                  <a:gd name="connsiteY7" fmla="*/ 1029290 h 5532816"/>
                  <a:gd name="connsiteX8" fmla="*/ 2417872 w 4599043"/>
                  <a:gd name="connsiteY8" fmla="*/ 1039646 h 5532816"/>
                  <a:gd name="connsiteX9" fmla="*/ 2246787 w 4599043"/>
                  <a:gd name="connsiteY9" fmla="*/ 1217483 h 5532816"/>
                  <a:gd name="connsiteX10" fmla="*/ 2254891 w 4599043"/>
                  <a:gd name="connsiteY10" fmla="*/ 1217033 h 5532816"/>
                  <a:gd name="connsiteX11" fmla="*/ 2254891 w 4599043"/>
                  <a:gd name="connsiteY11" fmla="*/ 1217033 h 5532816"/>
                  <a:gd name="connsiteX12" fmla="*/ 2273351 w 4599043"/>
                  <a:gd name="connsiteY12" fmla="*/ 1197223 h 5532816"/>
                  <a:gd name="connsiteX13" fmla="*/ 2246787 w 4599043"/>
                  <a:gd name="connsiteY13" fmla="*/ 1217483 h 5532816"/>
                  <a:gd name="connsiteX14" fmla="*/ 3419616 w 4599043"/>
                  <a:gd name="connsiteY14" fmla="*/ 158561 h 5532816"/>
                  <a:gd name="connsiteX15" fmla="*/ 3433573 w 4599043"/>
                  <a:gd name="connsiteY15" fmla="*/ 147305 h 5532816"/>
                  <a:gd name="connsiteX16" fmla="*/ 3419616 w 4599043"/>
                  <a:gd name="connsiteY16" fmla="*/ 158561 h 5532816"/>
                  <a:gd name="connsiteX17" fmla="*/ 3385399 w 4599043"/>
                  <a:gd name="connsiteY17" fmla="*/ 1885163 h 5532816"/>
                  <a:gd name="connsiteX18" fmla="*/ 3399356 w 4599043"/>
                  <a:gd name="connsiteY18" fmla="*/ 1866704 h 5532816"/>
                  <a:gd name="connsiteX19" fmla="*/ 3372793 w 4599043"/>
                  <a:gd name="connsiteY19" fmla="*/ 1846894 h 5532816"/>
                  <a:gd name="connsiteX20" fmla="*/ 3356585 w 4599043"/>
                  <a:gd name="connsiteY20" fmla="*/ 1865353 h 5532816"/>
                  <a:gd name="connsiteX21" fmla="*/ 3334974 w 4599043"/>
                  <a:gd name="connsiteY21" fmla="*/ 1880661 h 5532816"/>
                  <a:gd name="connsiteX22" fmla="*/ 3385399 w 4599043"/>
                  <a:gd name="connsiteY22" fmla="*/ 1885163 h 5532816"/>
                  <a:gd name="connsiteX23" fmla="*/ 2009971 w 4599043"/>
                  <a:gd name="connsiteY23" fmla="*/ 1541193 h 5532816"/>
                  <a:gd name="connsiteX24" fmla="*/ 1982957 w 4599043"/>
                  <a:gd name="connsiteY24" fmla="*/ 1575860 h 5532816"/>
                  <a:gd name="connsiteX25" fmla="*/ 2101816 w 4599043"/>
                  <a:gd name="connsiteY25" fmla="*/ 1577211 h 5532816"/>
                  <a:gd name="connsiteX26" fmla="*/ 2166198 w 4599043"/>
                  <a:gd name="connsiteY26" fmla="*/ 1557851 h 5532816"/>
                  <a:gd name="connsiteX27" fmla="*/ 2176553 w 4599043"/>
                  <a:gd name="connsiteY27" fmla="*/ 1592969 h 5532816"/>
                  <a:gd name="connsiteX28" fmla="*/ 2135132 w 4599043"/>
                  <a:gd name="connsiteY28" fmla="*/ 1628986 h 5532816"/>
                  <a:gd name="connsiteX29" fmla="*/ 2076603 w 4599043"/>
                  <a:gd name="connsiteY29" fmla="*/ 1608276 h 5532816"/>
                  <a:gd name="connsiteX30" fmla="*/ 1992862 w 4599043"/>
                  <a:gd name="connsiteY30" fmla="*/ 1606926 h 5532816"/>
                  <a:gd name="connsiteX31" fmla="*/ 2023477 w 4599043"/>
                  <a:gd name="connsiteY31" fmla="*/ 1665905 h 5532816"/>
                  <a:gd name="connsiteX32" fmla="*/ 1981156 w 4599043"/>
                  <a:gd name="connsiteY32" fmla="*/ 1700572 h 5532816"/>
                  <a:gd name="connsiteX33" fmla="*/ 1995113 w 4599043"/>
                  <a:gd name="connsiteY33" fmla="*/ 1760451 h 5532816"/>
                  <a:gd name="connsiteX34" fmla="*/ 1982057 w 4599043"/>
                  <a:gd name="connsiteY34" fmla="*/ 1814928 h 5532816"/>
                  <a:gd name="connsiteX35" fmla="*/ 2058594 w 4599043"/>
                  <a:gd name="connsiteY35" fmla="*/ 1721282 h 5532816"/>
                  <a:gd name="connsiteX36" fmla="*/ 2103167 w 4599043"/>
                  <a:gd name="connsiteY36" fmla="*/ 1712277 h 5532816"/>
                  <a:gd name="connsiteX37" fmla="*/ 2085608 w 4599043"/>
                  <a:gd name="connsiteY37" fmla="*/ 1752797 h 5532816"/>
                  <a:gd name="connsiteX38" fmla="*/ 2043287 w 4599043"/>
                  <a:gd name="connsiteY38" fmla="*/ 1769005 h 5532816"/>
                  <a:gd name="connsiteX39" fmla="*/ 2058144 w 4599043"/>
                  <a:gd name="connsiteY39" fmla="*/ 1800521 h 5532816"/>
                  <a:gd name="connsiteX40" fmla="*/ 2003217 w 4599043"/>
                  <a:gd name="connsiteY40" fmla="*/ 1815378 h 5532816"/>
                  <a:gd name="connsiteX41" fmla="*/ 1968100 w 4599043"/>
                  <a:gd name="connsiteY41" fmla="*/ 1898669 h 5532816"/>
                  <a:gd name="connsiteX42" fmla="*/ 2071651 w 4599043"/>
                  <a:gd name="connsiteY42" fmla="*/ 1845543 h 5532816"/>
                  <a:gd name="connsiteX43" fmla="*/ 2040135 w 4599043"/>
                  <a:gd name="connsiteY43" fmla="*/ 1936488 h 5532816"/>
                  <a:gd name="connsiteX44" fmla="*/ 2049140 w 4599043"/>
                  <a:gd name="connsiteY44" fmla="*/ 1938289 h 5532816"/>
                  <a:gd name="connsiteX45" fmla="*/ 2001416 w 4599043"/>
                  <a:gd name="connsiteY45" fmla="*/ 1924332 h 5532816"/>
                  <a:gd name="connsiteX46" fmla="*/ 2079305 w 4599043"/>
                  <a:gd name="connsiteY46" fmla="*/ 2045892 h 5532816"/>
                  <a:gd name="connsiteX47" fmla="*/ 2068950 w 4599043"/>
                  <a:gd name="connsiteY47" fmla="*/ 2067052 h 5532816"/>
                  <a:gd name="connsiteX48" fmla="*/ 2089660 w 4599043"/>
                  <a:gd name="connsiteY48" fmla="*/ 2063000 h 5532816"/>
                  <a:gd name="connsiteX49" fmla="*/ 2292710 w 4599043"/>
                  <a:gd name="connsiteY49" fmla="*/ 1978809 h 5532816"/>
                  <a:gd name="connsiteX50" fmla="*/ 2299013 w 4599043"/>
                  <a:gd name="connsiteY50" fmla="*/ 1960350 h 5532816"/>
                  <a:gd name="connsiteX51" fmla="*/ 2319723 w 4599043"/>
                  <a:gd name="connsiteY51" fmla="*/ 1920730 h 5532816"/>
                  <a:gd name="connsiteX52" fmla="*/ 2362044 w 4599043"/>
                  <a:gd name="connsiteY52" fmla="*/ 1934687 h 5532816"/>
                  <a:gd name="connsiteX53" fmla="*/ 2400763 w 4599043"/>
                  <a:gd name="connsiteY53" fmla="*/ 1848244 h 5532816"/>
                  <a:gd name="connsiteX54" fmla="*/ 2406166 w 4599043"/>
                  <a:gd name="connsiteY54" fmla="*/ 1845543 h 5532816"/>
                  <a:gd name="connsiteX55" fmla="*/ 2467396 w 4599043"/>
                  <a:gd name="connsiteY55" fmla="*/ 1933337 h 5532816"/>
                  <a:gd name="connsiteX56" fmla="*/ 2458842 w 4599043"/>
                  <a:gd name="connsiteY56" fmla="*/ 2020680 h 5532816"/>
                  <a:gd name="connsiteX57" fmla="*/ 2474150 w 4599043"/>
                  <a:gd name="connsiteY57" fmla="*/ 2076057 h 5532816"/>
                  <a:gd name="connsiteX58" fmla="*/ 2586705 w 4599043"/>
                  <a:gd name="connsiteY58" fmla="*/ 2300718 h 5532816"/>
                  <a:gd name="connsiteX59" fmla="*/ 2582653 w 4599043"/>
                  <a:gd name="connsiteY59" fmla="*/ 2335385 h 5532816"/>
                  <a:gd name="connsiteX60" fmla="*/ 2566895 w 4599043"/>
                  <a:gd name="connsiteY60" fmla="*/ 2359247 h 5532816"/>
                  <a:gd name="connsiteX61" fmla="*/ 2607866 w 4599043"/>
                  <a:gd name="connsiteY61" fmla="*/ 2496114 h 5532816"/>
                  <a:gd name="connsiteX62" fmla="*/ 2768145 w 4599043"/>
                  <a:gd name="connsiteY62" fmla="*/ 2391663 h 5532816"/>
                  <a:gd name="connsiteX63" fmla="*/ 2842882 w 4599043"/>
                  <a:gd name="connsiteY63" fmla="*/ 2362849 h 5532816"/>
                  <a:gd name="connsiteX64" fmla="*/ 2908614 w 4599043"/>
                  <a:gd name="connsiteY64" fmla="*/ 2141339 h 5532816"/>
                  <a:gd name="connsiteX65" fmla="*/ 2911315 w 4599043"/>
                  <a:gd name="connsiteY65" fmla="*/ 2086412 h 5532816"/>
                  <a:gd name="connsiteX66" fmla="*/ 2870345 w 4599043"/>
                  <a:gd name="connsiteY66" fmla="*/ 1978809 h 5532816"/>
                  <a:gd name="connsiteX67" fmla="*/ 2923471 w 4599043"/>
                  <a:gd name="connsiteY67" fmla="*/ 1970255 h 5532816"/>
                  <a:gd name="connsiteX68" fmla="*/ 3014866 w 4599043"/>
                  <a:gd name="connsiteY68" fmla="*/ 1850045 h 5532816"/>
                  <a:gd name="connsiteX69" fmla="*/ 3062590 w 4599043"/>
                  <a:gd name="connsiteY69" fmla="*/ 1783863 h 5532816"/>
                  <a:gd name="connsiteX70" fmla="*/ 2968494 w 4599043"/>
                  <a:gd name="connsiteY70" fmla="*/ 1664104 h 5532816"/>
                  <a:gd name="connsiteX71" fmla="*/ 2929774 w 4599043"/>
                  <a:gd name="connsiteY71" fmla="*/ 1660052 h 5532816"/>
                  <a:gd name="connsiteX72" fmla="*/ 2912666 w 4599043"/>
                  <a:gd name="connsiteY72" fmla="*/ 1499773 h 5532816"/>
                  <a:gd name="connsiteX73" fmla="*/ 2895107 w 4599043"/>
                  <a:gd name="connsiteY73" fmla="*/ 1373710 h 5532816"/>
                  <a:gd name="connsiteX74" fmla="*/ 2938779 w 4599043"/>
                  <a:gd name="connsiteY74" fmla="*/ 1355251 h 5532816"/>
                  <a:gd name="connsiteX75" fmla="*/ 2930225 w 4599043"/>
                  <a:gd name="connsiteY75" fmla="*/ 1343996 h 5532816"/>
                  <a:gd name="connsiteX76" fmla="*/ 2928424 w 4599043"/>
                  <a:gd name="connsiteY76" fmla="*/ 1320584 h 5532816"/>
                  <a:gd name="connsiteX77" fmla="*/ 2937878 w 4599043"/>
                  <a:gd name="connsiteY77" fmla="*/ 1322835 h 5532816"/>
                  <a:gd name="connsiteX78" fmla="*/ 2964442 w 4599043"/>
                  <a:gd name="connsiteY78" fmla="*/ 1292670 h 5532816"/>
                  <a:gd name="connsiteX79" fmla="*/ 2968043 w 4599043"/>
                  <a:gd name="connsiteY79" fmla="*/ 1262956 h 5532816"/>
                  <a:gd name="connsiteX80" fmla="*/ 2996858 w 4599043"/>
                  <a:gd name="connsiteY80" fmla="*/ 1250350 h 5532816"/>
                  <a:gd name="connsiteX81" fmla="*/ 3013966 w 4599043"/>
                  <a:gd name="connsiteY81" fmla="*/ 1211180 h 5532816"/>
                  <a:gd name="connsiteX82" fmla="*/ 3023421 w 4599043"/>
                  <a:gd name="connsiteY82" fmla="*/ 1205327 h 5532816"/>
                  <a:gd name="connsiteX83" fmla="*/ 3096807 w 4599043"/>
                  <a:gd name="connsiteY83" fmla="*/ 1146348 h 5532816"/>
                  <a:gd name="connsiteX84" fmla="*/ 3110764 w 4599043"/>
                  <a:gd name="connsiteY84" fmla="*/ 1090070 h 5532816"/>
                  <a:gd name="connsiteX85" fmla="*/ 3126071 w 4599043"/>
                  <a:gd name="connsiteY85" fmla="*/ 1031091 h 5532816"/>
                  <a:gd name="connsiteX86" fmla="*/ 3108963 w 4599043"/>
                  <a:gd name="connsiteY86" fmla="*/ 919436 h 5532816"/>
                  <a:gd name="connsiteX87" fmla="*/ 3120669 w 4599043"/>
                  <a:gd name="connsiteY87" fmla="*/ 921237 h 5532816"/>
                  <a:gd name="connsiteX88" fmla="*/ 3135526 w 4599043"/>
                  <a:gd name="connsiteY88" fmla="*/ 891973 h 5532816"/>
                  <a:gd name="connsiteX89" fmla="*/ 3146782 w 4599043"/>
                  <a:gd name="connsiteY89" fmla="*/ 872163 h 5532816"/>
                  <a:gd name="connsiteX90" fmla="*/ 3152184 w 4599043"/>
                  <a:gd name="connsiteY90" fmla="*/ 864509 h 5532816"/>
                  <a:gd name="connsiteX91" fmla="*/ 3158037 w 4599043"/>
                  <a:gd name="connsiteY91" fmla="*/ 824439 h 5532816"/>
                  <a:gd name="connsiteX92" fmla="*/ 3175145 w 4599043"/>
                  <a:gd name="connsiteY92" fmla="*/ 818587 h 5532816"/>
                  <a:gd name="connsiteX93" fmla="*/ 3207562 w 4599043"/>
                  <a:gd name="connsiteY93" fmla="*/ 826240 h 5532816"/>
                  <a:gd name="connsiteX94" fmla="*/ 3293104 w 4599043"/>
                  <a:gd name="connsiteY94" fmla="*/ 799227 h 5532816"/>
                  <a:gd name="connsiteX95" fmla="*/ 3363338 w 4599043"/>
                  <a:gd name="connsiteY95" fmla="*/ 926640 h 5532816"/>
                  <a:gd name="connsiteX96" fmla="*/ 3347130 w 4599043"/>
                  <a:gd name="connsiteY96" fmla="*/ 940146 h 5532816"/>
                  <a:gd name="connsiteX97" fmla="*/ 3287701 w 4599043"/>
                  <a:gd name="connsiteY97" fmla="*/ 1068460 h 5532816"/>
                  <a:gd name="connsiteX98" fmla="*/ 3220168 w 4599043"/>
                  <a:gd name="connsiteY98" fmla="*/ 1187769 h 5532816"/>
                  <a:gd name="connsiteX99" fmla="*/ 3210263 w 4599043"/>
                  <a:gd name="connsiteY99" fmla="*/ 1220185 h 5532816"/>
                  <a:gd name="connsiteX100" fmla="*/ 3183249 w 4599043"/>
                  <a:gd name="connsiteY100" fmla="*/ 1256653 h 5532816"/>
                  <a:gd name="connsiteX101" fmla="*/ 3182799 w 4599043"/>
                  <a:gd name="connsiteY101" fmla="*/ 1420083 h 5532816"/>
                  <a:gd name="connsiteX102" fmla="*/ 3213414 w 4599043"/>
                  <a:gd name="connsiteY102" fmla="*/ 1481764 h 5532816"/>
                  <a:gd name="connsiteX103" fmla="*/ 3260238 w 4599043"/>
                  <a:gd name="connsiteY103" fmla="*/ 1627186 h 5532816"/>
                  <a:gd name="connsiteX104" fmla="*/ 3325520 w 4599043"/>
                  <a:gd name="connsiteY104" fmla="*/ 1653749 h 5532816"/>
                  <a:gd name="connsiteX105" fmla="*/ 3330022 w 4599043"/>
                  <a:gd name="connsiteY105" fmla="*/ 1673558 h 5532816"/>
                  <a:gd name="connsiteX106" fmla="*/ 3325970 w 4599043"/>
                  <a:gd name="connsiteY106" fmla="*/ 1705074 h 5532816"/>
                  <a:gd name="connsiteX107" fmla="*/ 3355234 w 4599043"/>
                  <a:gd name="connsiteY107" fmla="*/ 1672208 h 5532816"/>
                  <a:gd name="connsiteX108" fmla="*/ 3372793 w 4599043"/>
                  <a:gd name="connsiteY108" fmla="*/ 1694719 h 5532816"/>
                  <a:gd name="connsiteX109" fmla="*/ 3386750 w 4599043"/>
                  <a:gd name="connsiteY109" fmla="*/ 1723983 h 5532816"/>
                  <a:gd name="connsiteX110" fmla="*/ 3486699 w 4599043"/>
                  <a:gd name="connsiteY110" fmla="*/ 1662753 h 5532816"/>
                  <a:gd name="connsiteX111" fmla="*/ 3558735 w 4599043"/>
                  <a:gd name="connsiteY111" fmla="*/ 1613229 h 5532816"/>
                  <a:gd name="connsiteX112" fmla="*/ 3579895 w 4599043"/>
                  <a:gd name="connsiteY112" fmla="*/ 1606475 h 5532816"/>
                  <a:gd name="connsiteX113" fmla="*/ 3575843 w 4599043"/>
                  <a:gd name="connsiteY113" fmla="*/ 1586666 h 5532816"/>
                  <a:gd name="connsiteX114" fmla="*/ 3615913 w 4599043"/>
                  <a:gd name="connsiteY114" fmla="*/ 1553799 h 5532816"/>
                  <a:gd name="connsiteX115" fmla="*/ 3621316 w 4599043"/>
                  <a:gd name="connsiteY115" fmla="*/ 1586666 h 5532816"/>
                  <a:gd name="connsiteX116" fmla="*/ 3657334 w 4599043"/>
                  <a:gd name="connsiteY116" fmla="*/ 1560553 h 5532816"/>
                  <a:gd name="connsiteX117" fmla="*/ 3704607 w 4599043"/>
                  <a:gd name="connsiteY117" fmla="*/ 1550198 h 5532816"/>
                  <a:gd name="connsiteX118" fmla="*/ 3828868 w 4599043"/>
                  <a:gd name="connsiteY118" fmla="*/ 1266107 h 5532816"/>
                  <a:gd name="connsiteX119" fmla="*/ 3727118 w 4599043"/>
                  <a:gd name="connsiteY119" fmla="*/ 953203 h 5532816"/>
                  <a:gd name="connsiteX120" fmla="*/ 3659134 w 4599043"/>
                  <a:gd name="connsiteY120" fmla="*/ 883869 h 5532816"/>
                  <a:gd name="connsiteX121" fmla="*/ 3638874 w 4599043"/>
                  <a:gd name="connsiteY121" fmla="*/ 824890 h 5532816"/>
                  <a:gd name="connsiteX122" fmla="*/ 3618614 w 4599043"/>
                  <a:gd name="connsiteY122" fmla="*/ 780768 h 5532816"/>
                  <a:gd name="connsiteX123" fmla="*/ 3630320 w 4599043"/>
                  <a:gd name="connsiteY123" fmla="*/ 742499 h 5532816"/>
                  <a:gd name="connsiteX124" fmla="*/ 3553782 w 4599043"/>
                  <a:gd name="connsiteY124" fmla="*/ 634896 h 5532816"/>
                  <a:gd name="connsiteX125" fmla="*/ 3517314 w 4599043"/>
                  <a:gd name="connsiteY125" fmla="*/ 453456 h 5532816"/>
                  <a:gd name="connsiteX126" fmla="*/ 3432673 w 4599043"/>
                  <a:gd name="connsiteY126" fmla="*/ 406183 h 5532816"/>
                  <a:gd name="connsiteX127" fmla="*/ 3394854 w 4599043"/>
                  <a:gd name="connsiteY127" fmla="*/ 313437 h 5532816"/>
                  <a:gd name="connsiteX128" fmla="*/ 3418265 w 4599043"/>
                  <a:gd name="connsiteY128" fmla="*/ 264363 h 5532816"/>
                  <a:gd name="connsiteX129" fmla="*/ 3443028 w 4599043"/>
                  <a:gd name="connsiteY129" fmla="*/ 178371 h 5532816"/>
                  <a:gd name="connsiteX130" fmla="*/ 3483098 w 4599043"/>
                  <a:gd name="connsiteY130" fmla="*/ 175219 h 5532816"/>
                  <a:gd name="connsiteX131" fmla="*/ 3474994 w 4599043"/>
                  <a:gd name="connsiteY131" fmla="*/ 143253 h 5532816"/>
                  <a:gd name="connsiteX132" fmla="*/ 3455184 w 4599043"/>
                  <a:gd name="connsiteY132" fmla="*/ 157210 h 5532816"/>
                  <a:gd name="connsiteX133" fmla="*/ 3438525 w 4599043"/>
                  <a:gd name="connsiteY133" fmla="*/ 145054 h 5532816"/>
                  <a:gd name="connsiteX134" fmla="*/ 3406560 w 4599043"/>
                  <a:gd name="connsiteY134" fmla="*/ 137851 h 5532816"/>
                  <a:gd name="connsiteX135" fmla="*/ 3356585 w 4599043"/>
                  <a:gd name="connsiteY135" fmla="*/ 127495 h 5532816"/>
                  <a:gd name="connsiteX136" fmla="*/ 3455184 w 4599043"/>
                  <a:gd name="connsiteY136" fmla="*/ 72568 h 5532816"/>
                  <a:gd name="connsiteX137" fmla="*/ 3405209 w 4599043"/>
                  <a:gd name="connsiteY137" fmla="*/ 44655 h 5532816"/>
                  <a:gd name="connsiteX138" fmla="*/ 3375044 w 4599043"/>
                  <a:gd name="connsiteY138" fmla="*/ 33399 h 5532816"/>
                  <a:gd name="connsiteX139" fmla="*/ 3318316 w 4599043"/>
                  <a:gd name="connsiteY139" fmla="*/ 112638 h 5532816"/>
                  <a:gd name="connsiteX140" fmla="*/ 3284099 w 4599043"/>
                  <a:gd name="connsiteY140" fmla="*/ 55010 h 5532816"/>
                  <a:gd name="connsiteX141" fmla="*/ 3298957 w 4599043"/>
                  <a:gd name="connsiteY141" fmla="*/ 28897 h 5532816"/>
                  <a:gd name="connsiteX142" fmla="*/ 3261138 w 4599043"/>
                  <a:gd name="connsiteY142" fmla="*/ 41503 h 5532816"/>
                  <a:gd name="connsiteX143" fmla="*/ 3227822 w 4599043"/>
                  <a:gd name="connsiteY143" fmla="*/ 102733 h 5532816"/>
                  <a:gd name="connsiteX144" fmla="*/ 3197206 w 4599043"/>
                  <a:gd name="connsiteY144" fmla="*/ 59512 h 5532816"/>
                  <a:gd name="connsiteX145" fmla="*/ 3158487 w 4599043"/>
                  <a:gd name="connsiteY145" fmla="*/ 164864 h 5532816"/>
                  <a:gd name="connsiteX146" fmla="*/ 3149483 w 4599043"/>
                  <a:gd name="connsiteY146" fmla="*/ 59512 h 5532816"/>
                  <a:gd name="connsiteX147" fmla="*/ 3110764 w 4599043"/>
                  <a:gd name="connsiteY147" fmla="*/ 44204 h 5532816"/>
                  <a:gd name="connsiteX148" fmla="*/ 3104010 w 4599043"/>
                  <a:gd name="connsiteY148" fmla="*/ 96880 h 5532816"/>
                  <a:gd name="connsiteX149" fmla="*/ 3047283 w 4599043"/>
                  <a:gd name="connsiteY149" fmla="*/ 161262 h 5532816"/>
                  <a:gd name="connsiteX150" fmla="*/ 3019369 w 4599043"/>
                  <a:gd name="connsiteY150" fmla="*/ 170267 h 5532816"/>
                  <a:gd name="connsiteX151" fmla="*/ 2975697 w 4599043"/>
                  <a:gd name="connsiteY151" fmla="*/ 180171 h 5532816"/>
                  <a:gd name="connsiteX152" fmla="*/ 3010814 w 4599043"/>
                  <a:gd name="connsiteY152" fmla="*/ 238250 h 5532816"/>
                  <a:gd name="connsiteX153" fmla="*/ 2966243 w 4599043"/>
                  <a:gd name="connsiteY153" fmla="*/ 236899 h 5532816"/>
                  <a:gd name="connsiteX154" fmla="*/ 2953636 w 4599043"/>
                  <a:gd name="connsiteY154" fmla="*/ 294078 h 5532816"/>
                  <a:gd name="connsiteX155" fmla="*/ 2923922 w 4599043"/>
                  <a:gd name="connsiteY155" fmla="*/ 325143 h 5532816"/>
                  <a:gd name="connsiteX156" fmla="*/ 2927974 w 4599043"/>
                  <a:gd name="connsiteY156" fmla="*/ 295428 h 5532816"/>
                  <a:gd name="connsiteX157" fmla="*/ 2899609 w 4599043"/>
                  <a:gd name="connsiteY157" fmla="*/ 303983 h 5532816"/>
                  <a:gd name="connsiteX158" fmla="*/ 2892406 w 4599043"/>
                  <a:gd name="connsiteY158" fmla="*/ 263012 h 5532816"/>
                  <a:gd name="connsiteX159" fmla="*/ 2858189 w 4599043"/>
                  <a:gd name="connsiteY159" fmla="*/ 296329 h 5532816"/>
                  <a:gd name="connsiteX160" fmla="*/ 2858639 w 4599043"/>
                  <a:gd name="connsiteY160" fmla="*/ 334147 h 5532816"/>
                  <a:gd name="connsiteX161" fmla="*/ 2817669 w 4599043"/>
                  <a:gd name="connsiteY161" fmla="*/ 362061 h 5532816"/>
                  <a:gd name="connsiteX162" fmla="*/ 2788405 w 4599043"/>
                  <a:gd name="connsiteY162" fmla="*/ 410235 h 5532816"/>
                  <a:gd name="connsiteX163" fmla="*/ 2796509 w 4599043"/>
                  <a:gd name="connsiteY163" fmla="*/ 472366 h 5532816"/>
                  <a:gd name="connsiteX164" fmla="*/ 2737980 w 4599043"/>
                  <a:gd name="connsiteY164" fmla="*/ 537648 h 5532816"/>
                  <a:gd name="connsiteX165" fmla="*/ 2732127 w 4599043"/>
                  <a:gd name="connsiteY165" fmla="*/ 547103 h 5532816"/>
                  <a:gd name="connsiteX166" fmla="*/ 2714568 w 4599043"/>
                  <a:gd name="connsiteY166" fmla="*/ 514236 h 5532816"/>
                  <a:gd name="connsiteX167" fmla="*/ 2688906 w 4599043"/>
                  <a:gd name="connsiteY167" fmla="*/ 561510 h 5532816"/>
                  <a:gd name="connsiteX168" fmla="*/ 2679001 w 4599043"/>
                  <a:gd name="connsiteY168" fmla="*/ 586722 h 5532816"/>
                  <a:gd name="connsiteX169" fmla="*/ 2698810 w 4599043"/>
                  <a:gd name="connsiteY169" fmla="*/ 647502 h 5532816"/>
                  <a:gd name="connsiteX170" fmla="*/ 2632628 w 4599043"/>
                  <a:gd name="connsiteY170" fmla="*/ 660108 h 5532816"/>
                  <a:gd name="connsiteX171" fmla="*/ 2692958 w 4599043"/>
                  <a:gd name="connsiteY171" fmla="*/ 664160 h 5532816"/>
                  <a:gd name="connsiteX172" fmla="*/ 2627675 w 4599043"/>
                  <a:gd name="connsiteY172" fmla="*/ 681719 h 5532816"/>
                  <a:gd name="connsiteX173" fmla="*/ 2597060 w 4599043"/>
                  <a:gd name="connsiteY173" fmla="*/ 713234 h 5532816"/>
                  <a:gd name="connsiteX174" fmla="*/ 2607415 w 4599043"/>
                  <a:gd name="connsiteY174" fmla="*/ 737547 h 5532816"/>
                  <a:gd name="connsiteX175" fmla="*/ 2559242 w 4599043"/>
                  <a:gd name="connsiteY175" fmla="*/ 825340 h 5532816"/>
                  <a:gd name="connsiteX176" fmla="*/ 2616420 w 4599043"/>
                  <a:gd name="connsiteY176" fmla="*/ 812734 h 5532816"/>
                  <a:gd name="connsiteX177" fmla="*/ 2576350 w 4599043"/>
                  <a:gd name="connsiteY177" fmla="*/ 832093 h 5532816"/>
                  <a:gd name="connsiteX178" fmla="*/ 2552038 w 4599043"/>
                  <a:gd name="connsiteY178" fmla="*/ 869462 h 5532816"/>
                  <a:gd name="connsiteX179" fmla="*/ 2513769 w 4599043"/>
                  <a:gd name="connsiteY179" fmla="*/ 977515 h 5532816"/>
                  <a:gd name="connsiteX180" fmla="*/ 2551588 w 4599043"/>
                  <a:gd name="connsiteY180" fmla="*/ 961307 h 5532816"/>
                  <a:gd name="connsiteX181" fmla="*/ 2447136 w 4599043"/>
                  <a:gd name="connsiteY181" fmla="*/ 1040996 h 5532816"/>
                  <a:gd name="connsiteX182" fmla="*/ 2461994 w 4599043"/>
                  <a:gd name="connsiteY182" fmla="*/ 1053602 h 5532816"/>
                  <a:gd name="connsiteX183" fmla="*/ 2382304 w 4599043"/>
                  <a:gd name="connsiteY183" fmla="*/ 1233691 h 5532816"/>
                  <a:gd name="connsiteX184" fmla="*/ 2425976 w 4599043"/>
                  <a:gd name="connsiteY184" fmla="*/ 1182816 h 5532816"/>
                  <a:gd name="connsiteX185" fmla="*/ 2433630 w 4599043"/>
                  <a:gd name="connsiteY185" fmla="*/ 1169760 h 5532816"/>
                  <a:gd name="connsiteX186" fmla="*/ 2440383 w 4599043"/>
                  <a:gd name="connsiteY186" fmla="*/ 1183266 h 5532816"/>
                  <a:gd name="connsiteX187" fmla="*/ 2436781 w 4599043"/>
                  <a:gd name="connsiteY187" fmla="*/ 1210730 h 5532816"/>
                  <a:gd name="connsiteX188" fmla="*/ 2412019 w 4599043"/>
                  <a:gd name="connsiteY188" fmla="*/ 1250800 h 5532816"/>
                  <a:gd name="connsiteX189" fmla="*/ 2299463 w 4599043"/>
                  <a:gd name="connsiteY189" fmla="*/ 1250350 h 5532816"/>
                  <a:gd name="connsiteX190" fmla="*/ 2298563 w 4599043"/>
                  <a:gd name="connsiteY190" fmla="*/ 1229639 h 5532816"/>
                  <a:gd name="connsiteX191" fmla="*/ 2245437 w 4599043"/>
                  <a:gd name="connsiteY191" fmla="*/ 1251250 h 5532816"/>
                  <a:gd name="connsiteX192" fmla="*/ 2258493 w 4599043"/>
                  <a:gd name="connsiteY192" fmla="*/ 1271960 h 5532816"/>
                  <a:gd name="connsiteX193" fmla="*/ 2258493 w 4599043"/>
                  <a:gd name="connsiteY193" fmla="*/ 1338143 h 5532816"/>
                  <a:gd name="connsiteX194" fmla="*/ 2172501 w 4599043"/>
                  <a:gd name="connsiteY194" fmla="*/ 1313381 h 5532816"/>
                  <a:gd name="connsiteX195" fmla="*/ 2126128 w 4599043"/>
                  <a:gd name="connsiteY195" fmla="*/ 1360654 h 5532816"/>
                  <a:gd name="connsiteX196" fmla="*/ 2217523 w 4599043"/>
                  <a:gd name="connsiteY196" fmla="*/ 1353901 h 5532816"/>
                  <a:gd name="connsiteX197" fmla="*/ 2199964 w 4599043"/>
                  <a:gd name="connsiteY197" fmla="*/ 1361104 h 5532816"/>
                  <a:gd name="connsiteX198" fmla="*/ 2187808 w 4599043"/>
                  <a:gd name="connsiteY198" fmla="*/ 1384516 h 5532816"/>
                  <a:gd name="connsiteX199" fmla="*/ 2088309 w 4599043"/>
                  <a:gd name="connsiteY199" fmla="*/ 1376862 h 5532816"/>
                  <a:gd name="connsiteX200" fmla="*/ 2100465 w 4599043"/>
                  <a:gd name="connsiteY200" fmla="*/ 1398473 h 5532816"/>
                  <a:gd name="connsiteX201" fmla="*/ 2072551 w 4599043"/>
                  <a:gd name="connsiteY201" fmla="*/ 1412430 h 5532816"/>
                  <a:gd name="connsiteX202" fmla="*/ 2051841 w 4599043"/>
                  <a:gd name="connsiteY202" fmla="*/ 1405676 h 5532816"/>
                  <a:gd name="connsiteX203" fmla="*/ 2114872 w 4599043"/>
                  <a:gd name="connsiteY203" fmla="*/ 1488967 h 5532816"/>
                  <a:gd name="connsiteX204" fmla="*/ 1982057 w 4599043"/>
                  <a:gd name="connsiteY204" fmla="*/ 1479062 h 5532816"/>
                  <a:gd name="connsiteX205" fmla="*/ 2009971 w 4599043"/>
                  <a:gd name="connsiteY205" fmla="*/ 1541193 h 5532816"/>
                  <a:gd name="connsiteX206" fmla="*/ 2652438 w 4599043"/>
                  <a:gd name="connsiteY206" fmla="*/ 507933 h 5532816"/>
                  <a:gd name="connsiteX207" fmla="*/ 2672247 w 4599043"/>
                  <a:gd name="connsiteY207" fmla="*/ 496678 h 5532816"/>
                  <a:gd name="connsiteX208" fmla="*/ 2695659 w 4599043"/>
                  <a:gd name="connsiteY208" fmla="*/ 497578 h 5532816"/>
                  <a:gd name="connsiteX209" fmla="*/ 2722672 w 4599043"/>
                  <a:gd name="connsiteY209" fmla="*/ 468314 h 5532816"/>
                  <a:gd name="connsiteX210" fmla="*/ 2704663 w 4599043"/>
                  <a:gd name="connsiteY210" fmla="*/ 453006 h 5532816"/>
                  <a:gd name="connsiteX211" fmla="*/ 2703313 w 4599043"/>
                  <a:gd name="connsiteY211" fmla="*/ 427794 h 5532816"/>
                  <a:gd name="connsiteX212" fmla="*/ 2708265 w 4599043"/>
                  <a:gd name="connsiteY212" fmla="*/ 358910 h 5532816"/>
                  <a:gd name="connsiteX213" fmla="*/ 2675399 w 4599043"/>
                  <a:gd name="connsiteY213" fmla="*/ 395828 h 5532816"/>
                  <a:gd name="connsiteX214" fmla="*/ 2678550 w 4599043"/>
                  <a:gd name="connsiteY214" fmla="*/ 431395 h 5532816"/>
                  <a:gd name="connsiteX215" fmla="*/ 2614619 w 4599043"/>
                  <a:gd name="connsiteY215" fmla="*/ 527293 h 5532816"/>
                  <a:gd name="connsiteX216" fmla="*/ 2652438 w 4599043"/>
                  <a:gd name="connsiteY216" fmla="*/ 507933 h 5532816"/>
                  <a:gd name="connsiteX217" fmla="*/ 2640732 w 4599043"/>
                  <a:gd name="connsiteY217" fmla="*/ 454357 h 5532816"/>
                  <a:gd name="connsiteX218" fmla="*/ 2654238 w 4599043"/>
                  <a:gd name="connsiteY218" fmla="*/ 402581 h 5532816"/>
                  <a:gd name="connsiteX219" fmla="*/ 2639831 w 4599043"/>
                  <a:gd name="connsiteY219" fmla="*/ 435898 h 5532816"/>
                  <a:gd name="connsiteX220" fmla="*/ 2640732 w 4599043"/>
                  <a:gd name="connsiteY220" fmla="*/ 454357 h 5532816"/>
                  <a:gd name="connsiteX221" fmla="*/ 2566895 w 4599043"/>
                  <a:gd name="connsiteY221" fmla="*/ 545752 h 5532816"/>
                  <a:gd name="connsiteX222" fmla="*/ 2595259 w 4599043"/>
                  <a:gd name="connsiteY222" fmla="*/ 519639 h 5532816"/>
                  <a:gd name="connsiteX223" fmla="*/ 2566895 w 4599043"/>
                  <a:gd name="connsiteY223" fmla="*/ 545752 h 5532816"/>
                  <a:gd name="connsiteX224" fmla="*/ 2526375 w 4599043"/>
                  <a:gd name="connsiteY224" fmla="*/ 861358 h 5532816"/>
                  <a:gd name="connsiteX225" fmla="*/ 2519622 w 4599043"/>
                  <a:gd name="connsiteY225" fmla="*/ 877115 h 5532816"/>
                  <a:gd name="connsiteX226" fmla="*/ 2526375 w 4599043"/>
                  <a:gd name="connsiteY226" fmla="*/ 861358 h 5532816"/>
                  <a:gd name="connsiteX227" fmla="*/ 2518272 w 4599043"/>
                  <a:gd name="connsiteY227" fmla="*/ 855505 h 5532816"/>
                  <a:gd name="connsiteX228" fmla="*/ 2524124 w 4599043"/>
                  <a:gd name="connsiteY228" fmla="*/ 829842 h 5532816"/>
                  <a:gd name="connsiteX229" fmla="*/ 2518272 w 4599043"/>
                  <a:gd name="connsiteY229" fmla="*/ 855505 h 5532816"/>
                  <a:gd name="connsiteX230" fmla="*/ 2541683 w 4599043"/>
                  <a:gd name="connsiteY230" fmla="*/ 577718 h 5532816"/>
                  <a:gd name="connsiteX231" fmla="*/ 2546185 w 4599043"/>
                  <a:gd name="connsiteY231" fmla="*/ 548003 h 5532816"/>
                  <a:gd name="connsiteX232" fmla="*/ 2541683 w 4599043"/>
                  <a:gd name="connsiteY232" fmla="*/ 577718 h 5532816"/>
                  <a:gd name="connsiteX233" fmla="*/ 2493059 w 4599043"/>
                  <a:gd name="connsiteY233" fmla="*/ 910882 h 5532816"/>
                  <a:gd name="connsiteX234" fmla="*/ 2478652 w 4599043"/>
                  <a:gd name="connsiteY234" fmla="*/ 922588 h 5532816"/>
                  <a:gd name="connsiteX235" fmla="*/ 2493059 w 4599043"/>
                  <a:gd name="connsiteY235" fmla="*/ 910882 h 5532816"/>
                  <a:gd name="connsiteX236" fmla="*/ 3359286 w 4599043"/>
                  <a:gd name="connsiteY236" fmla="*/ 2024281 h 5532816"/>
                  <a:gd name="connsiteX237" fmla="*/ 3415114 w 4599043"/>
                  <a:gd name="connsiteY237" fmla="*/ 1952246 h 5532816"/>
                  <a:gd name="connsiteX238" fmla="*/ 3439876 w 4599043"/>
                  <a:gd name="connsiteY238" fmla="*/ 1933787 h 5532816"/>
                  <a:gd name="connsiteX239" fmla="*/ 3321468 w 4599043"/>
                  <a:gd name="connsiteY239" fmla="*/ 1946393 h 5532816"/>
                  <a:gd name="connsiteX240" fmla="*/ 3342628 w 4599043"/>
                  <a:gd name="connsiteY240" fmla="*/ 1987813 h 5532816"/>
                  <a:gd name="connsiteX241" fmla="*/ 3359286 w 4599043"/>
                  <a:gd name="connsiteY241" fmla="*/ 2024281 h 5532816"/>
                  <a:gd name="connsiteX242" fmla="*/ 3029724 w 4599043"/>
                  <a:gd name="connsiteY242" fmla="*/ 1902721 h 5532816"/>
                  <a:gd name="connsiteX243" fmla="*/ 3035577 w 4599043"/>
                  <a:gd name="connsiteY243" fmla="*/ 1888314 h 5532816"/>
                  <a:gd name="connsiteX244" fmla="*/ 3029724 w 4599043"/>
                  <a:gd name="connsiteY244" fmla="*/ 1902721 h 5532816"/>
                  <a:gd name="connsiteX245" fmla="*/ 3163890 w 4599043"/>
                  <a:gd name="connsiteY245" fmla="*/ 1234142 h 5532816"/>
                  <a:gd name="connsiteX246" fmla="*/ 3149933 w 4599043"/>
                  <a:gd name="connsiteY246" fmla="*/ 1232341 h 5532816"/>
                  <a:gd name="connsiteX247" fmla="*/ 3163890 w 4599043"/>
                  <a:gd name="connsiteY247" fmla="*/ 1234142 h 5532816"/>
                  <a:gd name="connsiteX248" fmla="*/ 3338126 w 4599043"/>
                  <a:gd name="connsiteY248" fmla="*/ 924389 h 5532816"/>
                  <a:gd name="connsiteX249" fmla="*/ 3339477 w 4599043"/>
                  <a:gd name="connsiteY249" fmla="*/ 918986 h 5532816"/>
                  <a:gd name="connsiteX250" fmla="*/ 3322368 w 4599043"/>
                  <a:gd name="connsiteY250" fmla="*/ 914934 h 5532816"/>
                  <a:gd name="connsiteX251" fmla="*/ 3338126 w 4599043"/>
                  <a:gd name="connsiteY251" fmla="*/ 924389 h 5532816"/>
                  <a:gd name="connsiteX252" fmla="*/ 3152184 w 4599043"/>
                  <a:gd name="connsiteY252" fmla="*/ 1693818 h 5532816"/>
                  <a:gd name="connsiteX253" fmla="*/ 3117067 w 4599043"/>
                  <a:gd name="connsiteY253" fmla="*/ 1705974 h 5532816"/>
                  <a:gd name="connsiteX254" fmla="*/ 3152184 w 4599043"/>
                  <a:gd name="connsiteY254" fmla="*/ 1693818 h 5532816"/>
                  <a:gd name="connsiteX255" fmla="*/ 2808214 w 4599043"/>
                  <a:gd name="connsiteY255" fmla="*/ 2548340 h 5532816"/>
                  <a:gd name="connsiteX256" fmla="*/ 2776699 w 4599043"/>
                  <a:gd name="connsiteY256" fmla="*/ 2506920 h 5532816"/>
                  <a:gd name="connsiteX257" fmla="*/ 2808214 w 4599043"/>
                  <a:gd name="connsiteY257" fmla="*/ 2548340 h 5532816"/>
                  <a:gd name="connsiteX258" fmla="*/ 2928874 w 4599043"/>
                  <a:gd name="connsiteY258" fmla="*/ 2244440 h 5532816"/>
                  <a:gd name="connsiteX259" fmla="*/ 2909064 w 4599043"/>
                  <a:gd name="connsiteY259" fmla="*/ 2338987 h 5532816"/>
                  <a:gd name="connsiteX260" fmla="*/ 2928874 w 4599043"/>
                  <a:gd name="connsiteY260" fmla="*/ 2244440 h 5532816"/>
                  <a:gd name="connsiteX261" fmla="*/ 2550687 w 4599043"/>
                  <a:gd name="connsiteY261" fmla="*/ 2478556 h 5532816"/>
                  <a:gd name="connsiteX262" fmla="*/ 2574099 w 4599043"/>
                  <a:gd name="connsiteY262" fmla="*/ 2418226 h 5532816"/>
                  <a:gd name="connsiteX263" fmla="*/ 2565094 w 4599043"/>
                  <a:gd name="connsiteY263" fmla="*/ 2388961 h 5532816"/>
                  <a:gd name="connsiteX264" fmla="*/ 2516020 w 4599043"/>
                  <a:gd name="connsiteY264" fmla="*/ 2442088 h 5532816"/>
                  <a:gd name="connsiteX265" fmla="*/ 2495310 w 4599043"/>
                  <a:gd name="connsiteY265" fmla="*/ 2413724 h 5532816"/>
                  <a:gd name="connsiteX266" fmla="*/ 2438582 w 4599043"/>
                  <a:gd name="connsiteY266" fmla="*/ 2451092 h 5532816"/>
                  <a:gd name="connsiteX267" fmla="*/ 2499812 w 4599043"/>
                  <a:gd name="connsiteY267" fmla="*/ 2534383 h 5532816"/>
                  <a:gd name="connsiteX268" fmla="*/ 2536280 w 4599043"/>
                  <a:gd name="connsiteY268" fmla="*/ 2592011 h 5532816"/>
                  <a:gd name="connsiteX269" fmla="*/ 2550687 w 4599043"/>
                  <a:gd name="connsiteY269" fmla="*/ 2478556 h 5532816"/>
                  <a:gd name="connsiteX270" fmla="*/ 2667295 w 4599043"/>
                  <a:gd name="connsiteY270" fmla="*/ 2619025 h 5532816"/>
                  <a:gd name="connsiteX271" fmla="*/ 2668646 w 4599043"/>
                  <a:gd name="connsiteY271" fmla="*/ 2662696 h 5532816"/>
                  <a:gd name="connsiteX272" fmla="*/ 2678550 w 4599043"/>
                  <a:gd name="connsiteY272" fmla="*/ 2648289 h 5532816"/>
                  <a:gd name="connsiteX273" fmla="*/ 2667295 w 4599043"/>
                  <a:gd name="connsiteY273" fmla="*/ 2619025 h 5532816"/>
                  <a:gd name="connsiteX274" fmla="*/ 3114816 w 4599043"/>
                  <a:gd name="connsiteY274" fmla="*/ 2065252 h 5532816"/>
                  <a:gd name="connsiteX275" fmla="*/ 3128323 w 4599043"/>
                  <a:gd name="connsiteY275" fmla="*/ 2057598 h 5532816"/>
                  <a:gd name="connsiteX276" fmla="*/ 3114816 w 4599043"/>
                  <a:gd name="connsiteY276" fmla="*/ 2065252 h 5532816"/>
                  <a:gd name="connsiteX277" fmla="*/ 3108063 w 4599043"/>
                  <a:gd name="connsiteY277" fmla="*/ 1711377 h 5532816"/>
                  <a:gd name="connsiteX278" fmla="*/ 3103560 w 4599043"/>
                  <a:gd name="connsiteY278" fmla="*/ 1715429 h 5532816"/>
                  <a:gd name="connsiteX279" fmla="*/ 3108063 w 4599043"/>
                  <a:gd name="connsiteY279" fmla="*/ 1711377 h 5532816"/>
                  <a:gd name="connsiteX280" fmla="*/ 3250333 w 4599043"/>
                  <a:gd name="connsiteY280" fmla="*/ 1697420 h 5532816"/>
                  <a:gd name="connsiteX281" fmla="*/ 3260688 w 4599043"/>
                  <a:gd name="connsiteY281" fmla="*/ 1702373 h 5532816"/>
                  <a:gd name="connsiteX282" fmla="*/ 3250333 w 4599043"/>
                  <a:gd name="connsiteY282" fmla="*/ 1697420 h 5532816"/>
                  <a:gd name="connsiteX283" fmla="*/ 3268792 w 4599043"/>
                  <a:gd name="connsiteY283" fmla="*/ 1686615 h 5532816"/>
                  <a:gd name="connsiteX284" fmla="*/ 3264740 w 4599043"/>
                  <a:gd name="connsiteY284" fmla="*/ 1691567 h 5532816"/>
                  <a:gd name="connsiteX285" fmla="*/ 3268792 w 4599043"/>
                  <a:gd name="connsiteY285" fmla="*/ 1686615 h 5532816"/>
                  <a:gd name="connsiteX286" fmla="*/ 3223319 w 4599043"/>
                  <a:gd name="connsiteY286" fmla="*/ 1631688 h 5532816"/>
                  <a:gd name="connsiteX287" fmla="*/ 3226471 w 4599043"/>
                  <a:gd name="connsiteY287" fmla="*/ 1649246 h 5532816"/>
                  <a:gd name="connsiteX288" fmla="*/ 3223319 w 4599043"/>
                  <a:gd name="connsiteY288" fmla="*/ 1631688 h 5532816"/>
                  <a:gd name="connsiteX289" fmla="*/ 3315615 w 4599043"/>
                  <a:gd name="connsiteY289" fmla="*/ 1662753 h 5532816"/>
                  <a:gd name="connsiteX290" fmla="*/ 3307511 w 4599043"/>
                  <a:gd name="connsiteY290" fmla="*/ 1686165 h 5532816"/>
                  <a:gd name="connsiteX291" fmla="*/ 3315615 w 4599043"/>
                  <a:gd name="connsiteY291" fmla="*/ 1662753 h 5532816"/>
                  <a:gd name="connsiteX292" fmla="*/ 3274645 w 4599043"/>
                  <a:gd name="connsiteY292" fmla="*/ 1655549 h 5532816"/>
                  <a:gd name="connsiteX293" fmla="*/ 3266540 w 4599043"/>
                  <a:gd name="connsiteY293" fmla="*/ 1644744 h 5532816"/>
                  <a:gd name="connsiteX294" fmla="*/ 3274645 w 4599043"/>
                  <a:gd name="connsiteY294" fmla="*/ 1655549 h 5532816"/>
                  <a:gd name="connsiteX295" fmla="*/ 3039629 w 4599043"/>
                  <a:gd name="connsiteY295" fmla="*/ 1819430 h 5532816"/>
                  <a:gd name="connsiteX296" fmla="*/ 3037828 w 4599043"/>
                  <a:gd name="connsiteY296" fmla="*/ 1836989 h 5532816"/>
                  <a:gd name="connsiteX297" fmla="*/ 3039629 w 4599043"/>
                  <a:gd name="connsiteY297" fmla="*/ 1819430 h 5532816"/>
                  <a:gd name="connsiteX298" fmla="*/ 3050884 w 4599043"/>
                  <a:gd name="connsiteY298" fmla="*/ 2196717 h 5532816"/>
                  <a:gd name="connsiteX299" fmla="*/ 3049083 w 4599043"/>
                  <a:gd name="connsiteY299" fmla="*/ 2230483 h 5532816"/>
                  <a:gd name="connsiteX300" fmla="*/ 3104461 w 4599043"/>
                  <a:gd name="connsiteY300" fmla="*/ 2148993 h 5532816"/>
                  <a:gd name="connsiteX301" fmla="*/ 3103560 w 4599043"/>
                  <a:gd name="connsiteY301" fmla="*/ 2084161 h 5532816"/>
                  <a:gd name="connsiteX302" fmla="*/ 3050884 w 4599043"/>
                  <a:gd name="connsiteY302" fmla="*/ 2196717 h 5532816"/>
                  <a:gd name="connsiteX303" fmla="*/ 3180098 w 4599043"/>
                  <a:gd name="connsiteY303" fmla="*/ 1719931 h 5532816"/>
                  <a:gd name="connsiteX304" fmla="*/ 3167492 w 4599043"/>
                  <a:gd name="connsiteY304" fmla="*/ 1726234 h 5532816"/>
                  <a:gd name="connsiteX305" fmla="*/ 3180098 w 4599043"/>
                  <a:gd name="connsiteY305" fmla="*/ 1719931 h 5532816"/>
                  <a:gd name="connsiteX306" fmla="*/ 4423161 w 4599043"/>
                  <a:gd name="connsiteY306" fmla="*/ 5029064 h 5532816"/>
                  <a:gd name="connsiteX307" fmla="*/ 4370035 w 4599043"/>
                  <a:gd name="connsiteY307" fmla="*/ 5040770 h 5532816"/>
                  <a:gd name="connsiteX308" fmla="*/ 4423161 w 4599043"/>
                  <a:gd name="connsiteY308" fmla="*/ 5029064 h 5532816"/>
                  <a:gd name="connsiteX309" fmla="*/ 4005355 w 4599043"/>
                  <a:gd name="connsiteY309" fmla="*/ 4891746 h 5532816"/>
                  <a:gd name="connsiteX310" fmla="*/ 4015710 w 4599043"/>
                  <a:gd name="connsiteY310" fmla="*/ 4881391 h 5532816"/>
                  <a:gd name="connsiteX311" fmla="*/ 4005355 w 4599043"/>
                  <a:gd name="connsiteY311" fmla="*/ 4891746 h 5532816"/>
                  <a:gd name="connsiteX312" fmla="*/ 4112058 w 4599043"/>
                  <a:gd name="connsiteY312" fmla="*/ 4924162 h 5532816"/>
                  <a:gd name="connsiteX313" fmla="*/ 4095850 w 4599043"/>
                  <a:gd name="connsiteY313" fmla="*/ 4906603 h 5532816"/>
                  <a:gd name="connsiteX314" fmla="*/ 4099001 w 4599043"/>
                  <a:gd name="connsiteY314" fmla="*/ 4925063 h 5532816"/>
                  <a:gd name="connsiteX315" fmla="*/ 4112058 w 4599043"/>
                  <a:gd name="connsiteY315" fmla="*/ 4924162 h 5532816"/>
                  <a:gd name="connsiteX316" fmla="*/ 4175539 w 4599043"/>
                  <a:gd name="connsiteY316" fmla="*/ 5115957 h 5532816"/>
                  <a:gd name="connsiteX317" fmla="*/ 4171937 w 4599043"/>
                  <a:gd name="connsiteY317" fmla="*/ 5130364 h 5532816"/>
                  <a:gd name="connsiteX318" fmla="*/ 4175539 w 4599043"/>
                  <a:gd name="connsiteY318" fmla="*/ 5115957 h 5532816"/>
                  <a:gd name="connsiteX319" fmla="*/ 3974740 w 4599043"/>
                  <a:gd name="connsiteY319" fmla="*/ 4888144 h 5532816"/>
                  <a:gd name="connsiteX320" fmla="*/ 3985996 w 4599043"/>
                  <a:gd name="connsiteY320" fmla="*/ 4903902 h 5532816"/>
                  <a:gd name="connsiteX321" fmla="*/ 3974740 w 4599043"/>
                  <a:gd name="connsiteY321" fmla="*/ 4888144 h 5532816"/>
                  <a:gd name="connsiteX322" fmla="*/ 4144474 w 4599043"/>
                  <a:gd name="connsiteY322" fmla="*/ 5247422 h 5532816"/>
                  <a:gd name="connsiteX323" fmla="*/ 4121963 w 4599043"/>
                  <a:gd name="connsiteY323" fmla="*/ 5242470 h 5532816"/>
                  <a:gd name="connsiteX324" fmla="*/ 4144474 w 4599043"/>
                  <a:gd name="connsiteY324" fmla="*/ 5247422 h 5532816"/>
                  <a:gd name="connsiteX325" fmla="*/ 4095850 w 4599043"/>
                  <a:gd name="connsiteY325" fmla="*/ 5126312 h 5532816"/>
                  <a:gd name="connsiteX326" fmla="*/ 4103053 w 4599043"/>
                  <a:gd name="connsiteY326" fmla="*/ 5100650 h 5532816"/>
                  <a:gd name="connsiteX327" fmla="*/ 4095850 w 4599043"/>
                  <a:gd name="connsiteY327" fmla="*/ 5126312 h 5532816"/>
                  <a:gd name="connsiteX328" fmla="*/ 4146725 w 4599043"/>
                  <a:gd name="connsiteY328" fmla="*/ 4758030 h 5532816"/>
                  <a:gd name="connsiteX329" fmla="*/ 4172388 w 4599043"/>
                  <a:gd name="connsiteY329" fmla="*/ 4720662 h 5532816"/>
                  <a:gd name="connsiteX330" fmla="*/ 4130967 w 4599043"/>
                  <a:gd name="connsiteY330" fmla="*/ 4748576 h 5532816"/>
                  <a:gd name="connsiteX331" fmla="*/ 4146725 w 4599043"/>
                  <a:gd name="connsiteY331" fmla="*/ 4758030 h 5532816"/>
                  <a:gd name="connsiteX332" fmla="*/ 4129166 w 4599043"/>
                  <a:gd name="connsiteY332" fmla="*/ 5184391 h 5532816"/>
                  <a:gd name="connsiteX333" fmla="*/ 4126465 w 4599043"/>
                  <a:gd name="connsiteY333" fmla="*/ 5169533 h 5532816"/>
                  <a:gd name="connsiteX334" fmla="*/ 4129166 w 4599043"/>
                  <a:gd name="connsiteY334" fmla="*/ 5184391 h 5532816"/>
                  <a:gd name="connsiteX335" fmla="*/ 4078291 w 4599043"/>
                  <a:gd name="connsiteY335" fmla="*/ 4634670 h 5532816"/>
                  <a:gd name="connsiteX336" fmla="*/ 4048576 w 4599043"/>
                  <a:gd name="connsiteY336" fmla="*/ 4649527 h 5532816"/>
                  <a:gd name="connsiteX337" fmla="*/ 4078291 w 4599043"/>
                  <a:gd name="connsiteY337" fmla="*/ 4634670 h 5532816"/>
                  <a:gd name="connsiteX338" fmla="*/ 4372736 w 4599043"/>
                  <a:gd name="connsiteY338" fmla="*/ 5218608 h 5532816"/>
                  <a:gd name="connsiteX339" fmla="*/ 4369585 w 4599043"/>
                  <a:gd name="connsiteY339" fmla="*/ 5207352 h 5532816"/>
                  <a:gd name="connsiteX340" fmla="*/ 4366884 w 4599043"/>
                  <a:gd name="connsiteY340" fmla="*/ 5216807 h 5532816"/>
                  <a:gd name="connsiteX341" fmla="*/ 4372736 w 4599043"/>
                  <a:gd name="connsiteY341" fmla="*/ 5218608 h 5532816"/>
                  <a:gd name="connsiteX342" fmla="*/ 4114309 w 4599043"/>
                  <a:gd name="connsiteY342" fmla="*/ 5026813 h 5532816"/>
                  <a:gd name="connsiteX343" fmla="*/ 4055330 w 4599043"/>
                  <a:gd name="connsiteY343" fmla="*/ 4969635 h 5532816"/>
                  <a:gd name="connsiteX344" fmla="*/ 3975190 w 4599043"/>
                  <a:gd name="connsiteY344" fmla="*/ 4949825 h 5532816"/>
                  <a:gd name="connsiteX345" fmla="*/ 3895501 w 4599043"/>
                  <a:gd name="connsiteY345" fmla="*/ 4954778 h 5532816"/>
                  <a:gd name="connsiteX346" fmla="*/ 3991849 w 4599043"/>
                  <a:gd name="connsiteY346" fmla="*/ 4987193 h 5532816"/>
                  <a:gd name="connsiteX347" fmla="*/ 4046776 w 4599043"/>
                  <a:gd name="connsiteY347" fmla="*/ 5004752 h 5532816"/>
                  <a:gd name="connsiteX348" fmla="*/ 4107105 w 4599043"/>
                  <a:gd name="connsiteY348" fmla="*/ 5054276 h 5532816"/>
                  <a:gd name="connsiteX349" fmla="*/ 4114309 w 4599043"/>
                  <a:gd name="connsiteY349" fmla="*/ 5026813 h 5532816"/>
                  <a:gd name="connsiteX350" fmla="*/ 4305203 w 4599043"/>
                  <a:gd name="connsiteY350" fmla="*/ 5083091 h 5532816"/>
                  <a:gd name="connsiteX351" fmla="*/ 4324563 w 4599043"/>
                  <a:gd name="connsiteY351" fmla="*/ 5062381 h 5532816"/>
                  <a:gd name="connsiteX352" fmla="*/ 4305203 w 4599043"/>
                  <a:gd name="connsiteY352" fmla="*/ 5083091 h 5532816"/>
                  <a:gd name="connsiteX353" fmla="*/ 2507916 w 4599043"/>
                  <a:gd name="connsiteY353" fmla="*/ 2593812 h 5532816"/>
                  <a:gd name="connsiteX354" fmla="*/ 2464245 w 4599043"/>
                  <a:gd name="connsiteY354" fmla="*/ 2571751 h 5532816"/>
                  <a:gd name="connsiteX355" fmla="*/ 2507916 w 4599043"/>
                  <a:gd name="connsiteY355" fmla="*/ 2593812 h 5532816"/>
                  <a:gd name="connsiteX356" fmla="*/ 4295749 w 4599043"/>
                  <a:gd name="connsiteY356" fmla="*/ 4968734 h 5532816"/>
                  <a:gd name="connsiteX357" fmla="*/ 4256579 w 4599043"/>
                  <a:gd name="connsiteY357" fmla="*/ 4930916 h 5532816"/>
                  <a:gd name="connsiteX358" fmla="*/ 4276389 w 4599043"/>
                  <a:gd name="connsiteY358" fmla="*/ 4969184 h 5532816"/>
                  <a:gd name="connsiteX359" fmla="*/ 4295749 w 4599043"/>
                  <a:gd name="connsiteY359" fmla="*/ 4968734 h 5532816"/>
                  <a:gd name="connsiteX360" fmla="*/ 4121512 w 4599043"/>
                  <a:gd name="connsiteY360" fmla="*/ 5139819 h 5532816"/>
                  <a:gd name="connsiteX361" fmla="*/ 4112058 w 4599043"/>
                  <a:gd name="connsiteY361" fmla="*/ 5145221 h 5532816"/>
                  <a:gd name="connsiteX362" fmla="*/ 4121512 w 4599043"/>
                  <a:gd name="connsiteY362" fmla="*/ 5139819 h 5532816"/>
                  <a:gd name="connsiteX363" fmla="*/ 4167435 w 4599043"/>
                  <a:gd name="connsiteY363" fmla="*/ 5061030 h 5532816"/>
                  <a:gd name="connsiteX364" fmla="*/ 4138171 w 4599043"/>
                  <a:gd name="connsiteY364" fmla="*/ 5060580 h 5532816"/>
                  <a:gd name="connsiteX365" fmla="*/ 4167435 w 4599043"/>
                  <a:gd name="connsiteY365" fmla="*/ 5061030 h 5532816"/>
                  <a:gd name="connsiteX366" fmla="*/ 4159781 w 4599043"/>
                  <a:gd name="connsiteY366" fmla="*/ 5208252 h 5532816"/>
                  <a:gd name="connsiteX367" fmla="*/ 4158881 w 4599043"/>
                  <a:gd name="connsiteY367" fmla="*/ 5192044 h 5532816"/>
                  <a:gd name="connsiteX368" fmla="*/ 4159781 w 4599043"/>
                  <a:gd name="connsiteY368" fmla="*/ 5208252 h 5532816"/>
                  <a:gd name="connsiteX369" fmla="*/ 4210206 w 4599043"/>
                  <a:gd name="connsiteY369" fmla="*/ 5185741 h 5532816"/>
                  <a:gd name="connsiteX370" fmla="*/ 4224163 w 4599043"/>
                  <a:gd name="connsiteY370" fmla="*/ 5161430 h 5532816"/>
                  <a:gd name="connsiteX371" fmla="*/ 4210206 w 4599043"/>
                  <a:gd name="connsiteY371" fmla="*/ 5185741 h 5532816"/>
                  <a:gd name="connsiteX372" fmla="*/ 3031074 w 4599043"/>
                  <a:gd name="connsiteY372" fmla="*/ 101383 h 5532816"/>
                  <a:gd name="connsiteX373" fmla="*/ 2993706 w 4599043"/>
                  <a:gd name="connsiteY373" fmla="*/ 124794 h 5532816"/>
                  <a:gd name="connsiteX374" fmla="*/ 3031074 w 4599043"/>
                  <a:gd name="connsiteY374" fmla="*/ 101383 h 5532816"/>
                  <a:gd name="connsiteX375" fmla="*/ 3053135 w 4599043"/>
                  <a:gd name="connsiteY375" fmla="*/ 129296 h 5532816"/>
                  <a:gd name="connsiteX376" fmla="*/ 3054036 w 4599043"/>
                  <a:gd name="connsiteY376" fmla="*/ 150007 h 5532816"/>
                  <a:gd name="connsiteX377" fmla="*/ 3060789 w 4599043"/>
                  <a:gd name="connsiteY377" fmla="*/ 163513 h 5532816"/>
                  <a:gd name="connsiteX378" fmla="*/ 3072045 w 4599043"/>
                  <a:gd name="connsiteY378" fmla="*/ 114439 h 5532816"/>
                  <a:gd name="connsiteX379" fmla="*/ 3053135 w 4599043"/>
                  <a:gd name="connsiteY379" fmla="*/ 129296 h 5532816"/>
                  <a:gd name="connsiteX380" fmla="*/ 4189046 w 4599043"/>
                  <a:gd name="connsiteY380" fmla="*/ 4655380 h 5532816"/>
                  <a:gd name="connsiteX381" fmla="*/ 4160231 w 4599043"/>
                  <a:gd name="connsiteY381" fmla="*/ 4652679 h 5532816"/>
                  <a:gd name="connsiteX382" fmla="*/ 4189046 w 4599043"/>
                  <a:gd name="connsiteY382" fmla="*/ 4655380 h 5532816"/>
                  <a:gd name="connsiteX383" fmla="*/ 4245324 w 4599043"/>
                  <a:gd name="connsiteY383" fmla="*/ 4822412 h 5532816"/>
                  <a:gd name="connsiteX384" fmla="*/ 4269636 w 4599043"/>
                  <a:gd name="connsiteY384" fmla="*/ 4846724 h 5532816"/>
                  <a:gd name="connsiteX385" fmla="*/ 4290346 w 4599043"/>
                  <a:gd name="connsiteY385" fmla="*/ 4826464 h 5532816"/>
                  <a:gd name="connsiteX386" fmla="*/ 4318710 w 4599043"/>
                  <a:gd name="connsiteY386" fmla="*/ 4839070 h 5532816"/>
                  <a:gd name="connsiteX387" fmla="*/ 4302502 w 4599043"/>
                  <a:gd name="connsiteY387" fmla="*/ 4802602 h 5532816"/>
                  <a:gd name="connsiteX388" fmla="*/ 4245324 w 4599043"/>
                  <a:gd name="connsiteY388" fmla="*/ 4822412 h 5532816"/>
                  <a:gd name="connsiteX389" fmla="*/ 3167942 w 4599043"/>
                  <a:gd name="connsiteY389" fmla="*/ 41053 h 5532816"/>
                  <a:gd name="connsiteX390" fmla="*/ 3143180 w 4599043"/>
                  <a:gd name="connsiteY390" fmla="*/ 34300 h 5532816"/>
                  <a:gd name="connsiteX391" fmla="*/ 3167942 w 4599043"/>
                  <a:gd name="connsiteY391" fmla="*/ 41053 h 5532816"/>
                  <a:gd name="connsiteX392" fmla="*/ 2847834 w 4599043"/>
                  <a:gd name="connsiteY392" fmla="*/ 299931 h 5532816"/>
                  <a:gd name="connsiteX393" fmla="*/ 2868544 w 4599043"/>
                  <a:gd name="connsiteY393" fmla="*/ 232397 h 5532816"/>
                  <a:gd name="connsiteX394" fmla="*/ 2852336 w 4599043"/>
                  <a:gd name="connsiteY394" fmla="*/ 230596 h 5532816"/>
                  <a:gd name="connsiteX395" fmla="*/ 2837929 w 4599043"/>
                  <a:gd name="connsiteY395" fmla="*/ 270666 h 5532816"/>
                  <a:gd name="connsiteX396" fmla="*/ 2847834 w 4599043"/>
                  <a:gd name="connsiteY396" fmla="*/ 299931 h 5532816"/>
                  <a:gd name="connsiteX397" fmla="*/ 2933376 w 4599043"/>
                  <a:gd name="connsiteY397" fmla="*/ 215289 h 5532816"/>
                  <a:gd name="connsiteX398" fmla="*/ 2941480 w 4599043"/>
                  <a:gd name="connsiteY398" fmla="*/ 194128 h 5532816"/>
                  <a:gd name="connsiteX399" fmla="*/ 2933376 w 4599043"/>
                  <a:gd name="connsiteY399" fmla="*/ 215289 h 5532816"/>
                  <a:gd name="connsiteX400" fmla="*/ 2890155 w 4599043"/>
                  <a:gd name="connsiteY400" fmla="*/ 220241 h 5532816"/>
                  <a:gd name="connsiteX401" fmla="*/ 2877999 w 4599043"/>
                  <a:gd name="connsiteY401" fmla="*/ 200431 h 5532816"/>
                  <a:gd name="connsiteX402" fmla="*/ 2890155 w 4599043"/>
                  <a:gd name="connsiteY402" fmla="*/ 220241 h 5532816"/>
                  <a:gd name="connsiteX403" fmla="*/ 3086902 w 4599043"/>
                  <a:gd name="connsiteY403" fmla="*/ 121643 h 5532816"/>
                  <a:gd name="connsiteX404" fmla="*/ 3073395 w 4599043"/>
                  <a:gd name="connsiteY404" fmla="*/ 101833 h 5532816"/>
                  <a:gd name="connsiteX405" fmla="*/ 3086902 w 4599043"/>
                  <a:gd name="connsiteY405" fmla="*/ 121643 h 5532816"/>
                  <a:gd name="connsiteX406" fmla="*/ 4232718 w 4599043"/>
                  <a:gd name="connsiteY406" fmla="*/ 5115957 h 5532816"/>
                  <a:gd name="connsiteX407" fmla="*/ 4224163 w 4599043"/>
                  <a:gd name="connsiteY407" fmla="*/ 5103801 h 5532816"/>
                  <a:gd name="connsiteX408" fmla="*/ 4232718 w 4599043"/>
                  <a:gd name="connsiteY408" fmla="*/ 5115957 h 5532816"/>
                  <a:gd name="connsiteX409" fmla="*/ 2757339 w 4599043"/>
                  <a:gd name="connsiteY409" fmla="*/ 385473 h 5532816"/>
                  <a:gd name="connsiteX410" fmla="*/ 2789305 w 4599043"/>
                  <a:gd name="connsiteY410" fmla="*/ 368815 h 5532816"/>
                  <a:gd name="connsiteX411" fmla="*/ 2813167 w 4599043"/>
                  <a:gd name="connsiteY411" fmla="*/ 330996 h 5532816"/>
                  <a:gd name="connsiteX412" fmla="*/ 2777149 w 4599043"/>
                  <a:gd name="connsiteY412" fmla="*/ 305783 h 5532816"/>
                  <a:gd name="connsiteX413" fmla="*/ 2765894 w 4599043"/>
                  <a:gd name="connsiteY413" fmla="*/ 319290 h 5532816"/>
                  <a:gd name="connsiteX414" fmla="*/ 2758240 w 4599043"/>
                  <a:gd name="connsiteY414" fmla="*/ 335498 h 5532816"/>
                  <a:gd name="connsiteX415" fmla="*/ 2756439 w 4599043"/>
                  <a:gd name="connsiteY415" fmla="*/ 374667 h 5532816"/>
                  <a:gd name="connsiteX416" fmla="*/ 2757339 w 4599043"/>
                  <a:gd name="connsiteY416" fmla="*/ 385473 h 5532816"/>
                  <a:gd name="connsiteX417" fmla="*/ 4206154 w 4599043"/>
                  <a:gd name="connsiteY417" fmla="*/ 5088493 h 5532816"/>
                  <a:gd name="connsiteX418" fmla="*/ 4180491 w 4599043"/>
                  <a:gd name="connsiteY418" fmla="*/ 5091645 h 5532816"/>
                  <a:gd name="connsiteX419" fmla="*/ 4206154 w 4599043"/>
                  <a:gd name="connsiteY419" fmla="*/ 5088493 h 5532816"/>
                  <a:gd name="connsiteX420" fmla="*/ 4250276 w 4599043"/>
                  <a:gd name="connsiteY420" fmla="*/ 5220859 h 5532816"/>
                  <a:gd name="connsiteX421" fmla="*/ 4235869 w 4599043"/>
                  <a:gd name="connsiteY421" fmla="*/ 5223110 h 5532816"/>
                  <a:gd name="connsiteX422" fmla="*/ 4250276 w 4599043"/>
                  <a:gd name="connsiteY422" fmla="*/ 5220859 h 5532816"/>
                  <a:gd name="connsiteX423" fmla="*/ 4303402 w 4599043"/>
                  <a:gd name="connsiteY423" fmla="*/ 5198348 h 5532816"/>
                  <a:gd name="connsiteX424" fmla="*/ 4316909 w 4599043"/>
                  <a:gd name="connsiteY424" fmla="*/ 5172685 h 5532816"/>
                  <a:gd name="connsiteX425" fmla="*/ 4303402 w 4599043"/>
                  <a:gd name="connsiteY425" fmla="*/ 5198348 h 5532816"/>
                  <a:gd name="connsiteX426" fmla="*/ 4267385 w 4599043"/>
                  <a:gd name="connsiteY426" fmla="*/ 5267232 h 5532816"/>
                  <a:gd name="connsiteX427" fmla="*/ 4257480 w 4599043"/>
                  <a:gd name="connsiteY427" fmla="*/ 5271283 h 5532816"/>
                  <a:gd name="connsiteX428" fmla="*/ 4267385 w 4599043"/>
                  <a:gd name="connsiteY428" fmla="*/ 5267232 h 5532816"/>
                  <a:gd name="connsiteX429" fmla="*/ 4257930 w 4599043"/>
                  <a:gd name="connsiteY429" fmla="*/ 5147022 h 5532816"/>
                  <a:gd name="connsiteX430" fmla="*/ 4251177 w 4599043"/>
                  <a:gd name="connsiteY430" fmla="*/ 5187992 h 5532816"/>
                  <a:gd name="connsiteX431" fmla="*/ 4257930 w 4599043"/>
                  <a:gd name="connsiteY431" fmla="*/ 5147022 h 5532816"/>
                  <a:gd name="connsiteX432" fmla="*/ 3221969 w 4599043"/>
                  <a:gd name="connsiteY432" fmla="*/ 4423065 h 5532816"/>
                  <a:gd name="connsiteX433" fmla="*/ 3225120 w 4599043"/>
                  <a:gd name="connsiteY433" fmla="*/ 4425316 h 5532816"/>
                  <a:gd name="connsiteX434" fmla="*/ 3154435 w 4599043"/>
                  <a:gd name="connsiteY434" fmla="*/ 4404606 h 5532816"/>
                  <a:gd name="connsiteX435" fmla="*/ 3254835 w 4599043"/>
                  <a:gd name="connsiteY435" fmla="*/ 4441074 h 5532816"/>
                  <a:gd name="connsiteX436" fmla="*/ 3221969 w 4599043"/>
                  <a:gd name="connsiteY436" fmla="*/ 4423065 h 5532816"/>
                  <a:gd name="connsiteX437" fmla="*/ 2946433 w 4599043"/>
                  <a:gd name="connsiteY437" fmla="*/ 4282596 h 5532816"/>
                  <a:gd name="connsiteX438" fmla="*/ 2945532 w 4599043"/>
                  <a:gd name="connsiteY438" fmla="*/ 4273591 h 5532816"/>
                  <a:gd name="connsiteX439" fmla="*/ 2946433 w 4599043"/>
                  <a:gd name="connsiteY439" fmla="*/ 4282596 h 5532816"/>
                  <a:gd name="connsiteX440" fmla="*/ 2921670 w 4599043"/>
                  <a:gd name="connsiteY440" fmla="*/ 4218664 h 5532816"/>
                  <a:gd name="connsiteX441" fmla="*/ 2871246 w 4599043"/>
                  <a:gd name="connsiteY441" fmla="*/ 4170040 h 5532816"/>
                  <a:gd name="connsiteX442" fmla="*/ 2921670 w 4599043"/>
                  <a:gd name="connsiteY442" fmla="*/ 4218664 h 5532816"/>
                  <a:gd name="connsiteX443" fmla="*/ 2873947 w 4599043"/>
                  <a:gd name="connsiteY443" fmla="*/ 4121416 h 5532816"/>
                  <a:gd name="connsiteX444" fmla="*/ 2851886 w 4599043"/>
                  <a:gd name="connsiteY444" fmla="*/ 4114663 h 5532816"/>
                  <a:gd name="connsiteX445" fmla="*/ 2873947 w 4599043"/>
                  <a:gd name="connsiteY445" fmla="*/ 4121416 h 5532816"/>
                  <a:gd name="connsiteX446" fmla="*/ 2817669 w 4599043"/>
                  <a:gd name="connsiteY446" fmla="*/ 4130421 h 5532816"/>
                  <a:gd name="connsiteX447" fmla="*/ 2827124 w 4599043"/>
                  <a:gd name="connsiteY447" fmla="*/ 4115563 h 5532816"/>
                  <a:gd name="connsiteX448" fmla="*/ 2819470 w 4599043"/>
                  <a:gd name="connsiteY448" fmla="*/ 4094853 h 5532816"/>
                  <a:gd name="connsiteX449" fmla="*/ 2817669 w 4599043"/>
                  <a:gd name="connsiteY449" fmla="*/ 4130421 h 5532816"/>
                  <a:gd name="connsiteX450" fmla="*/ 2197713 w 4599043"/>
                  <a:gd name="connsiteY450" fmla="*/ 2594713 h 5532816"/>
                  <a:gd name="connsiteX451" fmla="*/ 2224727 w 4599043"/>
                  <a:gd name="connsiteY451" fmla="*/ 2583457 h 5532816"/>
                  <a:gd name="connsiteX452" fmla="*/ 2212120 w 4599043"/>
                  <a:gd name="connsiteY452" fmla="*/ 2553292 h 5532816"/>
                  <a:gd name="connsiteX453" fmla="*/ 2197263 w 4599043"/>
                  <a:gd name="connsiteY453" fmla="*/ 2575804 h 5532816"/>
                  <a:gd name="connsiteX454" fmla="*/ 2197713 w 4599043"/>
                  <a:gd name="connsiteY454" fmla="*/ 2594713 h 5532816"/>
                  <a:gd name="connsiteX455" fmla="*/ 2927073 w 4599043"/>
                  <a:gd name="connsiteY455" fmla="*/ 4284847 h 5532816"/>
                  <a:gd name="connsiteX456" fmla="*/ 2890155 w 4599043"/>
                  <a:gd name="connsiteY456" fmla="*/ 4253331 h 5532816"/>
                  <a:gd name="connsiteX457" fmla="*/ 2927073 w 4599043"/>
                  <a:gd name="connsiteY457" fmla="*/ 4284847 h 5532816"/>
                  <a:gd name="connsiteX458" fmla="*/ 1119881 w 4599043"/>
                  <a:gd name="connsiteY458" fmla="*/ 3872443 h 5532816"/>
                  <a:gd name="connsiteX459" fmla="*/ 1118080 w 4599043"/>
                  <a:gd name="connsiteY459" fmla="*/ 3888651 h 5532816"/>
                  <a:gd name="connsiteX460" fmla="*/ 1119881 w 4599043"/>
                  <a:gd name="connsiteY460" fmla="*/ 3872443 h 5532816"/>
                  <a:gd name="connsiteX461" fmla="*/ 2909514 w 4599043"/>
                  <a:gd name="connsiteY461" fmla="*/ 4247028 h 5532816"/>
                  <a:gd name="connsiteX462" fmla="*/ 2931125 w 4599043"/>
                  <a:gd name="connsiteY462" fmla="*/ 4266388 h 5532816"/>
                  <a:gd name="connsiteX463" fmla="*/ 2909514 w 4599043"/>
                  <a:gd name="connsiteY463" fmla="*/ 4247028 h 5532816"/>
                  <a:gd name="connsiteX464" fmla="*/ 2877999 w 4599043"/>
                  <a:gd name="connsiteY464" fmla="*/ 4155183 h 5532816"/>
                  <a:gd name="connsiteX465" fmla="*/ 2860890 w 4599043"/>
                  <a:gd name="connsiteY465" fmla="*/ 4154733 h 5532816"/>
                  <a:gd name="connsiteX466" fmla="*/ 2877999 w 4599043"/>
                  <a:gd name="connsiteY466" fmla="*/ 4155183 h 5532816"/>
                  <a:gd name="connsiteX467" fmla="*/ 3254385 w 4599043"/>
                  <a:gd name="connsiteY467" fmla="*/ 4441524 h 5532816"/>
                  <a:gd name="connsiteX468" fmla="*/ 3268792 w 4599043"/>
                  <a:gd name="connsiteY468" fmla="*/ 4450078 h 5532816"/>
                  <a:gd name="connsiteX469" fmla="*/ 3254385 w 4599043"/>
                  <a:gd name="connsiteY469" fmla="*/ 4441524 h 5532816"/>
                  <a:gd name="connsiteX470" fmla="*/ 3284549 w 4599043"/>
                  <a:gd name="connsiteY470" fmla="*/ 4459083 h 5532816"/>
                  <a:gd name="connsiteX471" fmla="*/ 3278697 w 4599043"/>
                  <a:gd name="connsiteY471" fmla="*/ 4455481 h 5532816"/>
                  <a:gd name="connsiteX472" fmla="*/ 3284549 w 4599043"/>
                  <a:gd name="connsiteY472" fmla="*/ 4459083 h 5532816"/>
                  <a:gd name="connsiteX473" fmla="*/ 3229172 w 4599043"/>
                  <a:gd name="connsiteY473" fmla="*/ 4448728 h 5532816"/>
                  <a:gd name="connsiteX474" fmla="*/ 3228722 w 4599043"/>
                  <a:gd name="connsiteY474" fmla="*/ 4448278 h 5532816"/>
                  <a:gd name="connsiteX475" fmla="*/ 3229172 w 4599043"/>
                  <a:gd name="connsiteY475" fmla="*/ 4448728 h 5532816"/>
                  <a:gd name="connsiteX476" fmla="*/ 3124270 w 4599043"/>
                  <a:gd name="connsiteY476" fmla="*/ 4362735 h 5532816"/>
                  <a:gd name="connsiteX477" fmla="*/ 3095006 w 4599043"/>
                  <a:gd name="connsiteY477" fmla="*/ 4372640 h 5532816"/>
                  <a:gd name="connsiteX478" fmla="*/ 3124270 w 4599043"/>
                  <a:gd name="connsiteY478" fmla="*/ 4362735 h 5532816"/>
                  <a:gd name="connsiteX479" fmla="*/ 3162989 w 4599043"/>
                  <a:gd name="connsiteY479" fmla="*/ 4421264 h 5532816"/>
                  <a:gd name="connsiteX480" fmla="*/ 3102660 w 4599043"/>
                  <a:gd name="connsiteY480" fmla="*/ 4419463 h 5532816"/>
                  <a:gd name="connsiteX481" fmla="*/ 3162989 w 4599043"/>
                  <a:gd name="connsiteY481" fmla="*/ 4421264 h 5532816"/>
                  <a:gd name="connsiteX482" fmla="*/ 3160738 w 4599043"/>
                  <a:gd name="connsiteY482" fmla="*/ 4388848 h 5532816"/>
                  <a:gd name="connsiteX483" fmla="*/ 3066642 w 4599043"/>
                  <a:gd name="connsiteY483" fmla="*/ 4382995 h 5532816"/>
                  <a:gd name="connsiteX484" fmla="*/ 3160738 w 4599043"/>
                  <a:gd name="connsiteY484" fmla="*/ 4388848 h 5532816"/>
                  <a:gd name="connsiteX485" fmla="*/ 3228722 w 4599043"/>
                  <a:gd name="connsiteY485" fmla="*/ 4448278 h 5532816"/>
                  <a:gd name="connsiteX486" fmla="*/ 3192254 w 4599043"/>
                  <a:gd name="connsiteY486" fmla="*/ 4436572 h 5532816"/>
                  <a:gd name="connsiteX487" fmla="*/ 3228722 w 4599043"/>
                  <a:gd name="connsiteY487" fmla="*/ 4448278 h 5532816"/>
                  <a:gd name="connsiteX488" fmla="*/ 3623116 w 4599043"/>
                  <a:gd name="connsiteY488" fmla="*/ 5041220 h 5532816"/>
                  <a:gd name="connsiteX489" fmla="*/ 3639325 w 4599043"/>
                  <a:gd name="connsiteY489" fmla="*/ 5005652 h 5532816"/>
                  <a:gd name="connsiteX490" fmla="*/ 3623116 w 4599043"/>
                  <a:gd name="connsiteY490" fmla="*/ 5041220 h 5532816"/>
                  <a:gd name="connsiteX491" fmla="*/ 4347074 w 4599043"/>
                  <a:gd name="connsiteY491" fmla="*/ 5437415 h 5532816"/>
                  <a:gd name="connsiteX492" fmla="*/ 4292597 w 4599043"/>
                  <a:gd name="connsiteY492" fmla="*/ 5429762 h 5532816"/>
                  <a:gd name="connsiteX493" fmla="*/ 4231817 w 4599043"/>
                  <a:gd name="connsiteY493" fmla="*/ 5426160 h 5532816"/>
                  <a:gd name="connsiteX494" fmla="*/ 4137720 w 4599043"/>
                  <a:gd name="connsiteY494" fmla="*/ 5435614 h 5532816"/>
                  <a:gd name="connsiteX495" fmla="*/ 4124214 w 4599043"/>
                  <a:gd name="connsiteY495" fmla="*/ 5418956 h 5532816"/>
                  <a:gd name="connsiteX496" fmla="*/ 4067936 w 4599043"/>
                  <a:gd name="connsiteY496" fmla="*/ 5427961 h 5532816"/>
                  <a:gd name="connsiteX497" fmla="*/ 4051278 w 4599043"/>
                  <a:gd name="connsiteY497" fmla="*/ 5441918 h 5532816"/>
                  <a:gd name="connsiteX498" fmla="*/ 4210206 w 4599043"/>
                  <a:gd name="connsiteY498" fmla="*/ 5501347 h 5532816"/>
                  <a:gd name="connsiteX499" fmla="*/ 4397049 w 4599043"/>
                  <a:gd name="connsiteY499" fmla="*/ 5406350 h 5532816"/>
                  <a:gd name="connsiteX500" fmla="*/ 4347074 w 4599043"/>
                  <a:gd name="connsiteY500" fmla="*/ 5437415 h 5532816"/>
                  <a:gd name="connsiteX501" fmla="*/ 4420010 w 4599043"/>
                  <a:gd name="connsiteY501" fmla="*/ 5126312 h 5532816"/>
                  <a:gd name="connsiteX502" fmla="*/ 4427664 w 4599043"/>
                  <a:gd name="connsiteY502" fmla="*/ 5147022 h 5532816"/>
                  <a:gd name="connsiteX503" fmla="*/ 4420010 w 4599043"/>
                  <a:gd name="connsiteY503" fmla="*/ 5126312 h 5532816"/>
                  <a:gd name="connsiteX504" fmla="*/ 4437118 w 4599043"/>
                  <a:gd name="connsiteY504" fmla="*/ 5178538 h 5532816"/>
                  <a:gd name="connsiteX505" fmla="*/ 4481690 w 4599043"/>
                  <a:gd name="connsiteY505" fmla="*/ 5145672 h 5532816"/>
                  <a:gd name="connsiteX506" fmla="*/ 4437118 w 4599043"/>
                  <a:gd name="connsiteY506" fmla="*/ 5178538 h 5532816"/>
                  <a:gd name="connsiteX507" fmla="*/ 4053979 w 4599043"/>
                  <a:gd name="connsiteY507" fmla="*/ 5111004 h 5532816"/>
                  <a:gd name="connsiteX508" fmla="*/ 4023364 w 4599043"/>
                  <a:gd name="connsiteY508" fmla="*/ 5016008 h 5532816"/>
                  <a:gd name="connsiteX509" fmla="*/ 3886046 w 4599043"/>
                  <a:gd name="connsiteY509" fmla="*/ 4966933 h 5532816"/>
                  <a:gd name="connsiteX510" fmla="*/ 3915761 w 4599043"/>
                  <a:gd name="connsiteY510" fmla="*/ 4924612 h 5532816"/>
                  <a:gd name="connsiteX511" fmla="*/ 3892800 w 4599043"/>
                  <a:gd name="connsiteY511" fmla="*/ 4886794 h 5532816"/>
                  <a:gd name="connsiteX512" fmla="*/ 3924765 w 4599043"/>
                  <a:gd name="connsiteY512" fmla="*/ 4912907 h 5532816"/>
                  <a:gd name="connsiteX513" fmla="*/ 3836972 w 4599043"/>
                  <a:gd name="connsiteY513" fmla="*/ 4731017 h 5532816"/>
                  <a:gd name="connsiteX514" fmla="*/ 3862635 w 4599043"/>
                  <a:gd name="connsiteY514" fmla="*/ 4701752 h 5532816"/>
                  <a:gd name="connsiteX515" fmla="*/ 3918012 w 4599043"/>
                  <a:gd name="connsiteY515" fmla="*/ 4740021 h 5532816"/>
                  <a:gd name="connsiteX516" fmla="*/ 3964835 w 4599043"/>
                  <a:gd name="connsiteY516" fmla="*/ 4775589 h 5532816"/>
                  <a:gd name="connsiteX517" fmla="*/ 3930618 w 4599043"/>
                  <a:gd name="connsiteY517" fmla="*/ 4730567 h 5532816"/>
                  <a:gd name="connsiteX518" fmla="*/ 4003104 w 4599043"/>
                  <a:gd name="connsiteY518" fmla="*/ 4754879 h 5532816"/>
                  <a:gd name="connsiteX519" fmla="*/ 4015710 w 4599043"/>
                  <a:gd name="connsiteY519" fmla="*/ 4712558 h 5532816"/>
                  <a:gd name="connsiteX520" fmla="*/ 4031918 w 4599043"/>
                  <a:gd name="connsiteY520" fmla="*/ 4715710 h 5532816"/>
                  <a:gd name="connsiteX521" fmla="*/ 3976541 w 4599043"/>
                  <a:gd name="connsiteY521" fmla="*/ 4678791 h 5532816"/>
                  <a:gd name="connsiteX522" fmla="*/ 3995900 w 4599043"/>
                  <a:gd name="connsiteY522" fmla="*/ 4647276 h 5532816"/>
                  <a:gd name="connsiteX523" fmla="*/ 4061183 w 4599043"/>
                  <a:gd name="connsiteY523" fmla="*/ 4612159 h 5532816"/>
                  <a:gd name="connsiteX524" fmla="*/ 4154829 w 4599043"/>
                  <a:gd name="connsiteY524" fmla="*/ 4590098 h 5532816"/>
                  <a:gd name="connsiteX525" fmla="*/ 4217860 w 4599043"/>
                  <a:gd name="connsiteY525" fmla="*/ 4596851 h 5532816"/>
                  <a:gd name="connsiteX526" fmla="*/ 4234969 w 4599043"/>
                  <a:gd name="connsiteY526" fmla="*/ 4517162 h 5532816"/>
                  <a:gd name="connsiteX527" fmla="*/ 4258830 w 4599043"/>
                  <a:gd name="connsiteY527" fmla="*/ 4469888 h 5532816"/>
                  <a:gd name="connsiteX528" fmla="*/ 4219661 w 4599043"/>
                  <a:gd name="connsiteY528" fmla="*/ 4499603 h 5532816"/>
                  <a:gd name="connsiteX529" fmla="*/ 4057581 w 4599043"/>
                  <a:gd name="connsiteY529" fmla="*/ 4540573 h 5532816"/>
                  <a:gd name="connsiteX530" fmla="*/ 4001303 w 4599043"/>
                  <a:gd name="connsiteY530" fmla="*/ 4526166 h 5532816"/>
                  <a:gd name="connsiteX531" fmla="*/ 3841925 w 4599043"/>
                  <a:gd name="connsiteY531" fmla="*/ 4584695 h 5532816"/>
                  <a:gd name="connsiteX532" fmla="*/ 3818063 w 4599043"/>
                  <a:gd name="connsiteY532" fmla="*/ 4619362 h 5532816"/>
                  <a:gd name="connsiteX533" fmla="*/ 3683446 w 4599043"/>
                  <a:gd name="connsiteY533" fmla="*/ 4677441 h 5532816"/>
                  <a:gd name="connsiteX534" fmla="*/ 3637074 w 4599043"/>
                  <a:gd name="connsiteY534" fmla="*/ 4698151 h 5532816"/>
                  <a:gd name="connsiteX535" fmla="*/ 3624467 w 4599043"/>
                  <a:gd name="connsiteY535" fmla="*/ 4756680 h 5532816"/>
                  <a:gd name="connsiteX536" fmla="*/ 3584398 w 4599043"/>
                  <a:gd name="connsiteY536" fmla="*/ 4823763 h 5532816"/>
                  <a:gd name="connsiteX537" fmla="*/ 3583047 w 4599043"/>
                  <a:gd name="connsiteY537" fmla="*/ 4863832 h 5532816"/>
                  <a:gd name="connsiteX538" fmla="*/ 3551081 w 4599043"/>
                  <a:gd name="connsiteY538" fmla="*/ 4887694 h 5532816"/>
                  <a:gd name="connsiteX539" fmla="*/ 3686598 w 4599043"/>
                  <a:gd name="connsiteY539" fmla="*/ 4970985 h 5532816"/>
                  <a:gd name="connsiteX540" fmla="*/ 3643376 w 4599043"/>
                  <a:gd name="connsiteY540" fmla="*/ 4993046 h 5532816"/>
                  <a:gd name="connsiteX541" fmla="*/ 3657784 w 4599043"/>
                  <a:gd name="connsiteY541" fmla="*/ 5006553 h 5532816"/>
                  <a:gd name="connsiteX542" fmla="*/ 3716763 w 4599043"/>
                  <a:gd name="connsiteY542" fmla="*/ 5059679 h 5532816"/>
                  <a:gd name="connsiteX543" fmla="*/ 3759084 w 4599043"/>
                  <a:gd name="connsiteY543" fmla="*/ 5056528 h 5532816"/>
                  <a:gd name="connsiteX544" fmla="*/ 3850479 w 4599043"/>
                  <a:gd name="connsiteY544" fmla="*/ 5029064 h 5532816"/>
                  <a:gd name="connsiteX545" fmla="*/ 3942324 w 4599043"/>
                  <a:gd name="connsiteY545" fmla="*/ 5070034 h 5532816"/>
                  <a:gd name="connsiteX546" fmla="*/ 3920263 w 4599043"/>
                  <a:gd name="connsiteY546" fmla="*/ 5091645 h 5532816"/>
                  <a:gd name="connsiteX547" fmla="*/ 3763136 w 4599043"/>
                  <a:gd name="connsiteY547" fmla="*/ 5083991 h 5532816"/>
                  <a:gd name="connsiteX548" fmla="*/ 3723516 w 4599043"/>
                  <a:gd name="connsiteY548" fmla="*/ 5112805 h 5532816"/>
                  <a:gd name="connsiteX549" fmla="*/ 3780244 w 4599043"/>
                  <a:gd name="connsiteY549" fmla="*/ 5202850 h 5532816"/>
                  <a:gd name="connsiteX550" fmla="*/ 3773941 w 4599043"/>
                  <a:gd name="connsiteY550" fmla="*/ 5251023 h 5532816"/>
                  <a:gd name="connsiteX551" fmla="*/ 3878393 w 4599043"/>
                  <a:gd name="connsiteY551" fmla="*/ 5292444 h 5532816"/>
                  <a:gd name="connsiteX552" fmla="*/ 3897302 w 4599043"/>
                  <a:gd name="connsiteY552" fmla="*/ 5328462 h 5532816"/>
                  <a:gd name="connsiteX553" fmla="*/ 3972039 w 4599043"/>
                  <a:gd name="connsiteY553" fmla="*/ 5300548 h 5532816"/>
                  <a:gd name="connsiteX554" fmla="*/ 3963034 w 4599043"/>
                  <a:gd name="connsiteY554" fmla="*/ 5267232 h 5532816"/>
                  <a:gd name="connsiteX555" fmla="*/ 3920263 w 4599043"/>
                  <a:gd name="connsiteY555" fmla="*/ 5157828 h 5532816"/>
                  <a:gd name="connsiteX556" fmla="*/ 3967086 w 4599043"/>
                  <a:gd name="connsiteY556" fmla="*/ 5178088 h 5532816"/>
                  <a:gd name="connsiteX557" fmla="*/ 3960333 w 4599043"/>
                  <a:gd name="connsiteY557" fmla="*/ 5137117 h 5532816"/>
                  <a:gd name="connsiteX558" fmla="*/ 3986446 w 4599043"/>
                  <a:gd name="connsiteY558" fmla="*/ 5075887 h 5532816"/>
                  <a:gd name="connsiteX559" fmla="*/ 3996801 w 4599043"/>
                  <a:gd name="connsiteY559" fmla="*/ 5083541 h 5532816"/>
                  <a:gd name="connsiteX560" fmla="*/ 3993649 w 4599043"/>
                  <a:gd name="connsiteY560" fmla="*/ 5077238 h 5532816"/>
                  <a:gd name="connsiteX561" fmla="*/ 3992299 w 4599043"/>
                  <a:gd name="connsiteY561" fmla="*/ 5076337 h 5532816"/>
                  <a:gd name="connsiteX562" fmla="*/ 4053979 w 4599043"/>
                  <a:gd name="connsiteY562" fmla="*/ 5111004 h 5532816"/>
                  <a:gd name="connsiteX563" fmla="*/ 4491145 w 4599043"/>
                  <a:gd name="connsiteY563" fmla="*/ 5336115 h 5532816"/>
                  <a:gd name="connsiteX564" fmla="*/ 4489344 w 4599043"/>
                  <a:gd name="connsiteY564" fmla="*/ 5354574 h 5532816"/>
                  <a:gd name="connsiteX565" fmla="*/ 4491145 w 4599043"/>
                  <a:gd name="connsiteY565" fmla="*/ 5336115 h 5532816"/>
                  <a:gd name="connsiteX566" fmla="*/ 3963935 w 4599043"/>
                  <a:gd name="connsiteY566" fmla="*/ 5335215 h 5532816"/>
                  <a:gd name="connsiteX567" fmla="*/ 3959883 w 4599043"/>
                  <a:gd name="connsiteY567" fmla="*/ 5359077 h 5532816"/>
                  <a:gd name="connsiteX568" fmla="*/ 3963935 w 4599043"/>
                  <a:gd name="connsiteY568" fmla="*/ 5335215 h 5532816"/>
                  <a:gd name="connsiteX569" fmla="*/ 4546072 w 4599043"/>
                  <a:gd name="connsiteY569" fmla="*/ 5243820 h 5532816"/>
                  <a:gd name="connsiteX570" fmla="*/ 4592895 w 4599043"/>
                  <a:gd name="connsiteY570" fmla="*/ 5244270 h 5532816"/>
                  <a:gd name="connsiteX571" fmla="*/ 4546072 w 4599043"/>
                  <a:gd name="connsiteY571" fmla="*/ 5243820 h 5532816"/>
                  <a:gd name="connsiteX572" fmla="*/ 4549224 w 4599043"/>
                  <a:gd name="connsiteY572" fmla="*/ 5165481 h 5532816"/>
                  <a:gd name="connsiteX573" fmla="*/ 4549224 w 4599043"/>
                  <a:gd name="connsiteY573" fmla="*/ 5181690 h 5532816"/>
                  <a:gd name="connsiteX574" fmla="*/ 4549224 w 4599043"/>
                  <a:gd name="connsiteY574" fmla="*/ 5165481 h 5532816"/>
                  <a:gd name="connsiteX575" fmla="*/ 3764036 w 4599043"/>
                  <a:gd name="connsiteY575" fmla="*/ 2537085 h 5532816"/>
                  <a:gd name="connsiteX576" fmla="*/ 3764936 w 4599043"/>
                  <a:gd name="connsiteY576" fmla="*/ 2548790 h 5532816"/>
                  <a:gd name="connsiteX577" fmla="*/ 3764036 w 4599043"/>
                  <a:gd name="connsiteY577" fmla="*/ 2537085 h 5532816"/>
                  <a:gd name="connsiteX578" fmla="*/ 2205817 w 4599043"/>
                  <a:gd name="connsiteY578" fmla="*/ 2606869 h 5532816"/>
                  <a:gd name="connsiteX579" fmla="*/ 2221575 w 4599043"/>
                  <a:gd name="connsiteY579" fmla="*/ 2601466 h 5532816"/>
                  <a:gd name="connsiteX580" fmla="*/ 2205817 w 4599043"/>
                  <a:gd name="connsiteY580" fmla="*/ 2606869 h 5532816"/>
                  <a:gd name="connsiteX581" fmla="*/ 3677143 w 4599043"/>
                  <a:gd name="connsiteY581" fmla="*/ 5153325 h 5532816"/>
                  <a:gd name="connsiteX582" fmla="*/ 3681195 w 4599043"/>
                  <a:gd name="connsiteY582" fmla="*/ 5164131 h 5532816"/>
                  <a:gd name="connsiteX583" fmla="*/ 3677143 w 4599043"/>
                  <a:gd name="connsiteY583" fmla="*/ 5153325 h 5532816"/>
                  <a:gd name="connsiteX584" fmla="*/ 3333624 w 4599043"/>
                  <a:gd name="connsiteY584" fmla="*/ 2420477 h 5532816"/>
                  <a:gd name="connsiteX585" fmla="*/ 3323269 w 4599043"/>
                  <a:gd name="connsiteY585" fmla="*/ 2448841 h 5532816"/>
                  <a:gd name="connsiteX586" fmla="*/ 3333624 w 4599043"/>
                  <a:gd name="connsiteY586" fmla="*/ 2420477 h 5532816"/>
                  <a:gd name="connsiteX587" fmla="*/ 3527669 w 4599043"/>
                  <a:gd name="connsiteY587" fmla="*/ 4893547 h 5532816"/>
                  <a:gd name="connsiteX588" fmla="*/ 3521366 w 4599043"/>
                  <a:gd name="connsiteY588" fmla="*/ 4883192 h 5532816"/>
                  <a:gd name="connsiteX589" fmla="*/ 3516864 w 4599043"/>
                  <a:gd name="connsiteY589" fmla="*/ 4900301 h 5532816"/>
                  <a:gd name="connsiteX590" fmla="*/ 3551531 w 4599043"/>
                  <a:gd name="connsiteY590" fmla="*/ 4919660 h 5532816"/>
                  <a:gd name="connsiteX591" fmla="*/ 3527669 w 4599043"/>
                  <a:gd name="connsiteY591" fmla="*/ 4893547 h 5532816"/>
                  <a:gd name="connsiteX592" fmla="*/ 3649229 w 4599043"/>
                  <a:gd name="connsiteY592" fmla="*/ 5070934 h 5532816"/>
                  <a:gd name="connsiteX593" fmla="*/ 3636623 w 4599043"/>
                  <a:gd name="connsiteY593" fmla="*/ 5054727 h 5532816"/>
                  <a:gd name="connsiteX594" fmla="*/ 3649229 w 4599043"/>
                  <a:gd name="connsiteY594" fmla="*/ 5070934 h 5532816"/>
                  <a:gd name="connsiteX595" fmla="*/ 3633472 w 4599043"/>
                  <a:gd name="connsiteY595" fmla="*/ 5070484 h 5532816"/>
                  <a:gd name="connsiteX596" fmla="*/ 3623116 w 4599043"/>
                  <a:gd name="connsiteY596" fmla="*/ 5079489 h 5532816"/>
                  <a:gd name="connsiteX597" fmla="*/ 3604657 w 4599043"/>
                  <a:gd name="connsiteY597" fmla="*/ 5099299 h 5532816"/>
                  <a:gd name="connsiteX598" fmla="*/ 3619515 w 4599043"/>
                  <a:gd name="connsiteY598" fmla="*/ 5097498 h 5532816"/>
                  <a:gd name="connsiteX599" fmla="*/ 3657334 w 4599043"/>
                  <a:gd name="connsiteY599" fmla="*/ 5115056 h 5532816"/>
                  <a:gd name="connsiteX600" fmla="*/ 3633472 w 4599043"/>
                  <a:gd name="connsiteY600" fmla="*/ 5070484 h 5532816"/>
                  <a:gd name="connsiteX601" fmla="*/ 3309312 w 4599043"/>
                  <a:gd name="connsiteY601" fmla="*/ 4473940 h 5532816"/>
                  <a:gd name="connsiteX602" fmla="*/ 3284099 w 4599043"/>
                  <a:gd name="connsiteY602" fmla="*/ 4459083 h 5532816"/>
                  <a:gd name="connsiteX603" fmla="*/ 3309312 w 4599043"/>
                  <a:gd name="connsiteY603" fmla="*/ 4473940 h 5532816"/>
                  <a:gd name="connsiteX604" fmla="*/ 2389058 w 4599043"/>
                  <a:gd name="connsiteY604" fmla="*/ 2476755 h 5532816"/>
                  <a:gd name="connsiteX605" fmla="*/ 2407067 w 4599043"/>
                  <a:gd name="connsiteY605" fmla="*/ 2555994 h 5532816"/>
                  <a:gd name="connsiteX606" fmla="*/ 2389058 w 4599043"/>
                  <a:gd name="connsiteY606" fmla="*/ 2476755 h 5532816"/>
                  <a:gd name="connsiteX607" fmla="*/ 2588056 w 4599043"/>
                  <a:gd name="connsiteY607" fmla="*/ 2468200 h 5532816"/>
                  <a:gd name="connsiteX608" fmla="*/ 2579051 w 4599043"/>
                  <a:gd name="connsiteY608" fmla="*/ 2460096 h 5532816"/>
                  <a:gd name="connsiteX609" fmla="*/ 2588056 w 4599043"/>
                  <a:gd name="connsiteY609" fmla="*/ 2468200 h 5532816"/>
                  <a:gd name="connsiteX610" fmla="*/ 1969451 w 4599043"/>
                  <a:gd name="connsiteY610" fmla="*/ 1602423 h 5532816"/>
                  <a:gd name="connsiteX611" fmla="*/ 1970351 w 4599043"/>
                  <a:gd name="connsiteY611" fmla="*/ 1583964 h 5532816"/>
                  <a:gd name="connsiteX612" fmla="*/ 1969451 w 4599043"/>
                  <a:gd name="connsiteY612" fmla="*/ 1602423 h 5532816"/>
                  <a:gd name="connsiteX613" fmla="*/ 2036534 w 4599043"/>
                  <a:gd name="connsiteY613" fmla="*/ 2777503 h 5532816"/>
                  <a:gd name="connsiteX614" fmla="*/ 2051391 w 4599043"/>
                  <a:gd name="connsiteY614" fmla="*/ 2770750 h 5532816"/>
                  <a:gd name="connsiteX615" fmla="*/ 2036534 w 4599043"/>
                  <a:gd name="connsiteY615" fmla="*/ 2777503 h 5532816"/>
                  <a:gd name="connsiteX616" fmla="*/ 1969901 w 4599043"/>
                  <a:gd name="connsiteY616" fmla="*/ 1698771 h 5532816"/>
                  <a:gd name="connsiteX617" fmla="*/ 1964048 w 4599043"/>
                  <a:gd name="connsiteY617" fmla="*/ 1726234 h 5532816"/>
                  <a:gd name="connsiteX618" fmla="*/ 1969901 w 4599043"/>
                  <a:gd name="connsiteY618" fmla="*/ 1698771 h 5532816"/>
                  <a:gd name="connsiteX619" fmla="*/ 1991061 w 4599043"/>
                  <a:gd name="connsiteY619" fmla="*/ 2790109 h 5532816"/>
                  <a:gd name="connsiteX620" fmla="*/ 2003667 w 4599043"/>
                  <a:gd name="connsiteY620" fmla="*/ 2786057 h 5532816"/>
                  <a:gd name="connsiteX621" fmla="*/ 1991061 w 4599043"/>
                  <a:gd name="connsiteY621" fmla="*/ 2790109 h 5532816"/>
                  <a:gd name="connsiteX622" fmla="*/ 1969451 w 4599043"/>
                  <a:gd name="connsiteY622" fmla="*/ 2792811 h 5532816"/>
                  <a:gd name="connsiteX623" fmla="*/ 1944688 w 4599043"/>
                  <a:gd name="connsiteY623" fmla="*/ 2791910 h 5532816"/>
                  <a:gd name="connsiteX624" fmla="*/ 1969451 w 4599043"/>
                  <a:gd name="connsiteY624" fmla="*/ 2792811 h 5532816"/>
                  <a:gd name="connsiteX625" fmla="*/ 1891112 w 4599043"/>
                  <a:gd name="connsiteY625" fmla="*/ 2811270 h 5532816"/>
                  <a:gd name="connsiteX626" fmla="*/ 1872653 w 4599043"/>
                  <a:gd name="connsiteY626" fmla="*/ 2821625 h 5532816"/>
                  <a:gd name="connsiteX627" fmla="*/ 1891112 w 4599043"/>
                  <a:gd name="connsiteY627" fmla="*/ 2811270 h 5532816"/>
                  <a:gd name="connsiteX628" fmla="*/ 1903268 w 4599043"/>
                  <a:gd name="connsiteY628" fmla="*/ 2801365 h 5532816"/>
                  <a:gd name="connsiteX629" fmla="*/ 1936584 w 4599043"/>
                  <a:gd name="connsiteY629" fmla="*/ 2794161 h 5532816"/>
                  <a:gd name="connsiteX630" fmla="*/ 1903268 w 4599043"/>
                  <a:gd name="connsiteY630" fmla="*/ 2801365 h 5532816"/>
                  <a:gd name="connsiteX631" fmla="*/ 2407067 w 4599043"/>
                  <a:gd name="connsiteY631" fmla="*/ 2433984 h 5532816"/>
                  <a:gd name="connsiteX632" fmla="*/ 2399863 w 4599043"/>
                  <a:gd name="connsiteY632" fmla="*/ 2409221 h 5532816"/>
                  <a:gd name="connsiteX633" fmla="*/ 2407067 w 4599043"/>
                  <a:gd name="connsiteY633" fmla="*/ 2433984 h 5532816"/>
                  <a:gd name="connsiteX634" fmla="*/ 2388157 w 4599043"/>
                  <a:gd name="connsiteY634" fmla="*/ 2580756 h 5532816"/>
                  <a:gd name="connsiteX635" fmla="*/ 2370148 w 4599043"/>
                  <a:gd name="connsiteY635" fmla="*/ 2574003 h 5532816"/>
                  <a:gd name="connsiteX636" fmla="*/ 2388157 w 4599043"/>
                  <a:gd name="connsiteY636" fmla="*/ 2580756 h 5532816"/>
                  <a:gd name="connsiteX637" fmla="*/ 2442634 w 4599043"/>
                  <a:gd name="connsiteY637" fmla="*/ 2647839 h 5532816"/>
                  <a:gd name="connsiteX638" fmla="*/ 2462894 w 4599043"/>
                  <a:gd name="connsiteY638" fmla="*/ 2642436 h 5532816"/>
                  <a:gd name="connsiteX639" fmla="*/ 2442634 w 4599043"/>
                  <a:gd name="connsiteY639" fmla="*/ 2647839 h 5532816"/>
                  <a:gd name="connsiteX640" fmla="*/ 2333230 w 4599043"/>
                  <a:gd name="connsiteY640" fmla="*/ 2578955 h 5532816"/>
                  <a:gd name="connsiteX641" fmla="*/ 2350338 w 4599043"/>
                  <a:gd name="connsiteY641" fmla="*/ 2566349 h 5532816"/>
                  <a:gd name="connsiteX642" fmla="*/ 2333230 w 4599043"/>
                  <a:gd name="connsiteY642" fmla="*/ 2578955 h 5532816"/>
                  <a:gd name="connsiteX643" fmla="*/ 2416972 w 4599043"/>
                  <a:gd name="connsiteY643" fmla="*/ 2603267 h 5532816"/>
                  <a:gd name="connsiteX644" fmla="*/ 2434080 w 4599043"/>
                  <a:gd name="connsiteY644" fmla="*/ 2539336 h 5532816"/>
                  <a:gd name="connsiteX645" fmla="*/ 2416972 w 4599043"/>
                  <a:gd name="connsiteY645" fmla="*/ 2603267 h 5532816"/>
                  <a:gd name="connsiteX646" fmla="*/ 1867250 w 4599043"/>
                  <a:gd name="connsiteY646" fmla="*/ 2846837 h 5532816"/>
                  <a:gd name="connsiteX647" fmla="*/ 1851492 w 4599043"/>
                  <a:gd name="connsiteY647" fmla="*/ 2853591 h 5532816"/>
                  <a:gd name="connsiteX648" fmla="*/ 1867250 w 4599043"/>
                  <a:gd name="connsiteY648" fmla="*/ 2846837 h 5532816"/>
                  <a:gd name="connsiteX649" fmla="*/ 2452989 w 4599043"/>
                  <a:gd name="connsiteY649" fmla="*/ 2201219 h 5532816"/>
                  <a:gd name="connsiteX650" fmla="*/ 2439032 w 4599043"/>
                  <a:gd name="connsiteY650" fmla="*/ 2216076 h 5532816"/>
                  <a:gd name="connsiteX651" fmla="*/ 2452989 w 4599043"/>
                  <a:gd name="connsiteY651" fmla="*/ 2201219 h 5532816"/>
                  <a:gd name="connsiteX652" fmla="*/ 2547536 w 4599043"/>
                  <a:gd name="connsiteY652" fmla="*/ 2579405 h 5532816"/>
                  <a:gd name="connsiteX653" fmla="*/ 2555190 w 4599043"/>
                  <a:gd name="connsiteY653" fmla="*/ 2552392 h 5532816"/>
                  <a:gd name="connsiteX654" fmla="*/ 2547536 w 4599043"/>
                  <a:gd name="connsiteY654" fmla="*/ 2579405 h 5532816"/>
                  <a:gd name="connsiteX655" fmla="*/ 2379603 w 4599043"/>
                  <a:gd name="connsiteY655" fmla="*/ 4470789 h 5532816"/>
                  <a:gd name="connsiteX656" fmla="*/ 2386356 w 4599043"/>
                  <a:gd name="connsiteY656" fmla="*/ 4487897 h 5532816"/>
                  <a:gd name="connsiteX657" fmla="*/ 2379603 w 4599043"/>
                  <a:gd name="connsiteY657" fmla="*/ 4470789 h 5532816"/>
                  <a:gd name="connsiteX658" fmla="*/ 2577701 w 4599043"/>
                  <a:gd name="connsiteY658" fmla="*/ 5388792 h 5532816"/>
                  <a:gd name="connsiteX659" fmla="*/ 2590307 w 4599043"/>
                  <a:gd name="connsiteY659" fmla="*/ 5398696 h 5532816"/>
                  <a:gd name="connsiteX660" fmla="*/ 2577701 w 4599043"/>
                  <a:gd name="connsiteY660" fmla="*/ 5388792 h 5532816"/>
                  <a:gd name="connsiteX661" fmla="*/ 2864492 w 4599043"/>
                  <a:gd name="connsiteY661" fmla="*/ 5500447 h 5532816"/>
                  <a:gd name="connsiteX662" fmla="*/ 2878449 w 4599043"/>
                  <a:gd name="connsiteY662" fmla="*/ 5496845 h 5532816"/>
                  <a:gd name="connsiteX663" fmla="*/ 2864492 w 4599043"/>
                  <a:gd name="connsiteY663" fmla="*/ 5500447 h 5532816"/>
                  <a:gd name="connsiteX664" fmla="*/ 2129730 w 4599043"/>
                  <a:gd name="connsiteY664" fmla="*/ 4749926 h 5532816"/>
                  <a:gd name="connsiteX665" fmla="*/ 2138284 w 4599043"/>
                  <a:gd name="connsiteY665" fmla="*/ 4730117 h 5532816"/>
                  <a:gd name="connsiteX666" fmla="*/ 2129730 w 4599043"/>
                  <a:gd name="connsiteY666" fmla="*/ 4749926 h 5532816"/>
                  <a:gd name="connsiteX667" fmla="*/ 2227878 w 4599043"/>
                  <a:gd name="connsiteY667" fmla="*/ 4494200 h 5532816"/>
                  <a:gd name="connsiteX668" fmla="*/ 2171600 w 4599043"/>
                  <a:gd name="connsiteY668" fmla="*/ 4540123 h 5532816"/>
                  <a:gd name="connsiteX669" fmla="*/ 2175652 w 4599043"/>
                  <a:gd name="connsiteY669" fmla="*/ 4555430 h 5532816"/>
                  <a:gd name="connsiteX670" fmla="*/ 2186007 w 4599043"/>
                  <a:gd name="connsiteY670" fmla="*/ 4581093 h 5532816"/>
                  <a:gd name="connsiteX671" fmla="*/ 2181956 w 4599043"/>
                  <a:gd name="connsiteY671" fmla="*/ 4608106 h 5532816"/>
                  <a:gd name="connsiteX672" fmla="*/ 2192761 w 4599043"/>
                  <a:gd name="connsiteY672" fmla="*/ 4637371 h 5532816"/>
                  <a:gd name="connsiteX673" fmla="*/ 2219324 w 4599043"/>
                  <a:gd name="connsiteY673" fmla="*/ 4678341 h 5532816"/>
                  <a:gd name="connsiteX674" fmla="*/ 2271099 w 4599043"/>
                  <a:gd name="connsiteY674" fmla="*/ 4439723 h 5532816"/>
                  <a:gd name="connsiteX675" fmla="*/ 2255792 w 4599043"/>
                  <a:gd name="connsiteY675" fmla="*/ 4490598 h 5532816"/>
                  <a:gd name="connsiteX676" fmla="*/ 2227878 w 4599043"/>
                  <a:gd name="connsiteY676" fmla="*/ 4494200 h 5532816"/>
                  <a:gd name="connsiteX677" fmla="*/ 3489851 w 4599043"/>
                  <a:gd name="connsiteY677" fmla="*/ 3873344 h 5532816"/>
                  <a:gd name="connsiteX678" fmla="*/ 3371893 w 4599043"/>
                  <a:gd name="connsiteY678" fmla="*/ 3885950 h 5532816"/>
                  <a:gd name="connsiteX679" fmla="*/ 3310212 w 4599043"/>
                  <a:gd name="connsiteY679" fmla="*/ 3934124 h 5532816"/>
                  <a:gd name="connsiteX680" fmla="*/ 3339026 w 4599043"/>
                  <a:gd name="connsiteY680" fmla="*/ 4029571 h 5532816"/>
                  <a:gd name="connsiteX681" fmla="*/ 3365589 w 4599043"/>
                  <a:gd name="connsiteY681" fmla="*/ 4042177 h 5532816"/>
                  <a:gd name="connsiteX682" fmla="*/ 3331823 w 4599043"/>
                  <a:gd name="connsiteY682" fmla="*/ 4093502 h 5532816"/>
                  <a:gd name="connsiteX683" fmla="*/ 3316965 w 4599043"/>
                  <a:gd name="connsiteY683" fmla="*/ 4080896 h 5532816"/>
                  <a:gd name="connsiteX684" fmla="*/ 3238627 w 4599043"/>
                  <a:gd name="connsiteY684" fmla="*/ 4063788 h 5532816"/>
                  <a:gd name="connsiteX685" fmla="*/ 3208912 w 4599043"/>
                  <a:gd name="connsiteY685" fmla="*/ 4073693 h 5532816"/>
                  <a:gd name="connsiteX686" fmla="*/ 3172444 w 4599043"/>
                  <a:gd name="connsiteY686" fmla="*/ 4070091 h 5532816"/>
                  <a:gd name="connsiteX687" fmla="*/ 3099508 w 4599043"/>
                  <a:gd name="connsiteY687" fmla="*/ 4053883 h 5532816"/>
                  <a:gd name="connsiteX688" fmla="*/ 3036027 w 4599043"/>
                  <a:gd name="connsiteY688" fmla="*/ 4098905 h 5532816"/>
                  <a:gd name="connsiteX689" fmla="*/ 2972996 w 4599043"/>
                  <a:gd name="connsiteY689" fmla="*/ 4148429 h 5532816"/>
                  <a:gd name="connsiteX690" fmla="*/ 3078798 w 4599043"/>
                  <a:gd name="connsiteY690" fmla="*/ 4277193 h 5532816"/>
                  <a:gd name="connsiteX691" fmla="*/ 3206211 w 4599043"/>
                  <a:gd name="connsiteY691" fmla="*/ 4412260 h 5532816"/>
                  <a:gd name="connsiteX692" fmla="*/ 3012615 w 4599043"/>
                  <a:gd name="connsiteY692" fmla="*/ 4318613 h 5532816"/>
                  <a:gd name="connsiteX693" fmla="*/ 2942381 w 4599043"/>
                  <a:gd name="connsiteY693" fmla="*/ 4224967 h 5532816"/>
                  <a:gd name="connsiteX694" fmla="*/ 2942831 w 4599043"/>
                  <a:gd name="connsiteY694" fmla="*/ 4218664 h 5532816"/>
                  <a:gd name="connsiteX695" fmla="*/ 2815868 w 4599043"/>
                  <a:gd name="connsiteY695" fmla="*/ 4068740 h 5532816"/>
                  <a:gd name="connsiteX696" fmla="*/ 2755538 w 4599043"/>
                  <a:gd name="connsiteY696" fmla="*/ 4026419 h 5532816"/>
                  <a:gd name="connsiteX697" fmla="*/ 2720421 w 4599043"/>
                  <a:gd name="connsiteY697" fmla="*/ 4015164 h 5532816"/>
                  <a:gd name="connsiteX698" fmla="*/ 2659191 w 4599043"/>
                  <a:gd name="connsiteY698" fmla="*/ 4032722 h 5532816"/>
                  <a:gd name="connsiteX699" fmla="*/ 2608316 w 4599043"/>
                  <a:gd name="connsiteY699" fmla="*/ 4056584 h 5532816"/>
                  <a:gd name="connsiteX700" fmla="*/ 2614619 w 4599043"/>
                  <a:gd name="connsiteY700" fmla="*/ 4043978 h 5532816"/>
                  <a:gd name="connsiteX701" fmla="*/ 2620022 w 4599043"/>
                  <a:gd name="connsiteY701" fmla="*/ 4134022 h 5532816"/>
                  <a:gd name="connsiteX702" fmla="*/ 2712767 w 4599043"/>
                  <a:gd name="connsiteY702" fmla="*/ 4330769 h 5532816"/>
                  <a:gd name="connsiteX703" fmla="*/ 2904112 w 4599043"/>
                  <a:gd name="connsiteY703" fmla="*/ 4575240 h 5532816"/>
                  <a:gd name="connsiteX704" fmla="*/ 3059889 w 4599043"/>
                  <a:gd name="connsiteY704" fmla="*/ 4601803 h 5532816"/>
                  <a:gd name="connsiteX705" fmla="*/ 3280498 w 4599043"/>
                  <a:gd name="connsiteY705" fmla="*/ 4761632 h 5532816"/>
                  <a:gd name="connsiteX706" fmla="*/ 3351182 w 4599043"/>
                  <a:gd name="connsiteY706" fmla="*/ 4839521 h 5532816"/>
                  <a:gd name="connsiteX707" fmla="*/ 3304809 w 4599043"/>
                  <a:gd name="connsiteY707" fmla="*/ 4870586 h 5532816"/>
                  <a:gd name="connsiteX708" fmla="*/ 3201258 w 4599043"/>
                  <a:gd name="connsiteY708" fmla="*/ 4808905 h 5532816"/>
                  <a:gd name="connsiteX709" fmla="*/ 3120669 w 4599043"/>
                  <a:gd name="connsiteY709" fmla="*/ 4899400 h 5532816"/>
                  <a:gd name="connsiteX710" fmla="*/ 3208012 w 4599043"/>
                  <a:gd name="connsiteY710" fmla="*/ 5024562 h 5532816"/>
                  <a:gd name="connsiteX711" fmla="*/ 3158487 w 4599043"/>
                  <a:gd name="connsiteY711" fmla="*/ 5045272 h 5532816"/>
                  <a:gd name="connsiteX712" fmla="*/ 3137777 w 4599043"/>
                  <a:gd name="connsiteY712" fmla="*/ 5120910 h 5532816"/>
                  <a:gd name="connsiteX713" fmla="*/ 3030624 w 4599043"/>
                  <a:gd name="connsiteY713" fmla="*/ 5186642 h 5532816"/>
                  <a:gd name="connsiteX714" fmla="*/ 3054036 w 4599043"/>
                  <a:gd name="connsiteY714" fmla="*/ 5096147 h 5532816"/>
                  <a:gd name="connsiteX715" fmla="*/ 3091404 w 4599043"/>
                  <a:gd name="connsiteY715" fmla="*/ 5043021 h 5532816"/>
                  <a:gd name="connsiteX716" fmla="*/ 3018918 w 4599043"/>
                  <a:gd name="connsiteY716" fmla="*/ 4887244 h 5532816"/>
                  <a:gd name="connsiteX717" fmla="*/ 2928424 w 4599043"/>
                  <a:gd name="connsiteY717" fmla="*/ 4854378 h 5532816"/>
                  <a:gd name="connsiteX718" fmla="*/ 2926173 w 4599043"/>
                  <a:gd name="connsiteY718" fmla="*/ 4819261 h 5532816"/>
                  <a:gd name="connsiteX719" fmla="*/ 2867194 w 4599043"/>
                  <a:gd name="connsiteY719" fmla="*/ 4797200 h 5532816"/>
                  <a:gd name="connsiteX720" fmla="*/ 2862241 w 4599043"/>
                  <a:gd name="connsiteY720" fmla="*/ 4777840 h 5532816"/>
                  <a:gd name="connsiteX721" fmla="*/ 2792457 w 4599043"/>
                  <a:gd name="connsiteY721" fmla="*/ 4724263 h 5532816"/>
                  <a:gd name="connsiteX722" fmla="*/ 2646134 w 4599043"/>
                  <a:gd name="connsiteY722" fmla="*/ 4676990 h 5532816"/>
                  <a:gd name="connsiteX723" fmla="*/ 2475500 w 4599043"/>
                  <a:gd name="connsiteY723" fmla="*/ 4536971 h 5532816"/>
                  <a:gd name="connsiteX724" fmla="*/ 2474600 w 4599043"/>
                  <a:gd name="connsiteY724" fmla="*/ 4527066 h 5532816"/>
                  <a:gd name="connsiteX725" fmla="*/ 2397612 w 4599043"/>
                  <a:gd name="connsiteY725" fmla="*/ 4432970 h 5532816"/>
                  <a:gd name="connsiteX726" fmla="*/ 2308468 w 4599043"/>
                  <a:gd name="connsiteY726" fmla="*/ 4271340 h 5532816"/>
                  <a:gd name="connsiteX727" fmla="*/ 2037884 w 4599043"/>
                  <a:gd name="connsiteY727" fmla="*/ 4321315 h 5532816"/>
                  <a:gd name="connsiteX728" fmla="*/ 1813674 w 4599043"/>
                  <a:gd name="connsiteY728" fmla="*/ 4387498 h 5532816"/>
                  <a:gd name="connsiteX729" fmla="*/ 1777206 w 4599043"/>
                  <a:gd name="connsiteY729" fmla="*/ 4363186 h 5532816"/>
                  <a:gd name="connsiteX730" fmla="*/ 1766851 w 4599043"/>
                  <a:gd name="connsiteY730" fmla="*/ 4352830 h 5532816"/>
                  <a:gd name="connsiteX731" fmla="*/ 1682209 w 4599043"/>
                  <a:gd name="connsiteY731" fmla="*/ 4337973 h 5532816"/>
                  <a:gd name="connsiteX732" fmla="*/ 1641689 w 4599043"/>
                  <a:gd name="connsiteY732" fmla="*/ 4328518 h 5532816"/>
                  <a:gd name="connsiteX733" fmla="*/ 1552095 w 4599043"/>
                  <a:gd name="connsiteY733" fmla="*/ 4515811 h 5532816"/>
                  <a:gd name="connsiteX734" fmla="*/ 1414327 w 4599043"/>
                  <a:gd name="connsiteY734" fmla="*/ 4647276 h 5532816"/>
                  <a:gd name="connsiteX735" fmla="*/ 1239190 w 4599043"/>
                  <a:gd name="connsiteY735" fmla="*/ 4703103 h 5532816"/>
                  <a:gd name="connsiteX736" fmla="*/ 1188765 w 4599043"/>
                  <a:gd name="connsiteY736" fmla="*/ 4774239 h 5532816"/>
                  <a:gd name="connsiteX737" fmla="*/ 1132938 w 4599043"/>
                  <a:gd name="connsiteY737" fmla="*/ 5017809 h 5532816"/>
                  <a:gd name="connsiteX738" fmla="*/ 1009577 w 4599043"/>
                  <a:gd name="connsiteY738" fmla="*/ 5164131 h 5532816"/>
                  <a:gd name="connsiteX739" fmla="*/ 813280 w 4599043"/>
                  <a:gd name="connsiteY739" fmla="*/ 5268132 h 5532816"/>
                  <a:gd name="connsiteX740" fmla="*/ 738993 w 4599043"/>
                  <a:gd name="connsiteY740" fmla="*/ 5259128 h 5532816"/>
                  <a:gd name="connsiteX741" fmla="*/ 503977 w 4599043"/>
                  <a:gd name="connsiteY741" fmla="*/ 5244721 h 5532816"/>
                  <a:gd name="connsiteX742" fmla="*/ 361257 w 4599043"/>
                  <a:gd name="connsiteY742" fmla="*/ 5281639 h 5532816"/>
                  <a:gd name="connsiteX743" fmla="*/ 300027 w 4599043"/>
                  <a:gd name="connsiteY743" fmla="*/ 5178988 h 5532816"/>
                  <a:gd name="connsiteX744" fmla="*/ 314884 w 4599043"/>
                  <a:gd name="connsiteY744" fmla="*/ 5140269 h 5532816"/>
                  <a:gd name="connsiteX745" fmla="*/ 295525 w 4599043"/>
                  <a:gd name="connsiteY745" fmla="*/ 5128563 h 5532816"/>
                  <a:gd name="connsiteX746" fmla="*/ 255455 w 4599043"/>
                  <a:gd name="connsiteY746" fmla="*/ 5081290 h 5532816"/>
                  <a:gd name="connsiteX747" fmla="*/ 260407 w 4599043"/>
                  <a:gd name="connsiteY747" fmla="*/ 5069584 h 5532816"/>
                  <a:gd name="connsiteX748" fmla="*/ 250953 w 4599043"/>
                  <a:gd name="connsiteY748" fmla="*/ 5077238 h 5532816"/>
                  <a:gd name="connsiteX749" fmla="*/ 137046 w 4599043"/>
                  <a:gd name="connsiteY749" fmla="*/ 5081290 h 5532816"/>
                  <a:gd name="connsiteX750" fmla="*/ 18638 w 4599043"/>
                  <a:gd name="connsiteY750" fmla="*/ 5038969 h 5532816"/>
                  <a:gd name="connsiteX751" fmla="*/ 38448 w 4599043"/>
                  <a:gd name="connsiteY751" fmla="*/ 4963332 h 5532816"/>
                  <a:gd name="connsiteX752" fmla="*/ 82569 w 4599043"/>
                  <a:gd name="connsiteY752" fmla="*/ 4844473 h 5532816"/>
                  <a:gd name="connsiteX753" fmla="*/ 22690 w 4599043"/>
                  <a:gd name="connsiteY753" fmla="*/ 4791347 h 5532816"/>
                  <a:gd name="connsiteX754" fmla="*/ 89323 w 4599043"/>
                  <a:gd name="connsiteY754" fmla="*/ 4743173 h 5532816"/>
                  <a:gd name="connsiteX755" fmla="*/ 38448 w 4599043"/>
                  <a:gd name="connsiteY755" fmla="*/ 4782342 h 5532816"/>
                  <a:gd name="connsiteX756" fmla="*/ 30794 w 4599043"/>
                  <a:gd name="connsiteY756" fmla="*/ 4685995 h 5532816"/>
                  <a:gd name="connsiteX757" fmla="*/ 118587 w 4599043"/>
                  <a:gd name="connsiteY757" fmla="*/ 4564435 h 5532816"/>
                  <a:gd name="connsiteX758" fmla="*/ 168112 w 4599043"/>
                  <a:gd name="connsiteY758" fmla="*/ 4337973 h 5532816"/>
                  <a:gd name="connsiteX759" fmla="*/ 175765 w 4599043"/>
                  <a:gd name="connsiteY759" fmla="*/ 4310960 h 5532816"/>
                  <a:gd name="connsiteX760" fmla="*/ 203679 w 4599043"/>
                  <a:gd name="connsiteY760" fmla="*/ 4264587 h 5532816"/>
                  <a:gd name="connsiteX761" fmla="*/ 203679 w 4599043"/>
                  <a:gd name="connsiteY761" fmla="*/ 4240725 h 5532816"/>
                  <a:gd name="connsiteX762" fmla="*/ 183419 w 4599043"/>
                  <a:gd name="connsiteY762" fmla="*/ 4198854 h 5532816"/>
                  <a:gd name="connsiteX763" fmla="*/ 180718 w 4599043"/>
                  <a:gd name="connsiteY763" fmla="*/ 4165538 h 5532816"/>
                  <a:gd name="connsiteX764" fmla="*/ 246901 w 4599043"/>
                  <a:gd name="connsiteY764" fmla="*/ 4111061 h 5532816"/>
                  <a:gd name="connsiteX765" fmla="*/ 347750 w 4599043"/>
                  <a:gd name="connsiteY765" fmla="*/ 4075043 h 5532816"/>
                  <a:gd name="connsiteX766" fmla="*/ 408980 w 4599043"/>
                  <a:gd name="connsiteY766" fmla="*/ 4109260 h 5532816"/>
                  <a:gd name="connsiteX767" fmla="*/ 702525 w 4599043"/>
                  <a:gd name="connsiteY767" fmla="*/ 4205158 h 5532816"/>
                  <a:gd name="connsiteX768" fmla="*/ 815531 w 4599043"/>
                  <a:gd name="connsiteY768" fmla="*/ 4212811 h 5532816"/>
                  <a:gd name="connsiteX769" fmla="*/ 914130 w 4599043"/>
                  <a:gd name="connsiteY769" fmla="*/ 4247028 h 5532816"/>
                  <a:gd name="connsiteX770" fmla="*/ 1004624 w 4599043"/>
                  <a:gd name="connsiteY770" fmla="*/ 4263687 h 5532816"/>
                  <a:gd name="connsiteX771" fmla="*/ 1101872 w 4599043"/>
                  <a:gd name="connsiteY771" fmla="*/ 4081797 h 5532816"/>
                  <a:gd name="connsiteX772" fmla="*/ 1100072 w 4599043"/>
                  <a:gd name="connsiteY772" fmla="*/ 4071442 h 5532816"/>
                  <a:gd name="connsiteX773" fmla="*/ 1131137 w 4599043"/>
                  <a:gd name="connsiteY773" fmla="*/ 3948981 h 5532816"/>
                  <a:gd name="connsiteX774" fmla="*/ 1177060 w 4599043"/>
                  <a:gd name="connsiteY774" fmla="*/ 4040376 h 5532816"/>
                  <a:gd name="connsiteX775" fmla="*/ 1132938 w 4599043"/>
                  <a:gd name="connsiteY775" fmla="*/ 3912063 h 5532816"/>
                  <a:gd name="connsiteX776" fmla="*/ 1141942 w 4599043"/>
                  <a:gd name="connsiteY776" fmla="*/ 3827871 h 5532816"/>
                  <a:gd name="connsiteX777" fmla="*/ 1067205 w 4599043"/>
                  <a:gd name="connsiteY777" fmla="*/ 3700458 h 5532816"/>
                  <a:gd name="connsiteX778" fmla="*/ 1072158 w 4599043"/>
                  <a:gd name="connsiteY778" fmla="*/ 3663990 h 5532816"/>
                  <a:gd name="connsiteX779" fmla="*/ 1078461 w 4599043"/>
                  <a:gd name="connsiteY779" fmla="*/ 3659038 h 5532816"/>
                  <a:gd name="connsiteX780" fmla="*/ 1023534 w 4599043"/>
                  <a:gd name="connsiteY780" fmla="*/ 3649133 h 5532816"/>
                  <a:gd name="connsiteX781" fmla="*/ 1001473 w 4599043"/>
                  <a:gd name="connsiteY781" fmla="*/ 3612665 h 5532816"/>
                  <a:gd name="connsiteX782" fmla="*/ 966356 w 4599043"/>
                  <a:gd name="connsiteY782" fmla="*/ 3577548 h 5532816"/>
                  <a:gd name="connsiteX783" fmla="*/ 860553 w 4599043"/>
                  <a:gd name="connsiteY783" fmla="*/ 3538378 h 5532816"/>
                  <a:gd name="connsiteX784" fmla="*/ 821384 w 4599043"/>
                  <a:gd name="connsiteY784" fmla="*/ 3493356 h 5532816"/>
                  <a:gd name="connsiteX785" fmla="*/ 854700 w 4599043"/>
                  <a:gd name="connsiteY785" fmla="*/ 3486153 h 5532816"/>
                  <a:gd name="connsiteX786" fmla="*/ 843895 w 4599043"/>
                  <a:gd name="connsiteY786" fmla="*/ 3467693 h 5532816"/>
                  <a:gd name="connsiteX787" fmla="*/ 873610 w 4599043"/>
                  <a:gd name="connsiteY787" fmla="*/ 3461841 h 5532816"/>
                  <a:gd name="connsiteX788" fmla="*/ 990668 w 4599043"/>
                  <a:gd name="connsiteY788" fmla="*/ 3399260 h 5532816"/>
                  <a:gd name="connsiteX789" fmla="*/ 1107725 w 4599043"/>
                  <a:gd name="connsiteY789" fmla="*/ 3461841 h 5532816"/>
                  <a:gd name="connsiteX790" fmla="*/ 1127085 w 4599043"/>
                  <a:gd name="connsiteY790" fmla="*/ 3457338 h 5532816"/>
                  <a:gd name="connsiteX791" fmla="*/ 1173008 w 4599043"/>
                  <a:gd name="connsiteY791" fmla="*/ 3461391 h 5532816"/>
                  <a:gd name="connsiteX792" fmla="*/ 1165354 w 4599043"/>
                  <a:gd name="connsiteY792" fmla="*/ 3372697 h 5532816"/>
                  <a:gd name="connsiteX793" fmla="*/ 1199571 w 4599043"/>
                  <a:gd name="connsiteY793" fmla="*/ 3297960 h 5532816"/>
                  <a:gd name="connsiteX794" fmla="*/ 1371556 w 4599043"/>
                  <a:gd name="connsiteY794" fmla="*/ 3365043 h 5532816"/>
                  <a:gd name="connsiteX795" fmla="*/ 1496267 w 4599043"/>
                  <a:gd name="connsiteY795" fmla="*/ 3261942 h 5532816"/>
                  <a:gd name="connsiteX796" fmla="*/ 1603420 w 4599043"/>
                  <a:gd name="connsiteY796" fmla="*/ 3138131 h 5532816"/>
                  <a:gd name="connsiteX797" fmla="*/ 1760998 w 4599043"/>
                  <a:gd name="connsiteY797" fmla="*/ 3101663 h 5532816"/>
                  <a:gd name="connsiteX798" fmla="*/ 1781708 w 4599043"/>
                  <a:gd name="connsiteY798" fmla="*/ 3104815 h 5532816"/>
                  <a:gd name="connsiteX799" fmla="*/ 1730833 w 4599043"/>
                  <a:gd name="connsiteY799" fmla="*/ 3089957 h 5532816"/>
                  <a:gd name="connsiteX800" fmla="*/ 1751543 w 4599043"/>
                  <a:gd name="connsiteY800" fmla="*/ 3072398 h 5532816"/>
                  <a:gd name="connsiteX801" fmla="*/ 1788011 w 4599043"/>
                  <a:gd name="connsiteY801" fmla="*/ 3091758 h 5532816"/>
                  <a:gd name="connsiteX802" fmla="*/ 1780807 w 4599043"/>
                  <a:gd name="connsiteY802" fmla="*/ 3069697 h 5532816"/>
                  <a:gd name="connsiteX803" fmla="*/ 1843839 w 4599043"/>
                  <a:gd name="connsiteY803" fmla="*/ 2886007 h 5532816"/>
                  <a:gd name="connsiteX804" fmla="*/ 1911372 w 4599043"/>
                  <a:gd name="connsiteY804" fmla="*/ 2845937 h 5532816"/>
                  <a:gd name="connsiteX805" fmla="*/ 2064447 w 4599043"/>
                  <a:gd name="connsiteY805" fmla="*/ 2818473 h 5532816"/>
                  <a:gd name="connsiteX806" fmla="*/ 2072551 w 4599043"/>
                  <a:gd name="connsiteY806" fmla="*/ 2811270 h 5532816"/>
                  <a:gd name="connsiteX807" fmla="*/ 2177453 w 4599043"/>
                  <a:gd name="connsiteY807" fmla="*/ 2789209 h 5532816"/>
                  <a:gd name="connsiteX808" fmla="*/ 2187808 w 4599043"/>
                  <a:gd name="connsiteY808" fmla="*/ 2794611 h 5532816"/>
                  <a:gd name="connsiteX809" fmla="*/ 2207618 w 4599043"/>
                  <a:gd name="connsiteY809" fmla="*/ 2802716 h 5532816"/>
                  <a:gd name="connsiteX810" fmla="*/ 2275151 w 4599043"/>
                  <a:gd name="connsiteY810" fmla="*/ 2742836 h 5532816"/>
                  <a:gd name="connsiteX811" fmla="*/ 2328278 w 4599043"/>
                  <a:gd name="connsiteY811" fmla="*/ 2791010 h 5532816"/>
                  <a:gd name="connsiteX812" fmla="*/ 2249489 w 4599043"/>
                  <a:gd name="connsiteY812" fmla="*/ 2725277 h 5532816"/>
                  <a:gd name="connsiteX813" fmla="*/ 2225177 w 4599043"/>
                  <a:gd name="connsiteY813" fmla="*/ 2673051 h 5532816"/>
                  <a:gd name="connsiteX814" fmla="*/ 2225627 w 4599043"/>
                  <a:gd name="connsiteY814" fmla="*/ 2656844 h 5532816"/>
                  <a:gd name="connsiteX815" fmla="*/ 2229679 w 4599043"/>
                  <a:gd name="connsiteY815" fmla="*/ 2577605 h 5532816"/>
                  <a:gd name="connsiteX816" fmla="*/ 2184657 w 4599043"/>
                  <a:gd name="connsiteY816" fmla="*/ 2467300 h 5532816"/>
                  <a:gd name="connsiteX817" fmla="*/ 2192761 w 4599043"/>
                  <a:gd name="connsiteY817" fmla="*/ 2310172 h 5532816"/>
                  <a:gd name="connsiteX818" fmla="*/ 2264796 w 4599043"/>
                  <a:gd name="connsiteY818" fmla="*/ 2285861 h 5532816"/>
                  <a:gd name="connsiteX819" fmla="*/ 2283255 w 4599043"/>
                  <a:gd name="connsiteY819" fmla="*/ 2280908 h 5532816"/>
                  <a:gd name="connsiteX820" fmla="*/ 2219324 w 4599043"/>
                  <a:gd name="connsiteY820" fmla="*/ 2301618 h 5532816"/>
                  <a:gd name="connsiteX821" fmla="*/ 2262995 w 4599043"/>
                  <a:gd name="connsiteY821" fmla="*/ 2226881 h 5532816"/>
                  <a:gd name="connsiteX822" fmla="*/ 2314321 w 4599043"/>
                  <a:gd name="connsiteY822" fmla="*/ 2215176 h 5532816"/>
                  <a:gd name="connsiteX823" fmla="*/ 2403915 w 4599043"/>
                  <a:gd name="connsiteY823" fmla="*/ 2136837 h 5532816"/>
                  <a:gd name="connsiteX824" fmla="*/ 2396712 w 4599043"/>
                  <a:gd name="connsiteY824" fmla="*/ 2213825 h 5532816"/>
                  <a:gd name="connsiteX825" fmla="*/ 2376902 w 4599043"/>
                  <a:gd name="connsiteY825" fmla="*/ 2286311 h 5532816"/>
                  <a:gd name="connsiteX826" fmla="*/ 2428677 w 4599043"/>
                  <a:gd name="connsiteY826" fmla="*/ 2352493 h 5532816"/>
                  <a:gd name="connsiteX827" fmla="*/ 2364746 w 4599043"/>
                  <a:gd name="connsiteY827" fmla="*/ 2431282 h 5532816"/>
                  <a:gd name="connsiteX828" fmla="*/ 2352590 w 4599043"/>
                  <a:gd name="connsiteY828" fmla="*/ 2445689 h 5532816"/>
                  <a:gd name="connsiteX829" fmla="*/ 2320624 w 4599043"/>
                  <a:gd name="connsiteY829" fmla="*/ 2522677 h 5532816"/>
                  <a:gd name="connsiteX830" fmla="*/ 2311169 w 4599043"/>
                  <a:gd name="connsiteY830" fmla="*/ 2557795 h 5532816"/>
                  <a:gd name="connsiteX831" fmla="*/ 2326027 w 4599043"/>
                  <a:gd name="connsiteY831" fmla="*/ 2591561 h 5532816"/>
                  <a:gd name="connsiteX832" fmla="*/ 2344035 w 4599043"/>
                  <a:gd name="connsiteY832" fmla="*/ 2640636 h 5532816"/>
                  <a:gd name="connsiteX833" fmla="*/ 2368347 w 4599043"/>
                  <a:gd name="connsiteY833" fmla="*/ 2657294 h 5532816"/>
                  <a:gd name="connsiteX834" fmla="*/ 2441734 w 4599043"/>
                  <a:gd name="connsiteY834" fmla="*/ 2661796 h 5532816"/>
                  <a:gd name="connsiteX835" fmla="*/ 2478202 w 4599043"/>
                  <a:gd name="connsiteY835" fmla="*/ 2729329 h 5532816"/>
                  <a:gd name="connsiteX836" fmla="*/ 2665944 w 4599043"/>
                  <a:gd name="connsiteY836" fmla="*/ 2693762 h 5532816"/>
                  <a:gd name="connsiteX837" fmla="*/ 2774448 w 4599043"/>
                  <a:gd name="connsiteY837" fmla="*/ 2767148 h 5532816"/>
                  <a:gd name="connsiteX838" fmla="*/ 2710516 w 4599043"/>
                  <a:gd name="connsiteY838" fmla="*/ 2714022 h 5532816"/>
                  <a:gd name="connsiteX839" fmla="*/ 2737079 w 4599043"/>
                  <a:gd name="connsiteY839" fmla="*/ 2722126 h 5532816"/>
                  <a:gd name="connsiteX840" fmla="*/ 2974346 w 4599043"/>
                  <a:gd name="connsiteY840" fmla="*/ 2602367 h 5532816"/>
                  <a:gd name="connsiteX841" fmla="*/ 3120218 w 4599043"/>
                  <a:gd name="connsiteY841" fmla="*/ 2560946 h 5532816"/>
                  <a:gd name="connsiteX842" fmla="*/ 3135076 w 4599043"/>
                  <a:gd name="connsiteY842" fmla="*/ 2575804 h 5532816"/>
                  <a:gd name="connsiteX843" fmla="*/ 3224220 w 4599043"/>
                  <a:gd name="connsiteY843" fmla="*/ 2598315 h 5532816"/>
                  <a:gd name="connsiteX844" fmla="*/ 3511011 w 4599043"/>
                  <a:gd name="connsiteY844" fmla="*/ 2577154 h 5532816"/>
                  <a:gd name="connsiteX845" fmla="*/ 3502907 w 4599043"/>
                  <a:gd name="connsiteY845" fmla="*/ 2487560 h 5532816"/>
                  <a:gd name="connsiteX846" fmla="*/ 3392603 w 4599043"/>
                  <a:gd name="connsiteY846" fmla="*/ 2457845 h 5532816"/>
                  <a:gd name="connsiteX847" fmla="*/ 3346230 w 4599043"/>
                  <a:gd name="connsiteY847" fmla="*/ 2447940 h 5532816"/>
                  <a:gd name="connsiteX848" fmla="*/ 3316065 w 4599043"/>
                  <a:gd name="connsiteY848" fmla="*/ 2180959 h 5532816"/>
                  <a:gd name="connsiteX849" fmla="*/ 3555583 w 4599043"/>
                  <a:gd name="connsiteY849" fmla="*/ 2115677 h 5532816"/>
                  <a:gd name="connsiteX850" fmla="*/ 3537124 w 4599043"/>
                  <a:gd name="connsiteY850" fmla="*/ 2008073 h 5532816"/>
                  <a:gd name="connsiteX851" fmla="*/ 3526319 w 4599043"/>
                  <a:gd name="connsiteY851" fmla="*/ 1928384 h 5532816"/>
                  <a:gd name="connsiteX852" fmla="*/ 3456985 w 4599043"/>
                  <a:gd name="connsiteY852" fmla="*/ 1877509 h 5532816"/>
                  <a:gd name="connsiteX853" fmla="*/ 3429971 w 4599043"/>
                  <a:gd name="connsiteY853" fmla="*/ 1818080 h 5532816"/>
                  <a:gd name="connsiteX854" fmla="*/ 3570440 w 4599043"/>
                  <a:gd name="connsiteY854" fmla="*/ 1739291 h 5532816"/>
                  <a:gd name="connsiteX855" fmla="*/ 3766737 w 4599043"/>
                  <a:gd name="connsiteY855" fmla="*/ 1705524 h 5532816"/>
                  <a:gd name="connsiteX856" fmla="*/ 3765837 w 4599043"/>
                  <a:gd name="connsiteY856" fmla="*/ 1726685 h 5532816"/>
                  <a:gd name="connsiteX857" fmla="*/ 3771690 w 4599043"/>
                  <a:gd name="connsiteY857" fmla="*/ 1891016 h 5532816"/>
                  <a:gd name="connsiteX858" fmla="*/ 3804106 w 4599043"/>
                  <a:gd name="connsiteY858" fmla="*/ 2012576 h 5532816"/>
                  <a:gd name="connsiteX859" fmla="*/ 3838323 w 4599043"/>
                  <a:gd name="connsiteY859" fmla="*/ 2057148 h 5532816"/>
                  <a:gd name="connsiteX860" fmla="*/ 3858133 w 4599043"/>
                  <a:gd name="connsiteY860" fmla="*/ 2105321 h 5532816"/>
                  <a:gd name="connsiteX861" fmla="*/ 3868938 w 4599043"/>
                  <a:gd name="connsiteY861" fmla="*/ 2261999 h 5532816"/>
                  <a:gd name="connsiteX862" fmla="*/ 3814461 w 4599043"/>
                  <a:gd name="connsiteY862" fmla="*/ 2290813 h 5532816"/>
                  <a:gd name="connsiteX863" fmla="*/ 3801405 w 4599043"/>
                  <a:gd name="connsiteY863" fmla="*/ 2305220 h 5532816"/>
                  <a:gd name="connsiteX864" fmla="*/ 3823015 w 4599043"/>
                  <a:gd name="connsiteY864" fmla="*/ 2364199 h 5532816"/>
                  <a:gd name="connsiteX865" fmla="*/ 3793300 w 4599043"/>
                  <a:gd name="connsiteY865" fmla="*/ 2385810 h 5532816"/>
                  <a:gd name="connsiteX866" fmla="*/ 3760885 w 4599043"/>
                  <a:gd name="connsiteY866" fmla="*/ 2428581 h 5532816"/>
                  <a:gd name="connsiteX867" fmla="*/ 3751430 w 4599043"/>
                  <a:gd name="connsiteY867" fmla="*/ 2531682 h 5532816"/>
                  <a:gd name="connsiteX868" fmla="*/ 3716313 w 4599043"/>
                  <a:gd name="connsiteY868" fmla="*/ 2562747 h 5532816"/>
                  <a:gd name="connsiteX869" fmla="*/ 3684797 w 4599043"/>
                  <a:gd name="connsiteY869" fmla="*/ 2593812 h 5532816"/>
                  <a:gd name="connsiteX870" fmla="*/ 3625818 w 4599043"/>
                  <a:gd name="connsiteY870" fmla="*/ 2611821 h 5532816"/>
                  <a:gd name="connsiteX871" fmla="*/ 3613662 w 4599043"/>
                  <a:gd name="connsiteY871" fmla="*/ 2842335 h 5532816"/>
                  <a:gd name="connsiteX872" fmla="*/ 3648329 w 4599043"/>
                  <a:gd name="connsiteY872" fmla="*/ 2917522 h 5532816"/>
                  <a:gd name="connsiteX873" fmla="*/ 3723966 w 4599043"/>
                  <a:gd name="connsiteY873" fmla="*/ 3091308 h 5532816"/>
                  <a:gd name="connsiteX874" fmla="*/ 3729819 w 4599043"/>
                  <a:gd name="connsiteY874" fmla="*/ 3142633 h 5532816"/>
                  <a:gd name="connsiteX875" fmla="*/ 3649229 w 4599043"/>
                  <a:gd name="connsiteY875" fmla="*/ 3390255 h 5532816"/>
                  <a:gd name="connsiteX876" fmla="*/ 3617264 w 4599043"/>
                  <a:gd name="connsiteY876" fmla="*/ 3398810 h 5532816"/>
                  <a:gd name="connsiteX877" fmla="*/ 3597904 w 4599043"/>
                  <a:gd name="connsiteY877" fmla="*/ 3503261 h 5532816"/>
                  <a:gd name="connsiteX878" fmla="*/ 3659585 w 4599043"/>
                  <a:gd name="connsiteY878" fmla="*/ 3546482 h 5532816"/>
                  <a:gd name="connsiteX879" fmla="*/ 3677594 w 4599043"/>
                  <a:gd name="connsiteY879" fmla="*/ 3561790 h 5532816"/>
                  <a:gd name="connsiteX880" fmla="*/ 3628519 w 4599043"/>
                  <a:gd name="connsiteY880" fmla="*/ 3600059 h 5532816"/>
                  <a:gd name="connsiteX881" fmla="*/ 3562337 w 4599043"/>
                  <a:gd name="connsiteY881" fmla="*/ 3772044 h 5532816"/>
                  <a:gd name="connsiteX882" fmla="*/ 3546579 w 4599043"/>
                  <a:gd name="connsiteY882" fmla="*/ 3799057 h 5532816"/>
                  <a:gd name="connsiteX883" fmla="*/ 3539375 w 4599043"/>
                  <a:gd name="connsiteY883" fmla="*/ 3829222 h 5532816"/>
                  <a:gd name="connsiteX884" fmla="*/ 3489851 w 4599043"/>
                  <a:gd name="connsiteY884" fmla="*/ 3873344 h 5532816"/>
                  <a:gd name="connsiteX885" fmla="*/ 1387313 w 4599043"/>
                  <a:gd name="connsiteY885" fmla="*/ 4451879 h 5532816"/>
                  <a:gd name="connsiteX886" fmla="*/ 1349495 w 4599043"/>
                  <a:gd name="connsiteY886" fmla="*/ 4448728 h 5532816"/>
                  <a:gd name="connsiteX887" fmla="*/ 1387313 w 4599043"/>
                  <a:gd name="connsiteY887" fmla="*/ 4451879 h 5532816"/>
                  <a:gd name="connsiteX888" fmla="*/ 2625424 w 4599043"/>
                  <a:gd name="connsiteY888" fmla="*/ 4607206 h 5532816"/>
                  <a:gd name="connsiteX889" fmla="*/ 2621372 w 4599043"/>
                  <a:gd name="connsiteY889" fmla="*/ 4617111 h 5532816"/>
                  <a:gd name="connsiteX890" fmla="*/ 2625424 w 4599043"/>
                  <a:gd name="connsiteY890" fmla="*/ 4607206 h 5532816"/>
                  <a:gd name="connsiteX891" fmla="*/ 2615069 w 4599043"/>
                  <a:gd name="connsiteY891" fmla="*/ 4306908 h 5532816"/>
                  <a:gd name="connsiteX892" fmla="*/ 2620922 w 4599043"/>
                  <a:gd name="connsiteY892" fmla="*/ 4280795 h 5532816"/>
                  <a:gd name="connsiteX893" fmla="*/ 2615069 w 4599043"/>
                  <a:gd name="connsiteY893" fmla="*/ 4306908 h 5532816"/>
                  <a:gd name="connsiteX894" fmla="*/ 2804613 w 4599043"/>
                  <a:gd name="connsiteY894" fmla="*/ 4789096 h 5532816"/>
                  <a:gd name="connsiteX895" fmla="*/ 2796058 w 4599043"/>
                  <a:gd name="connsiteY895" fmla="*/ 4788645 h 5532816"/>
                  <a:gd name="connsiteX896" fmla="*/ 2804613 w 4599043"/>
                  <a:gd name="connsiteY896" fmla="*/ 4789096 h 5532816"/>
                  <a:gd name="connsiteX897" fmla="*/ 2884752 w 4599043"/>
                  <a:gd name="connsiteY897" fmla="*/ 5509001 h 5532816"/>
                  <a:gd name="connsiteX898" fmla="*/ 2909064 w 4599043"/>
                  <a:gd name="connsiteY898" fmla="*/ 5521607 h 5532816"/>
                  <a:gd name="connsiteX899" fmla="*/ 2884752 w 4599043"/>
                  <a:gd name="connsiteY899" fmla="*/ 5509001 h 5532816"/>
                  <a:gd name="connsiteX900" fmla="*/ 2984251 w 4599043"/>
                  <a:gd name="connsiteY900" fmla="*/ 5160079 h 5532816"/>
                  <a:gd name="connsiteX901" fmla="*/ 2747434 w 4599043"/>
                  <a:gd name="connsiteY901" fmla="*/ 5179889 h 5532816"/>
                  <a:gd name="connsiteX902" fmla="*/ 2671347 w 4599043"/>
                  <a:gd name="connsiteY902" fmla="*/ 5181690 h 5532816"/>
                  <a:gd name="connsiteX903" fmla="*/ 2711867 w 4599043"/>
                  <a:gd name="connsiteY903" fmla="*/ 5283890 h 5532816"/>
                  <a:gd name="connsiteX904" fmla="*/ 2898259 w 4599043"/>
                  <a:gd name="connsiteY904" fmla="*/ 5383839 h 5532816"/>
                  <a:gd name="connsiteX905" fmla="*/ 2995957 w 4599043"/>
                  <a:gd name="connsiteY905" fmla="*/ 5345120 h 5532816"/>
                  <a:gd name="connsiteX906" fmla="*/ 2982450 w 4599043"/>
                  <a:gd name="connsiteY906" fmla="*/ 5228512 h 5532816"/>
                  <a:gd name="connsiteX907" fmla="*/ 2984251 w 4599043"/>
                  <a:gd name="connsiteY907" fmla="*/ 5160079 h 5532816"/>
                  <a:gd name="connsiteX908" fmla="*/ 1599818 w 4599043"/>
                  <a:gd name="connsiteY908" fmla="*/ 4877790 h 5532816"/>
                  <a:gd name="connsiteX909" fmla="*/ 1653395 w 4599043"/>
                  <a:gd name="connsiteY909" fmla="*/ 4891746 h 5532816"/>
                  <a:gd name="connsiteX910" fmla="*/ 1599818 w 4599043"/>
                  <a:gd name="connsiteY910" fmla="*/ 4877790 h 5532816"/>
                  <a:gd name="connsiteX911" fmla="*/ 1297719 w 4599043"/>
                  <a:gd name="connsiteY911" fmla="*/ 5038069 h 5532816"/>
                  <a:gd name="connsiteX912" fmla="*/ 1286013 w 4599043"/>
                  <a:gd name="connsiteY912" fmla="*/ 5043021 h 5532816"/>
                  <a:gd name="connsiteX913" fmla="*/ 1297719 w 4599043"/>
                  <a:gd name="connsiteY913" fmla="*/ 5038069 h 5532816"/>
                  <a:gd name="connsiteX914" fmla="*/ 1285563 w 4599043"/>
                  <a:gd name="connsiteY914" fmla="*/ 4979540 h 5532816"/>
                  <a:gd name="connsiteX915" fmla="*/ 1268004 w 4599043"/>
                  <a:gd name="connsiteY915" fmla="*/ 5004752 h 5532816"/>
                  <a:gd name="connsiteX916" fmla="*/ 1285563 w 4599043"/>
                  <a:gd name="connsiteY916" fmla="*/ 4979540 h 5532816"/>
                  <a:gd name="connsiteX917" fmla="*/ 2123427 w 4599043"/>
                  <a:gd name="connsiteY917" fmla="*/ 4768836 h 5532816"/>
                  <a:gd name="connsiteX918" fmla="*/ 2144137 w 4599043"/>
                  <a:gd name="connsiteY918" fmla="*/ 4916509 h 5532816"/>
                  <a:gd name="connsiteX919" fmla="*/ 2147739 w 4599043"/>
                  <a:gd name="connsiteY919" fmla="*/ 4971436 h 5532816"/>
                  <a:gd name="connsiteX920" fmla="*/ 2216172 w 4599043"/>
                  <a:gd name="connsiteY920" fmla="*/ 5052926 h 5532816"/>
                  <a:gd name="connsiteX921" fmla="*/ 2231930 w 4599043"/>
                  <a:gd name="connsiteY921" fmla="*/ 5029514 h 5532816"/>
                  <a:gd name="connsiteX922" fmla="*/ 2282355 w 4599043"/>
                  <a:gd name="connsiteY922" fmla="*/ 5034917 h 5532816"/>
                  <a:gd name="connsiteX923" fmla="*/ 2312070 w 4599043"/>
                  <a:gd name="connsiteY923" fmla="*/ 4821512 h 5532816"/>
                  <a:gd name="connsiteX924" fmla="*/ 2123427 w 4599043"/>
                  <a:gd name="connsiteY924" fmla="*/ 4768836 h 5532816"/>
                  <a:gd name="connsiteX925" fmla="*/ 308581 w 4599043"/>
                  <a:gd name="connsiteY925" fmla="*/ 590774 h 5532816"/>
                  <a:gd name="connsiteX926" fmla="*/ 345049 w 4599043"/>
                  <a:gd name="connsiteY926" fmla="*/ 609233 h 5532816"/>
                  <a:gd name="connsiteX927" fmla="*/ 312633 w 4599043"/>
                  <a:gd name="connsiteY927" fmla="*/ 637147 h 5532816"/>
                  <a:gd name="connsiteX928" fmla="*/ 332893 w 4599043"/>
                  <a:gd name="connsiteY928" fmla="*/ 646151 h 5532816"/>
                  <a:gd name="connsiteX929" fmla="*/ 318036 w 4599043"/>
                  <a:gd name="connsiteY929" fmla="*/ 652004 h 5532816"/>
                  <a:gd name="connsiteX930" fmla="*/ 230242 w 4599043"/>
                  <a:gd name="connsiteY930" fmla="*/ 692074 h 5532816"/>
                  <a:gd name="connsiteX931" fmla="*/ 325689 w 4599043"/>
                  <a:gd name="connsiteY931" fmla="*/ 722239 h 5532816"/>
                  <a:gd name="connsiteX932" fmla="*/ 352703 w 4599043"/>
                  <a:gd name="connsiteY932" fmla="*/ 759607 h 5532816"/>
                  <a:gd name="connsiteX933" fmla="*/ 351352 w 4599043"/>
                  <a:gd name="connsiteY933" fmla="*/ 799677 h 5532816"/>
                  <a:gd name="connsiteX934" fmla="*/ 465709 w 4599043"/>
                  <a:gd name="connsiteY934" fmla="*/ 864509 h 5532816"/>
                  <a:gd name="connsiteX935" fmla="*/ 494973 w 4599043"/>
                  <a:gd name="connsiteY935" fmla="*/ 857306 h 5532816"/>
                  <a:gd name="connsiteX936" fmla="*/ 624637 w 4599043"/>
                  <a:gd name="connsiteY936" fmla="*/ 835245 h 5532816"/>
                  <a:gd name="connsiteX937" fmla="*/ 781314 w 4599043"/>
                  <a:gd name="connsiteY937" fmla="*/ 777166 h 5532816"/>
                  <a:gd name="connsiteX938" fmla="*/ 852449 w 4599043"/>
                  <a:gd name="connsiteY938" fmla="*/ 744750 h 5532816"/>
                  <a:gd name="connsiteX939" fmla="*/ 852900 w 4599043"/>
                  <a:gd name="connsiteY939" fmla="*/ 724490 h 5532816"/>
                  <a:gd name="connsiteX940" fmla="*/ 854700 w 4599043"/>
                  <a:gd name="connsiteY940" fmla="*/ 701079 h 5532816"/>
                  <a:gd name="connsiteX941" fmla="*/ 826336 w 4599043"/>
                  <a:gd name="connsiteY941" fmla="*/ 657407 h 5532816"/>
                  <a:gd name="connsiteX942" fmla="*/ 820484 w 4599043"/>
                  <a:gd name="connsiteY942" fmla="*/ 625891 h 5532816"/>
                  <a:gd name="connsiteX943" fmla="*/ 829938 w 4599043"/>
                  <a:gd name="connsiteY943" fmla="*/ 583571 h 5532816"/>
                  <a:gd name="connsiteX944" fmla="*/ 867757 w 4599043"/>
                  <a:gd name="connsiteY944" fmla="*/ 542150 h 5532816"/>
                  <a:gd name="connsiteX945" fmla="*/ 802925 w 4599043"/>
                  <a:gd name="connsiteY945" fmla="*/ 515137 h 5532816"/>
                  <a:gd name="connsiteX946" fmla="*/ 755652 w 4599043"/>
                  <a:gd name="connsiteY946" fmla="*/ 519639 h 5532816"/>
                  <a:gd name="connsiteX947" fmla="*/ 693971 w 4599043"/>
                  <a:gd name="connsiteY947" fmla="*/ 521890 h 5532816"/>
                  <a:gd name="connsiteX948" fmla="*/ 651650 w 4599043"/>
                  <a:gd name="connsiteY948" fmla="*/ 492175 h 5532816"/>
                  <a:gd name="connsiteX949" fmla="*/ 627338 w 4599043"/>
                  <a:gd name="connsiteY949" fmla="*/ 550254 h 5532816"/>
                  <a:gd name="connsiteX950" fmla="*/ 598524 w 4599043"/>
                  <a:gd name="connsiteY950" fmla="*/ 475517 h 5532816"/>
                  <a:gd name="connsiteX951" fmla="*/ 541796 w 4599043"/>
                  <a:gd name="connsiteY951" fmla="*/ 462461 h 5532816"/>
                  <a:gd name="connsiteX952" fmla="*/ 481016 w 4599043"/>
                  <a:gd name="connsiteY952" fmla="*/ 516037 h 5532816"/>
                  <a:gd name="connsiteX953" fmla="*/ 423838 w 4599043"/>
                  <a:gd name="connsiteY953" fmla="*/ 534046 h 5532816"/>
                  <a:gd name="connsiteX954" fmla="*/ 422037 w 4599043"/>
                  <a:gd name="connsiteY954" fmla="*/ 503881 h 5532816"/>
                  <a:gd name="connsiteX955" fmla="*/ 429691 w 4599043"/>
                  <a:gd name="connsiteY955" fmla="*/ 489474 h 5532816"/>
                  <a:gd name="connsiteX956" fmla="*/ 445449 w 4599043"/>
                  <a:gd name="connsiteY956" fmla="*/ 468764 h 5532816"/>
                  <a:gd name="connsiteX957" fmla="*/ 398175 w 4599043"/>
                  <a:gd name="connsiteY957" fmla="*/ 342251 h 5532816"/>
                  <a:gd name="connsiteX958" fmla="*/ 426089 w 4599043"/>
                  <a:gd name="connsiteY958" fmla="*/ 369265 h 5532816"/>
                  <a:gd name="connsiteX959" fmla="*/ 393673 w 4599043"/>
                  <a:gd name="connsiteY959" fmla="*/ 415187 h 5532816"/>
                  <a:gd name="connsiteX960" fmla="*/ 397275 w 4599043"/>
                  <a:gd name="connsiteY960" fmla="*/ 395828 h 5532816"/>
                  <a:gd name="connsiteX961" fmla="*/ 378816 w 4599043"/>
                  <a:gd name="connsiteY961" fmla="*/ 385023 h 5532816"/>
                  <a:gd name="connsiteX962" fmla="*/ 360807 w 4599043"/>
                  <a:gd name="connsiteY962" fmla="*/ 356208 h 5532816"/>
                  <a:gd name="connsiteX963" fmla="*/ 355854 w 4599043"/>
                  <a:gd name="connsiteY963" fmla="*/ 374667 h 5532816"/>
                  <a:gd name="connsiteX964" fmla="*/ 339646 w 4599043"/>
                  <a:gd name="connsiteY964" fmla="*/ 391326 h 5532816"/>
                  <a:gd name="connsiteX965" fmla="*/ 320737 w 4599043"/>
                  <a:gd name="connsiteY965" fmla="*/ 394027 h 5532816"/>
                  <a:gd name="connsiteX966" fmla="*/ 334694 w 4599043"/>
                  <a:gd name="connsiteY966" fmla="*/ 415187 h 5532816"/>
                  <a:gd name="connsiteX967" fmla="*/ 301828 w 4599043"/>
                  <a:gd name="connsiteY967" fmla="*/ 389075 h 5532816"/>
                  <a:gd name="connsiteX968" fmla="*/ 295074 w 4599043"/>
                  <a:gd name="connsiteY968" fmla="*/ 427343 h 5532816"/>
                  <a:gd name="connsiteX969" fmla="*/ 282468 w 4599043"/>
                  <a:gd name="connsiteY969" fmla="*/ 443551 h 5532816"/>
                  <a:gd name="connsiteX970" fmla="*/ 374313 w 4599043"/>
                  <a:gd name="connsiteY970" fmla="*/ 478669 h 5532816"/>
                  <a:gd name="connsiteX971" fmla="*/ 359006 w 4599043"/>
                  <a:gd name="connsiteY971" fmla="*/ 532245 h 5532816"/>
                  <a:gd name="connsiteX972" fmla="*/ 381067 w 4599043"/>
                  <a:gd name="connsiteY972" fmla="*/ 534947 h 5532816"/>
                  <a:gd name="connsiteX973" fmla="*/ 309932 w 4599043"/>
                  <a:gd name="connsiteY973" fmla="*/ 525942 h 5532816"/>
                  <a:gd name="connsiteX974" fmla="*/ 275715 w 4599043"/>
                  <a:gd name="connsiteY974" fmla="*/ 520089 h 5532816"/>
                  <a:gd name="connsiteX975" fmla="*/ 229792 w 4599043"/>
                  <a:gd name="connsiteY975" fmla="*/ 520089 h 5532816"/>
                  <a:gd name="connsiteX976" fmla="*/ 308581 w 4599043"/>
                  <a:gd name="connsiteY976" fmla="*/ 590774 h 5532816"/>
                  <a:gd name="connsiteX977" fmla="*/ 1513376 w 4599043"/>
                  <a:gd name="connsiteY977" fmla="*/ 4888595 h 5532816"/>
                  <a:gd name="connsiteX978" fmla="*/ 1425582 w 4599043"/>
                  <a:gd name="connsiteY978" fmla="*/ 4926413 h 5532816"/>
                  <a:gd name="connsiteX979" fmla="*/ 1454847 w 4599043"/>
                  <a:gd name="connsiteY979" fmla="*/ 4927764 h 5532816"/>
                  <a:gd name="connsiteX980" fmla="*/ 1506622 w 4599043"/>
                  <a:gd name="connsiteY980" fmla="*/ 4965583 h 5532816"/>
                  <a:gd name="connsiteX981" fmla="*/ 1513376 w 4599043"/>
                  <a:gd name="connsiteY981" fmla="*/ 4888595 h 5532816"/>
                  <a:gd name="connsiteX982" fmla="*/ 2135132 w 4599043"/>
                  <a:gd name="connsiteY982" fmla="*/ 5051575 h 5532816"/>
                  <a:gd name="connsiteX983" fmla="*/ 2149990 w 4599043"/>
                  <a:gd name="connsiteY983" fmla="*/ 5047523 h 5532816"/>
                  <a:gd name="connsiteX984" fmla="*/ 2135132 w 4599043"/>
                  <a:gd name="connsiteY984" fmla="*/ 5051575 h 5532816"/>
                  <a:gd name="connsiteX985" fmla="*/ 1759197 w 4599043"/>
                  <a:gd name="connsiteY985" fmla="*/ 3065195 h 5532816"/>
                  <a:gd name="connsiteX986" fmla="*/ 1738937 w 4599043"/>
                  <a:gd name="connsiteY986" fmla="*/ 3054840 h 5532816"/>
                  <a:gd name="connsiteX987" fmla="*/ 1759197 w 4599043"/>
                  <a:gd name="connsiteY987" fmla="*/ 3065195 h 553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Lst>
                <a:rect l="l" t="t" r="r" b="b"/>
                <a:pathLst>
                  <a:path w="4599043" h="5532816">
                    <a:moveTo>
                      <a:pt x="3434924" y="1903622"/>
                    </a:moveTo>
                    <a:cubicBezTo>
                      <a:pt x="3447530" y="1925683"/>
                      <a:pt x="3427270" y="1921181"/>
                      <a:pt x="3414664" y="1913077"/>
                    </a:cubicBezTo>
                    <a:cubicBezTo>
                      <a:pt x="3415114" y="1900470"/>
                      <a:pt x="3425919" y="1901371"/>
                      <a:pt x="3434924" y="1903622"/>
                    </a:cubicBezTo>
                    <a:close/>
                    <a:moveTo>
                      <a:pt x="2225627" y="1246748"/>
                    </a:moveTo>
                    <a:cubicBezTo>
                      <a:pt x="2220224" y="1248999"/>
                      <a:pt x="2204467" y="1250800"/>
                      <a:pt x="2207168" y="1259354"/>
                    </a:cubicBezTo>
                    <a:cubicBezTo>
                      <a:pt x="2218423" y="1275562"/>
                      <a:pt x="2240034" y="1262956"/>
                      <a:pt x="2225627" y="1246748"/>
                    </a:cubicBezTo>
                    <a:close/>
                    <a:moveTo>
                      <a:pt x="2417872" y="1039646"/>
                    </a:moveTo>
                    <a:cubicBezTo>
                      <a:pt x="2427777" y="1033793"/>
                      <a:pt x="2447136" y="1045949"/>
                      <a:pt x="2445335" y="1029290"/>
                    </a:cubicBezTo>
                    <a:cubicBezTo>
                      <a:pt x="2440833" y="1006779"/>
                      <a:pt x="2400763" y="1029290"/>
                      <a:pt x="2417872" y="1039646"/>
                    </a:cubicBezTo>
                    <a:close/>
                    <a:moveTo>
                      <a:pt x="2246787" y="1217483"/>
                    </a:moveTo>
                    <a:lnTo>
                      <a:pt x="2254891" y="1217033"/>
                    </a:lnTo>
                    <a:lnTo>
                      <a:pt x="2254891" y="1217033"/>
                    </a:lnTo>
                    <a:cubicBezTo>
                      <a:pt x="2265697" y="1216583"/>
                      <a:pt x="2291810" y="1208029"/>
                      <a:pt x="2273351" y="1197223"/>
                    </a:cubicBezTo>
                    <a:cubicBezTo>
                      <a:pt x="2273351" y="1207128"/>
                      <a:pt x="2232831" y="1208029"/>
                      <a:pt x="2246787" y="1217483"/>
                    </a:cubicBezTo>
                    <a:close/>
                    <a:moveTo>
                      <a:pt x="3419616" y="158561"/>
                    </a:moveTo>
                    <a:cubicBezTo>
                      <a:pt x="3423668" y="165764"/>
                      <a:pt x="3432222" y="151807"/>
                      <a:pt x="3433573" y="147305"/>
                    </a:cubicBezTo>
                    <a:cubicBezTo>
                      <a:pt x="3417365" y="132898"/>
                      <a:pt x="3419166" y="144154"/>
                      <a:pt x="3419616" y="158561"/>
                    </a:cubicBezTo>
                    <a:close/>
                    <a:moveTo>
                      <a:pt x="3385399" y="1885163"/>
                    </a:moveTo>
                    <a:cubicBezTo>
                      <a:pt x="3393954" y="1897319"/>
                      <a:pt x="3407910" y="1875708"/>
                      <a:pt x="3399356" y="1866704"/>
                    </a:cubicBezTo>
                    <a:cubicBezTo>
                      <a:pt x="3394854" y="1852297"/>
                      <a:pt x="3374144" y="1861751"/>
                      <a:pt x="3372793" y="1846894"/>
                    </a:cubicBezTo>
                    <a:cubicBezTo>
                      <a:pt x="3361988" y="1841491"/>
                      <a:pt x="3357936" y="1857699"/>
                      <a:pt x="3356585" y="1865353"/>
                    </a:cubicBezTo>
                    <a:cubicBezTo>
                      <a:pt x="3353434" y="1870305"/>
                      <a:pt x="3307511" y="1871656"/>
                      <a:pt x="3334974" y="1880661"/>
                    </a:cubicBezTo>
                    <a:cubicBezTo>
                      <a:pt x="3366940" y="1867154"/>
                      <a:pt x="3365589" y="1945492"/>
                      <a:pt x="3385399" y="1885163"/>
                    </a:cubicBezTo>
                    <a:close/>
                    <a:moveTo>
                      <a:pt x="2009971" y="1541193"/>
                    </a:moveTo>
                    <a:cubicBezTo>
                      <a:pt x="1983407" y="1550648"/>
                      <a:pt x="1980256" y="1541193"/>
                      <a:pt x="1982957" y="1575860"/>
                    </a:cubicBezTo>
                    <a:cubicBezTo>
                      <a:pt x="1983858" y="1607826"/>
                      <a:pt x="2105868" y="1606475"/>
                      <a:pt x="2101816" y="1577211"/>
                    </a:cubicBezTo>
                    <a:cubicBezTo>
                      <a:pt x="2123427" y="1622683"/>
                      <a:pt x="2153591" y="1591618"/>
                      <a:pt x="2166198" y="1557851"/>
                    </a:cubicBezTo>
                    <a:cubicBezTo>
                      <a:pt x="2161245" y="1574059"/>
                      <a:pt x="2149990" y="1592969"/>
                      <a:pt x="2176553" y="1592969"/>
                    </a:cubicBezTo>
                    <a:cubicBezTo>
                      <a:pt x="2166648" y="1608276"/>
                      <a:pt x="2119375" y="1599272"/>
                      <a:pt x="2135132" y="1628986"/>
                    </a:cubicBezTo>
                    <a:cubicBezTo>
                      <a:pt x="2115323" y="1599272"/>
                      <a:pt x="2121626" y="1596570"/>
                      <a:pt x="2076603" y="1608276"/>
                    </a:cubicBezTo>
                    <a:cubicBezTo>
                      <a:pt x="2052742" y="1593419"/>
                      <a:pt x="2018074" y="1614129"/>
                      <a:pt x="1992862" y="1606926"/>
                    </a:cubicBezTo>
                    <a:cubicBezTo>
                      <a:pt x="1964498" y="1600172"/>
                      <a:pt x="1966299" y="1719031"/>
                      <a:pt x="2023477" y="1665905"/>
                    </a:cubicBezTo>
                    <a:cubicBezTo>
                      <a:pt x="2017174" y="1677610"/>
                      <a:pt x="1986109" y="1688416"/>
                      <a:pt x="1981156" y="1700572"/>
                    </a:cubicBezTo>
                    <a:cubicBezTo>
                      <a:pt x="1965399" y="1742893"/>
                      <a:pt x="2053192" y="1755949"/>
                      <a:pt x="1995113" y="1760451"/>
                    </a:cubicBezTo>
                    <a:cubicBezTo>
                      <a:pt x="1977554" y="1734338"/>
                      <a:pt x="1956844" y="1858149"/>
                      <a:pt x="1982057" y="1814928"/>
                    </a:cubicBezTo>
                    <a:cubicBezTo>
                      <a:pt x="2012222" y="1785664"/>
                      <a:pt x="2036534" y="1755949"/>
                      <a:pt x="2058594" y="1721282"/>
                    </a:cubicBezTo>
                    <a:cubicBezTo>
                      <a:pt x="2071651" y="1706875"/>
                      <a:pt x="2160345" y="1685264"/>
                      <a:pt x="2103167" y="1712277"/>
                    </a:cubicBezTo>
                    <a:cubicBezTo>
                      <a:pt x="2095963" y="1719031"/>
                      <a:pt x="2091911" y="1743793"/>
                      <a:pt x="2085608" y="1752797"/>
                    </a:cubicBezTo>
                    <a:cubicBezTo>
                      <a:pt x="2102266" y="1679861"/>
                      <a:pt x="2054993" y="1736589"/>
                      <a:pt x="2043287" y="1769005"/>
                    </a:cubicBezTo>
                    <a:cubicBezTo>
                      <a:pt x="2007269" y="1798270"/>
                      <a:pt x="2018074" y="1809525"/>
                      <a:pt x="2058144" y="1800521"/>
                    </a:cubicBezTo>
                    <a:cubicBezTo>
                      <a:pt x="2045538" y="1810426"/>
                      <a:pt x="2017174" y="1832937"/>
                      <a:pt x="2003217" y="1815378"/>
                    </a:cubicBezTo>
                    <a:cubicBezTo>
                      <a:pt x="1975754" y="1822582"/>
                      <a:pt x="1963598" y="1871206"/>
                      <a:pt x="1968100" y="1898669"/>
                    </a:cubicBezTo>
                    <a:cubicBezTo>
                      <a:pt x="2004568" y="1898669"/>
                      <a:pt x="2037884" y="1849145"/>
                      <a:pt x="2071651" y="1845543"/>
                    </a:cubicBezTo>
                    <a:cubicBezTo>
                      <a:pt x="2041486" y="1863552"/>
                      <a:pt x="2006819" y="1910825"/>
                      <a:pt x="2040135" y="1936488"/>
                    </a:cubicBezTo>
                    <a:cubicBezTo>
                      <a:pt x="2051391" y="1928834"/>
                      <a:pt x="2073902" y="1923432"/>
                      <a:pt x="2049140" y="1938289"/>
                    </a:cubicBezTo>
                    <a:cubicBezTo>
                      <a:pt x="2040135" y="1964402"/>
                      <a:pt x="2017624" y="1926133"/>
                      <a:pt x="2001416" y="1924332"/>
                    </a:cubicBezTo>
                    <a:cubicBezTo>
                      <a:pt x="1966299" y="1974757"/>
                      <a:pt x="2027079" y="2043641"/>
                      <a:pt x="2079305" y="2045892"/>
                    </a:cubicBezTo>
                    <a:cubicBezTo>
                      <a:pt x="2083807" y="2054897"/>
                      <a:pt x="2072551" y="2058048"/>
                      <a:pt x="2068950" y="2067052"/>
                    </a:cubicBezTo>
                    <a:cubicBezTo>
                      <a:pt x="2078854" y="2079209"/>
                      <a:pt x="2086058" y="2077408"/>
                      <a:pt x="2089660" y="2063000"/>
                    </a:cubicBezTo>
                    <a:cubicBezTo>
                      <a:pt x="2145938" y="2131434"/>
                      <a:pt x="2249939" y="2035537"/>
                      <a:pt x="2292710" y="1978809"/>
                    </a:cubicBezTo>
                    <a:cubicBezTo>
                      <a:pt x="2303065" y="1979259"/>
                      <a:pt x="2309368" y="1965752"/>
                      <a:pt x="2299013" y="1960350"/>
                    </a:cubicBezTo>
                    <a:cubicBezTo>
                      <a:pt x="2315672" y="1950445"/>
                      <a:pt x="2344035" y="1941891"/>
                      <a:pt x="2319723" y="1920730"/>
                    </a:cubicBezTo>
                    <a:cubicBezTo>
                      <a:pt x="2340884" y="1919380"/>
                      <a:pt x="2339533" y="1963501"/>
                      <a:pt x="2362044" y="1934687"/>
                    </a:cubicBezTo>
                    <a:cubicBezTo>
                      <a:pt x="2413820" y="1910375"/>
                      <a:pt x="2371949" y="1859050"/>
                      <a:pt x="2400763" y="1848244"/>
                    </a:cubicBezTo>
                    <a:cubicBezTo>
                      <a:pt x="2395811" y="1823933"/>
                      <a:pt x="2403465" y="1809525"/>
                      <a:pt x="2406166" y="1845543"/>
                    </a:cubicBezTo>
                    <a:cubicBezTo>
                      <a:pt x="2401214" y="1941441"/>
                      <a:pt x="2466496" y="1901821"/>
                      <a:pt x="2467396" y="1933337"/>
                    </a:cubicBezTo>
                    <a:cubicBezTo>
                      <a:pt x="2431378" y="1897769"/>
                      <a:pt x="2460643" y="2007173"/>
                      <a:pt x="2458842" y="2020680"/>
                    </a:cubicBezTo>
                    <a:cubicBezTo>
                      <a:pt x="2451188" y="2052645"/>
                      <a:pt x="2477752" y="2015727"/>
                      <a:pt x="2474150" y="2076057"/>
                    </a:cubicBezTo>
                    <a:cubicBezTo>
                      <a:pt x="2516921" y="2143590"/>
                      <a:pt x="2532228" y="2229583"/>
                      <a:pt x="2586705" y="2300718"/>
                    </a:cubicBezTo>
                    <a:cubicBezTo>
                      <a:pt x="2611918" y="2305220"/>
                      <a:pt x="2609667" y="2336736"/>
                      <a:pt x="2582653" y="2335385"/>
                    </a:cubicBezTo>
                    <a:cubicBezTo>
                      <a:pt x="2598861" y="2361498"/>
                      <a:pt x="2597060" y="2373204"/>
                      <a:pt x="2566895" y="2359247"/>
                    </a:cubicBezTo>
                    <a:cubicBezTo>
                      <a:pt x="2586705" y="2408321"/>
                      <a:pt x="2631727" y="2438936"/>
                      <a:pt x="2607866" y="2496114"/>
                    </a:cubicBezTo>
                    <a:cubicBezTo>
                      <a:pt x="2831626" y="2524478"/>
                      <a:pt x="2653338" y="2411472"/>
                      <a:pt x="2768145" y="2391663"/>
                    </a:cubicBezTo>
                    <a:cubicBezTo>
                      <a:pt x="2752837" y="2352043"/>
                      <a:pt x="2823072" y="2376805"/>
                      <a:pt x="2842882" y="2362849"/>
                    </a:cubicBezTo>
                    <a:cubicBezTo>
                      <a:pt x="2900960" y="2384909"/>
                      <a:pt x="2911315" y="2181859"/>
                      <a:pt x="2908614" y="2141339"/>
                    </a:cubicBezTo>
                    <a:cubicBezTo>
                      <a:pt x="2908164" y="2126032"/>
                      <a:pt x="2890605" y="2090014"/>
                      <a:pt x="2911315" y="2086412"/>
                    </a:cubicBezTo>
                    <a:cubicBezTo>
                      <a:pt x="2891055" y="2006723"/>
                      <a:pt x="2950034" y="1977909"/>
                      <a:pt x="2870345" y="1978809"/>
                    </a:cubicBezTo>
                    <a:cubicBezTo>
                      <a:pt x="2847384" y="1970255"/>
                      <a:pt x="2914017" y="1975657"/>
                      <a:pt x="2923471" y="1970255"/>
                    </a:cubicBezTo>
                    <a:cubicBezTo>
                      <a:pt x="2946883" y="1950445"/>
                      <a:pt x="3096357" y="1826634"/>
                      <a:pt x="3014866" y="1850045"/>
                    </a:cubicBezTo>
                    <a:cubicBezTo>
                      <a:pt x="2957238" y="1884262"/>
                      <a:pt x="3050434" y="1800971"/>
                      <a:pt x="3062590" y="1783863"/>
                    </a:cubicBezTo>
                    <a:cubicBezTo>
                      <a:pt x="3056737" y="1723083"/>
                      <a:pt x="2997308" y="1714979"/>
                      <a:pt x="2968494" y="1664104"/>
                    </a:cubicBezTo>
                    <a:cubicBezTo>
                      <a:pt x="2931575" y="1689316"/>
                      <a:pt x="2955887" y="1657801"/>
                      <a:pt x="2929774" y="1660052"/>
                    </a:cubicBezTo>
                    <a:cubicBezTo>
                      <a:pt x="2905463" y="1663653"/>
                      <a:pt x="2869445" y="1473660"/>
                      <a:pt x="2912666" y="1499773"/>
                    </a:cubicBezTo>
                    <a:cubicBezTo>
                      <a:pt x="2893307" y="1446196"/>
                      <a:pt x="2918069" y="1432239"/>
                      <a:pt x="2895107" y="1373710"/>
                    </a:cubicBezTo>
                    <a:cubicBezTo>
                      <a:pt x="2915367" y="1390819"/>
                      <a:pt x="2923471" y="1366057"/>
                      <a:pt x="2938779" y="1355251"/>
                    </a:cubicBezTo>
                    <a:cubicBezTo>
                      <a:pt x="2936978" y="1350299"/>
                      <a:pt x="2923471" y="1350299"/>
                      <a:pt x="2930225" y="1343996"/>
                    </a:cubicBezTo>
                    <a:cubicBezTo>
                      <a:pt x="2935177" y="1337693"/>
                      <a:pt x="2913567" y="1299424"/>
                      <a:pt x="2928424" y="1320584"/>
                    </a:cubicBezTo>
                    <a:cubicBezTo>
                      <a:pt x="2931125" y="1321485"/>
                      <a:pt x="2941480" y="1315632"/>
                      <a:pt x="2937878" y="1322835"/>
                    </a:cubicBezTo>
                    <a:cubicBezTo>
                      <a:pt x="2942381" y="1332290"/>
                      <a:pt x="2968494" y="1303476"/>
                      <a:pt x="2964442" y="1292670"/>
                    </a:cubicBezTo>
                    <a:cubicBezTo>
                      <a:pt x="2933376" y="1294922"/>
                      <a:pt x="2974346" y="1280965"/>
                      <a:pt x="2968043" y="1262956"/>
                    </a:cubicBezTo>
                    <a:cubicBezTo>
                      <a:pt x="2995057" y="1260254"/>
                      <a:pt x="2969844" y="1244497"/>
                      <a:pt x="2996858" y="1250350"/>
                    </a:cubicBezTo>
                    <a:cubicBezTo>
                      <a:pt x="3005862" y="1240445"/>
                      <a:pt x="3009914" y="1222886"/>
                      <a:pt x="3013966" y="1211180"/>
                    </a:cubicBezTo>
                    <a:cubicBezTo>
                      <a:pt x="3025672" y="1218834"/>
                      <a:pt x="3023871" y="1218384"/>
                      <a:pt x="3023421" y="1205327"/>
                    </a:cubicBezTo>
                    <a:cubicBezTo>
                      <a:pt x="3040529" y="1221085"/>
                      <a:pt x="3074296" y="1155803"/>
                      <a:pt x="3096807" y="1146348"/>
                    </a:cubicBezTo>
                    <a:cubicBezTo>
                      <a:pt x="3103560" y="1143197"/>
                      <a:pt x="3107612" y="1096374"/>
                      <a:pt x="3110764" y="1090070"/>
                    </a:cubicBezTo>
                    <a:cubicBezTo>
                      <a:pt x="3118418" y="1071161"/>
                      <a:pt x="3153085" y="1048200"/>
                      <a:pt x="3126071" y="1031091"/>
                    </a:cubicBezTo>
                    <a:cubicBezTo>
                      <a:pt x="3079248" y="985619"/>
                      <a:pt x="3141379" y="956354"/>
                      <a:pt x="3108963" y="919436"/>
                    </a:cubicBezTo>
                    <a:cubicBezTo>
                      <a:pt x="3100859" y="903678"/>
                      <a:pt x="3118418" y="925739"/>
                      <a:pt x="3120669" y="921237"/>
                    </a:cubicBezTo>
                    <a:cubicBezTo>
                      <a:pt x="3106262" y="898726"/>
                      <a:pt x="3116617" y="902778"/>
                      <a:pt x="3135526" y="891973"/>
                    </a:cubicBezTo>
                    <a:cubicBezTo>
                      <a:pt x="3132374" y="874414"/>
                      <a:pt x="3133275" y="881618"/>
                      <a:pt x="3146782" y="872163"/>
                    </a:cubicBezTo>
                    <a:cubicBezTo>
                      <a:pt x="3139128" y="862258"/>
                      <a:pt x="3141379" y="864959"/>
                      <a:pt x="3152184" y="864509"/>
                    </a:cubicBezTo>
                    <a:cubicBezTo>
                      <a:pt x="3152634" y="854604"/>
                      <a:pt x="3144530" y="823989"/>
                      <a:pt x="3158037" y="824439"/>
                    </a:cubicBezTo>
                    <a:cubicBezTo>
                      <a:pt x="3165691" y="837496"/>
                      <a:pt x="3169743" y="828942"/>
                      <a:pt x="3175145" y="818587"/>
                    </a:cubicBezTo>
                    <a:cubicBezTo>
                      <a:pt x="3183249" y="824439"/>
                      <a:pt x="3203059" y="845150"/>
                      <a:pt x="3207562" y="826240"/>
                    </a:cubicBezTo>
                    <a:cubicBezTo>
                      <a:pt x="3235025" y="809132"/>
                      <a:pt x="3274194" y="826240"/>
                      <a:pt x="3293104" y="799227"/>
                    </a:cubicBezTo>
                    <a:cubicBezTo>
                      <a:pt x="3292203" y="855054"/>
                      <a:pt x="3368741" y="793824"/>
                      <a:pt x="3363338" y="926640"/>
                    </a:cubicBezTo>
                    <a:cubicBezTo>
                      <a:pt x="3381347" y="944649"/>
                      <a:pt x="3358386" y="939246"/>
                      <a:pt x="3347130" y="940146"/>
                    </a:cubicBezTo>
                    <a:cubicBezTo>
                      <a:pt x="3308411" y="969411"/>
                      <a:pt x="3315165" y="1030641"/>
                      <a:pt x="3287701" y="1068460"/>
                    </a:cubicBezTo>
                    <a:cubicBezTo>
                      <a:pt x="3281398" y="1109430"/>
                      <a:pt x="3218817" y="1150850"/>
                      <a:pt x="3220168" y="1187769"/>
                    </a:cubicBezTo>
                    <a:cubicBezTo>
                      <a:pt x="3199908" y="1185518"/>
                      <a:pt x="3237726" y="1204877"/>
                      <a:pt x="3210263" y="1220185"/>
                    </a:cubicBezTo>
                    <a:cubicBezTo>
                      <a:pt x="3190453" y="1231890"/>
                      <a:pt x="3153535" y="1221986"/>
                      <a:pt x="3183249" y="1256653"/>
                    </a:cubicBezTo>
                    <a:cubicBezTo>
                      <a:pt x="3116617" y="1320134"/>
                      <a:pt x="3193154" y="1353901"/>
                      <a:pt x="3182799" y="1420083"/>
                    </a:cubicBezTo>
                    <a:cubicBezTo>
                      <a:pt x="3191354" y="1424586"/>
                      <a:pt x="3229623" y="1480863"/>
                      <a:pt x="3213414" y="1481764"/>
                    </a:cubicBezTo>
                    <a:cubicBezTo>
                      <a:pt x="3227822" y="1504725"/>
                      <a:pt x="3198557" y="1663653"/>
                      <a:pt x="3260238" y="1627186"/>
                    </a:cubicBezTo>
                    <a:cubicBezTo>
                      <a:pt x="3265640" y="1651047"/>
                      <a:pt x="3312914" y="1647896"/>
                      <a:pt x="3325520" y="1653749"/>
                    </a:cubicBezTo>
                    <a:cubicBezTo>
                      <a:pt x="3319667" y="1674459"/>
                      <a:pt x="3325520" y="1663203"/>
                      <a:pt x="3330022" y="1673558"/>
                    </a:cubicBezTo>
                    <a:cubicBezTo>
                      <a:pt x="3320117" y="1681662"/>
                      <a:pt x="3319667" y="1690667"/>
                      <a:pt x="3325970" y="1705074"/>
                    </a:cubicBezTo>
                    <a:cubicBezTo>
                      <a:pt x="3363789" y="1704624"/>
                      <a:pt x="3342178" y="1677610"/>
                      <a:pt x="3355234" y="1672208"/>
                    </a:cubicBezTo>
                    <a:cubicBezTo>
                      <a:pt x="3357936" y="1678061"/>
                      <a:pt x="3366940" y="1692017"/>
                      <a:pt x="3372793" y="1694719"/>
                    </a:cubicBezTo>
                    <a:cubicBezTo>
                      <a:pt x="3407460" y="1692468"/>
                      <a:pt x="3343529" y="1748295"/>
                      <a:pt x="3386750" y="1723983"/>
                    </a:cubicBezTo>
                    <a:cubicBezTo>
                      <a:pt x="3401607" y="1681662"/>
                      <a:pt x="3470041" y="1698771"/>
                      <a:pt x="3486699" y="1662753"/>
                    </a:cubicBezTo>
                    <a:cubicBezTo>
                      <a:pt x="3513262" y="1649246"/>
                      <a:pt x="3538025" y="1635289"/>
                      <a:pt x="3558735" y="1613229"/>
                    </a:cubicBezTo>
                    <a:cubicBezTo>
                      <a:pt x="3568640" y="1631688"/>
                      <a:pt x="3569990" y="1613229"/>
                      <a:pt x="3579895" y="1606475"/>
                    </a:cubicBezTo>
                    <a:cubicBezTo>
                      <a:pt x="3595203" y="1607826"/>
                      <a:pt x="3579895" y="1592068"/>
                      <a:pt x="3575843" y="1586666"/>
                    </a:cubicBezTo>
                    <a:cubicBezTo>
                      <a:pt x="3616814" y="1595220"/>
                      <a:pt x="3609610" y="1591618"/>
                      <a:pt x="3615913" y="1553799"/>
                    </a:cubicBezTo>
                    <a:cubicBezTo>
                      <a:pt x="3624467" y="1554700"/>
                      <a:pt x="3612761" y="1578561"/>
                      <a:pt x="3621316" y="1586666"/>
                    </a:cubicBezTo>
                    <a:cubicBezTo>
                      <a:pt x="3629870" y="1574509"/>
                      <a:pt x="3651030" y="1575410"/>
                      <a:pt x="3657334" y="1560553"/>
                    </a:cubicBezTo>
                    <a:cubicBezTo>
                      <a:pt x="3675342" y="1547496"/>
                      <a:pt x="3686148" y="1574059"/>
                      <a:pt x="3704607" y="1550198"/>
                    </a:cubicBezTo>
                    <a:cubicBezTo>
                      <a:pt x="3742876" y="1450698"/>
                      <a:pt x="3805006" y="1370109"/>
                      <a:pt x="3828868" y="1266107"/>
                    </a:cubicBezTo>
                    <a:cubicBezTo>
                      <a:pt x="3949528" y="1033342"/>
                      <a:pt x="3701905" y="1139145"/>
                      <a:pt x="3727118" y="953203"/>
                    </a:cubicBezTo>
                    <a:cubicBezTo>
                      <a:pt x="3656883" y="941497"/>
                      <a:pt x="3702806" y="882068"/>
                      <a:pt x="3659134" y="883869"/>
                    </a:cubicBezTo>
                    <a:cubicBezTo>
                      <a:pt x="3630770" y="873514"/>
                      <a:pt x="3632571" y="846500"/>
                      <a:pt x="3638874" y="824890"/>
                    </a:cubicBezTo>
                    <a:cubicBezTo>
                      <a:pt x="3610960" y="830292"/>
                      <a:pt x="3628069" y="796526"/>
                      <a:pt x="3618614" y="780768"/>
                    </a:cubicBezTo>
                    <a:cubicBezTo>
                      <a:pt x="3622666" y="759157"/>
                      <a:pt x="3593402" y="758257"/>
                      <a:pt x="3630320" y="742499"/>
                    </a:cubicBezTo>
                    <a:cubicBezTo>
                      <a:pt x="3614562" y="701529"/>
                      <a:pt x="3577194" y="670914"/>
                      <a:pt x="3553782" y="634896"/>
                    </a:cubicBezTo>
                    <a:cubicBezTo>
                      <a:pt x="3469140" y="588073"/>
                      <a:pt x="3556484" y="499379"/>
                      <a:pt x="3517314" y="453456"/>
                    </a:cubicBezTo>
                    <a:cubicBezTo>
                      <a:pt x="3488500" y="425543"/>
                      <a:pt x="3471842" y="413837"/>
                      <a:pt x="3432673" y="406183"/>
                    </a:cubicBezTo>
                    <a:cubicBezTo>
                      <a:pt x="3378646" y="346754"/>
                      <a:pt x="3430421" y="302182"/>
                      <a:pt x="3394854" y="313437"/>
                    </a:cubicBezTo>
                    <a:cubicBezTo>
                      <a:pt x="3366940" y="301731"/>
                      <a:pt x="3415114" y="280121"/>
                      <a:pt x="3418265" y="264363"/>
                    </a:cubicBezTo>
                    <a:cubicBezTo>
                      <a:pt x="3404309" y="211687"/>
                      <a:pt x="3468240" y="222492"/>
                      <a:pt x="3443028" y="178371"/>
                    </a:cubicBezTo>
                    <a:cubicBezTo>
                      <a:pt x="3442578" y="154509"/>
                      <a:pt x="3471392" y="182873"/>
                      <a:pt x="3483098" y="175219"/>
                    </a:cubicBezTo>
                    <a:cubicBezTo>
                      <a:pt x="3485349" y="163963"/>
                      <a:pt x="3466889" y="150007"/>
                      <a:pt x="3474994" y="143253"/>
                    </a:cubicBezTo>
                    <a:cubicBezTo>
                      <a:pt x="3456985" y="143253"/>
                      <a:pt x="3458785" y="150007"/>
                      <a:pt x="3455184" y="157210"/>
                    </a:cubicBezTo>
                    <a:cubicBezTo>
                      <a:pt x="3453383" y="152258"/>
                      <a:pt x="3442127" y="134249"/>
                      <a:pt x="3438525" y="145054"/>
                    </a:cubicBezTo>
                    <a:cubicBezTo>
                      <a:pt x="3452032" y="177470"/>
                      <a:pt x="3401607" y="168466"/>
                      <a:pt x="3406560" y="137851"/>
                    </a:cubicBezTo>
                    <a:cubicBezTo>
                      <a:pt x="3407910" y="127946"/>
                      <a:pt x="3358386" y="133348"/>
                      <a:pt x="3356585" y="127495"/>
                    </a:cubicBezTo>
                    <a:cubicBezTo>
                      <a:pt x="3367840" y="104984"/>
                      <a:pt x="3426369" y="125695"/>
                      <a:pt x="3455184" y="72568"/>
                    </a:cubicBezTo>
                    <a:cubicBezTo>
                      <a:pt x="3452933" y="52308"/>
                      <a:pt x="3423668" y="35200"/>
                      <a:pt x="3405209" y="44655"/>
                    </a:cubicBezTo>
                    <a:cubicBezTo>
                      <a:pt x="3398456" y="10438"/>
                      <a:pt x="3384049" y="36551"/>
                      <a:pt x="3375044" y="33399"/>
                    </a:cubicBezTo>
                    <a:cubicBezTo>
                      <a:pt x="3298506" y="-15675"/>
                      <a:pt x="3316515" y="59062"/>
                      <a:pt x="3318316" y="112638"/>
                    </a:cubicBezTo>
                    <a:cubicBezTo>
                      <a:pt x="3298957" y="92828"/>
                      <a:pt x="3318766" y="32949"/>
                      <a:pt x="3284099" y="55010"/>
                    </a:cubicBezTo>
                    <a:cubicBezTo>
                      <a:pt x="3283199" y="46455"/>
                      <a:pt x="3297606" y="36551"/>
                      <a:pt x="3298957" y="28897"/>
                    </a:cubicBezTo>
                    <a:cubicBezTo>
                      <a:pt x="3305260" y="-27831"/>
                      <a:pt x="3197206" y="11338"/>
                      <a:pt x="3261138" y="41503"/>
                    </a:cubicBezTo>
                    <a:cubicBezTo>
                      <a:pt x="3234125" y="37001"/>
                      <a:pt x="3254835" y="121192"/>
                      <a:pt x="3227822" y="102733"/>
                    </a:cubicBezTo>
                    <a:cubicBezTo>
                      <a:pt x="3222419" y="80222"/>
                      <a:pt x="3217917" y="-5320"/>
                      <a:pt x="3197206" y="59512"/>
                    </a:cubicBezTo>
                    <a:cubicBezTo>
                      <a:pt x="3182799" y="82923"/>
                      <a:pt x="3186401" y="167115"/>
                      <a:pt x="3158487" y="164864"/>
                    </a:cubicBezTo>
                    <a:cubicBezTo>
                      <a:pt x="3146782" y="140102"/>
                      <a:pt x="3190903" y="20343"/>
                      <a:pt x="3149483" y="59512"/>
                    </a:cubicBezTo>
                    <a:cubicBezTo>
                      <a:pt x="3137327" y="61763"/>
                      <a:pt x="3123370" y="38802"/>
                      <a:pt x="3110764" y="44204"/>
                    </a:cubicBezTo>
                    <a:cubicBezTo>
                      <a:pt x="3079698" y="104534"/>
                      <a:pt x="3120218" y="65815"/>
                      <a:pt x="3104010" y="96880"/>
                    </a:cubicBezTo>
                    <a:cubicBezTo>
                      <a:pt x="3066192" y="148206"/>
                      <a:pt x="3082850" y="254908"/>
                      <a:pt x="3047283" y="161262"/>
                    </a:cubicBezTo>
                    <a:cubicBezTo>
                      <a:pt x="3038728" y="148656"/>
                      <a:pt x="3016217" y="154959"/>
                      <a:pt x="3019369" y="170267"/>
                    </a:cubicBezTo>
                    <a:cubicBezTo>
                      <a:pt x="3001360" y="163513"/>
                      <a:pt x="2995507" y="186024"/>
                      <a:pt x="2975697" y="180171"/>
                    </a:cubicBezTo>
                    <a:cubicBezTo>
                      <a:pt x="2945082" y="193678"/>
                      <a:pt x="3007663" y="198631"/>
                      <a:pt x="3010814" y="238250"/>
                    </a:cubicBezTo>
                    <a:cubicBezTo>
                      <a:pt x="2999109" y="243203"/>
                      <a:pt x="2963991" y="190527"/>
                      <a:pt x="2966243" y="236899"/>
                    </a:cubicBezTo>
                    <a:cubicBezTo>
                      <a:pt x="2923021" y="224293"/>
                      <a:pt x="2931575" y="271567"/>
                      <a:pt x="2953636" y="294078"/>
                    </a:cubicBezTo>
                    <a:cubicBezTo>
                      <a:pt x="2932926" y="284173"/>
                      <a:pt x="2934727" y="316589"/>
                      <a:pt x="2923922" y="325143"/>
                    </a:cubicBezTo>
                    <a:cubicBezTo>
                      <a:pt x="2913567" y="331446"/>
                      <a:pt x="2928874" y="298580"/>
                      <a:pt x="2927974" y="295428"/>
                    </a:cubicBezTo>
                    <a:cubicBezTo>
                      <a:pt x="2935177" y="209886"/>
                      <a:pt x="2894207" y="237800"/>
                      <a:pt x="2899609" y="303983"/>
                    </a:cubicBezTo>
                    <a:cubicBezTo>
                      <a:pt x="2892406" y="336849"/>
                      <a:pt x="2895558" y="272467"/>
                      <a:pt x="2892406" y="263012"/>
                    </a:cubicBezTo>
                    <a:cubicBezTo>
                      <a:pt x="2880250" y="255809"/>
                      <a:pt x="2852336" y="279220"/>
                      <a:pt x="2858189" y="296329"/>
                    </a:cubicBezTo>
                    <a:cubicBezTo>
                      <a:pt x="2846033" y="313887"/>
                      <a:pt x="2823972" y="317039"/>
                      <a:pt x="2858639" y="334147"/>
                    </a:cubicBezTo>
                    <a:cubicBezTo>
                      <a:pt x="2831626" y="350355"/>
                      <a:pt x="2804163" y="281471"/>
                      <a:pt x="2817669" y="362061"/>
                    </a:cubicBezTo>
                    <a:cubicBezTo>
                      <a:pt x="2802812" y="376919"/>
                      <a:pt x="2784803" y="380520"/>
                      <a:pt x="2788405" y="410235"/>
                    </a:cubicBezTo>
                    <a:cubicBezTo>
                      <a:pt x="2766344" y="457058"/>
                      <a:pt x="2683053" y="482271"/>
                      <a:pt x="2796509" y="472366"/>
                    </a:cubicBezTo>
                    <a:cubicBezTo>
                      <a:pt x="2790656" y="502531"/>
                      <a:pt x="2683503" y="469664"/>
                      <a:pt x="2737980" y="537648"/>
                    </a:cubicBezTo>
                    <a:cubicBezTo>
                      <a:pt x="2735729" y="539449"/>
                      <a:pt x="2733027" y="544851"/>
                      <a:pt x="2732127" y="547103"/>
                    </a:cubicBezTo>
                    <a:cubicBezTo>
                      <a:pt x="2743383" y="597077"/>
                      <a:pt x="2718620" y="523241"/>
                      <a:pt x="2714568" y="514236"/>
                    </a:cubicBezTo>
                    <a:cubicBezTo>
                      <a:pt x="2627225" y="568263"/>
                      <a:pt x="2718170" y="539899"/>
                      <a:pt x="2688906" y="561510"/>
                    </a:cubicBezTo>
                    <a:cubicBezTo>
                      <a:pt x="2647035" y="534496"/>
                      <a:pt x="2629476" y="640299"/>
                      <a:pt x="2679001" y="586722"/>
                    </a:cubicBezTo>
                    <a:cubicBezTo>
                      <a:pt x="2669546" y="656056"/>
                      <a:pt x="2717269" y="587623"/>
                      <a:pt x="2698810" y="647502"/>
                    </a:cubicBezTo>
                    <a:cubicBezTo>
                      <a:pt x="2679001" y="602480"/>
                      <a:pt x="2645234" y="619588"/>
                      <a:pt x="2632628" y="660108"/>
                    </a:cubicBezTo>
                    <a:cubicBezTo>
                      <a:pt x="2630827" y="671364"/>
                      <a:pt x="2681252" y="658307"/>
                      <a:pt x="2692958" y="664160"/>
                    </a:cubicBezTo>
                    <a:cubicBezTo>
                      <a:pt x="2688906" y="677667"/>
                      <a:pt x="2640732" y="677217"/>
                      <a:pt x="2627675" y="681719"/>
                    </a:cubicBezTo>
                    <a:cubicBezTo>
                      <a:pt x="2613268" y="687572"/>
                      <a:pt x="2607866" y="703780"/>
                      <a:pt x="2597060" y="713234"/>
                    </a:cubicBezTo>
                    <a:cubicBezTo>
                      <a:pt x="2574999" y="726291"/>
                      <a:pt x="2599311" y="729893"/>
                      <a:pt x="2607415" y="737547"/>
                    </a:cubicBezTo>
                    <a:cubicBezTo>
                      <a:pt x="2556090" y="740698"/>
                      <a:pt x="2551588" y="784370"/>
                      <a:pt x="2559242" y="825340"/>
                    </a:cubicBezTo>
                    <a:cubicBezTo>
                      <a:pt x="2577701" y="827591"/>
                      <a:pt x="2600662" y="808231"/>
                      <a:pt x="2616420" y="812734"/>
                    </a:cubicBezTo>
                    <a:cubicBezTo>
                      <a:pt x="2606065" y="823989"/>
                      <a:pt x="2592558" y="834794"/>
                      <a:pt x="2576350" y="832093"/>
                    </a:cubicBezTo>
                    <a:cubicBezTo>
                      <a:pt x="2506566" y="856405"/>
                      <a:pt x="2554289" y="839297"/>
                      <a:pt x="2552038" y="869462"/>
                    </a:cubicBezTo>
                    <a:cubicBezTo>
                      <a:pt x="2529077" y="867210"/>
                      <a:pt x="2475951" y="970311"/>
                      <a:pt x="2513769" y="977515"/>
                    </a:cubicBezTo>
                    <a:cubicBezTo>
                      <a:pt x="2520523" y="1001827"/>
                      <a:pt x="2540332" y="964008"/>
                      <a:pt x="2551588" y="961307"/>
                    </a:cubicBezTo>
                    <a:cubicBezTo>
                      <a:pt x="2525025" y="1033793"/>
                      <a:pt x="2482254" y="955904"/>
                      <a:pt x="2447136" y="1040996"/>
                    </a:cubicBezTo>
                    <a:cubicBezTo>
                      <a:pt x="2438582" y="1070711"/>
                      <a:pt x="2483154" y="1021637"/>
                      <a:pt x="2461994" y="1053602"/>
                    </a:cubicBezTo>
                    <a:cubicBezTo>
                      <a:pt x="2407967" y="1076564"/>
                      <a:pt x="2264796" y="1254852"/>
                      <a:pt x="2382304" y="1233691"/>
                    </a:cubicBezTo>
                    <a:cubicBezTo>
                      <a:pt x="2390408" y="1223786"/>
                      <a:pt x="2445335" y="1200375"/>
                      <a:pt x="2425976" y="1182816"/>
                    </a:cubicBezTo>
                    <a:cubicBezTo>
                      <a:pt x="2415171" y="1180115"/>
                      <a:pt x="2434080" y="1172911"/>
                      <a:pt x="2433630" y="1169760"/>
                    </a:cubicBezTo>
                    <a:cubicBezTo>
                      <a:pt x="2457492" y="1150400"/>
                      <a:pt x="2465145" y="1169310"/>
                      <a:pt x="2440383" y="1183266"/>
                    </a:cubicBezTo>
                    <a:cubicBezTo>
                      <a:pt x="2463344" y="1195873"/>
                      <a:pt x="2452089" y="1196773"/>
                      <a:pt x="2436781" y="1210730"/>
                    </a:cubicBezTo>
                    <a:cubicBezTo>
                      <a:pt x="2416071" y="1214782"/>
                      <a:pt x="2399413" y="1229639"/>
                      <a:pt x="2412019" y="1250800"/>
                    </a:cubicBezTo>
                    <a:cubicBezTo>
                      <a:pt x="2329628" y="1272861"/>
                      <a:pt x="2349888" y="1190920"/>
                      <a:pt x="2299463" y="1250350"/>
                    </a:cubicBezTo>
                    <a:cubicBezTo>
                      <a:pt x="2285507" y="1250350"/>
                      <a:pt x="2303515" y="1235492"/>
                      <a:pt x="2298563" y="1229639"/>
                    </a:cubicBezTo>
                    <a:cubicBezTo>
                      <a:pt x="2281454" y="1215682"/>
                      <a:pt x="2240484" y="1225587"/>
                      <a:pt x="2245437" y="1251250"/>
                    </a:cubicBezTo>
                    <a:cubicBezTo>
                      <a:pt x="2255792" y="1254852"/>
                      <a:pt x="2272000" y="1257553"/>
                      <a:pt x="2258493" y="1271960"/>
                    </a:cubicBezTo>
                    <a:cubicBezTo>
                      <a:pt x="2202216" y="1273761"/>
                      <a:pt x="2240034" y="1315182"/>
                      <a:pt x="2258493" y="1338143"/>
                    </a:cubicBezTo>
                    <a:cubicBezTo>
                      <a:pt x="2241835" y="1339493"/>
                      <a:pt x="2202666" y="1271060"/>
                      <a:pt x="2172501" y="1313381"/>
                    </a:cubicBezTo>
                    <a:cubicBezTo>
                      <a:pt x="2151340" y="1315632"/>
                      <a:pt x="2119825" y="1339043"/>
                      <a:pt x="2126128" y="1360654"/>
                    </a:cubicBezTo>
                    <a:cubicBezTo>
                      <a:pt x="2153591" y="1351199"/>
                      <a:pt x="2188709" y="1363806"/>
                      <a:pt x="2217523" y="1353901"/>
                    </a:cubicBezTo>
                    <a:cubicBezTo>
                      <a:pt x="2227878" y="1365606"/>
                      <a:pt x="2205817" y="1358403"/>
                      <a:pt x="2199964" y="1361104"/>
                    </a:cubicBezTo>
                    <a:cubicBezTo>
                      <a:pt x="2155392" y="1374161"/>
                      <a:pt x="2193211" y="1376862"/>
                      <a:pt x="2187808" y="1384516"/>
                    </a:cubicBezTo>
                    <a:cubicBezTo>
                      <a:pt x="2166648" y="1392170"/>
                      <a:pt x="2141886" y="1356602"/>
                      <a:pt x="2088309" y="1376862"/>
                    </a:cubicBezTo>
                    <a:cubicBezTo>
                      <a:pt x="2074802" y="1402525"/>
                      <a:pt x="2067149" y="1408378"/>
                      <a:pt x="2100465" y="1398473"/>
                    </a:cubicBezTo>
                    <a:cubicBezTo>
                      <a:pt x="2140985" y="1393070"/>
                      <a:pt x="2086959" y="1416031"/>
                      <a:pt x="2072551" y="1412430"/>
                    </a:cubicBezTo>
                    <a:cubicBezTo>
                      <a:pt x="2065798" y="1404776"/>
                      <a:pt x="2063097" y="1397122"/>
                      <a:pt x="2051841" y="1405676"/>
                    </a:cubicBezTo>
                    <a:cubicBezTo>
                      <a:pt x="1937485" y="1469158"/>
                      <a:pt x="2033832" y="1485366"/>
                      <a:pt x="2114872" y="1488967"/>
                    </a:cubicBezTo>
                    <a:cubicBezTo>
                      <a:pt x="2071651" y="1519132"/>
                      <a:pt x="2024828" y="1467807"/>
                      <a:pt x="1982057" y="1479062"/>
                    </a:cubicBezTo>
                    <a:cubicBezTo>
                      <a:pt x="1975754" y="1502924"/>
                      <a:pt x="1991511" y="1527236"/>
                      <a:pt x="2009971" y="1541193"/>
                    </a:cubicBezTo>
                    <a:close/>
                    <a:moveTo>
                      <a:pt x="2652438" y="507933"/>
                    </a:moveTo>
                    <a:cubicBezTo>
                      <a:pt x="2661892" y="515587"/>
                      <a:pt x="2669096" y="504782"/>
                      <a:pt x="2672247" y="496678"/>
                    </a:cubicBezTo>
                    <a:cubicBezTo>
                      <a:pt x="2682603" y="501180"/>
                      <a:pt x="2671347" y="512435"/>
                      <a:pt x="2695659" y="497578"/>
                    </a:cubicBezTo>
                    <a:cubicBezTo>
                      <a:pt x="2705564" y="475067"/>
                      <a:pt x="2703763" y="510635"/>
                      <a:pt x="2722672" y="468314"/>
                    </a:cubicBezTo>
                    <a:cubicBezTo>
                      <a:pt x="2757789" y="450305"/>
                      <a:pt x="2730326" y="380070"/>
                      <a:pt x="2704663" y="453006"/>
                    </a:cubicBezTo>
                    <a:cubicBezTo>
                      <a:pt x="2688455" y="487673"/>
                      <a:pt x="2708265" y="439499"/>
                      <a:pt x="2703313" y="427794"/>
                    </a:cubicBezTo>
                    <a:cubicBezTo>
                      <a:pt x="2685754" y="384572"/>
                      <a:pt x="2706464" y="397179"/>
                      <a:pt x="2708265" y="358910"/>
                    </a:cubicBezTo>
                    <a:cubicBezTo>
                      <a:pt x="2691607" y="345853"/>
                      <a:pt x="2686654" y="387274"/>
                      <a:pt x="2675399" y="395828"/>
                    </a:cubicBezTo>
                    <a:cubicBezTo>
                      <a:pt x="2667745" y="416538"/>
                      <a:pt x="2688005" y="413387"/>
                      <a:pt x="2678550" y="431395"/>
                    </a:cubicBezTo>
                    <a:cubicBezTo>
                      <a:pt x="2684854" y="506132"/>
                      <a:pt x="2616870" y="476868"/>
                      <a:pt x="2614619" y="527293"/>
                    </a:cubicBezTo>
                    <a:cubicBezTo>
                      <a:pt x="2628576" y="533596"/>
                      <a:pt x="2644784" y="517388"/>
                      <a:pt x="2652438" y="507933"/>
                    </a:cubicBezTo>
                    <a:close/>
                    <a:moveTo>
                      <a:pt x="2640732" y="454357"/>
                    </a:moveTo>
                    <a:cubicBezTo>
                      <a:pt x="2674498" y="488123"/>
                      <a:pt x="2682152" y="418789"/>
                      <a:pt x="2654238" y="402581"/>
                    </a:cubicBezTo>
                    <a:cubicBezTo>
                      <a:pt x="2646134" y="436348"/>
                      <a:pt x="2643883" y="399430"/>
                      <a:pt x="2639831" y="435898"/>
                    </a:cubicBezTo>
                    <a:cubicBezTo>
                      <a:pt x="2613718" y="421040"/>
                      <a:pt x="2609216" y="476418"/>
                      <a:pt x="2640732" y="454357"/>
                    </a:cubicBezTo>
                    <a:close/>
                    <a:moveTo>
                      <a:pt x="2566895" y="545752"/>
                    </a:moveTo>
                    <a:cubicBezTo>
                      <a:pt x="2571398" y="555657"/>
                      <a:pt x="2626775" y="512886"/>
                      <a:pt x="2595259" y="519639"/>
                    </a:cubicBezTo>
                    <a:cubicBezTo>
                      <a:pt x="2564194" y="493976"/>
                      <a:pt x="2541683" y="590324"/>
                      <a:pt x="2566895" y="545752"/>
                    </a:cubicBezTo>
                    <a:close/>
                    <a:moveTo>
                      <a:pt x="2526375" y="861358"/>
                    </a:moveTo>
                    <a:cubicBezTo>
                      <a:pt x="2521423" y="864509"/>
                      <a:pt x="2517821" y="871262"/>
                      <a:pt x="2519622" y="877115"/>
                    </a:cubicBezTo>
                    <a:cubicBezTo>
                      <a:pt x="2532228" y="876665"/>
                      <a:pt x="2553839" y="853254"/>
                      <a:pt x="2526375" y="861358"/>
                    </a:cubicBezTo>
                    <a:close/>
                    <a:moveTo>
                      <a:pt x="2518272" y="855505"/>
                    </a:moveTo>
                    <a:cubicBezTo>
                      <a:pt x="2529977" y="853254"/>
                      <a:pt x="2536731" y="835695"/>
                      <a:pt x="2524124" y="829842"/>
                    </a:cubicBezTo>
                    <a:cubicBezTo>
                      <a:pt x="2520973" y="834344"/>
                      <a:pt x="2504314" y="860907"/>
                      <a:pt x="2518272" y="855505"/>
                    </a:cubicBezTo>
                    <a:close/>
                    <a:moveTo>
                      <a:pt x="2541683" y="577718"/>
                    </a:moveTo>
                    <a:cubicBezTo>
                      <a:pt x="2547536" y="570514"/>
                      <a:pt x="2552938" y="555207"/>
                      <a:pt x="2546185" y="548003"/>
                    </a:cubicBezTo>
                    <a:cubicBezTo>
                      <a:pt x="2539432" y="555207"/>
                      <a:pt x="2525025" y="600229"/>
                      <a:pt x="2541683" y="577718"/>
                    </a:cubicBezTo>
                    <a:close/>
                    <a:moveTo>
                      <a:pt x="2493059" y="910882"/>
                    </a:moveTo>
                    <a:cubicBezTo>
                      <a:pt x="2486756" y="900527"/>
                      <a:pt x="2474150" y="913583"/>
                      <a:pt x="2478652" y="922588"/>
                    </a:cubicBezTo>
                    <a:cubicBezTo>
                      <a:pt x="2487656" y="927090"/>
                      <a:pt x="2491708" y="918986"/>
                      <a:pt x="2493059" y="910882"/>
                    </a:cubicBezTo>
                    <a:close/>
                    <a:moveTo>
                      <a:pt x="3359286" y="2024281"/>
                    </a:moveTo>
                    <a:cubicBezTo>
                      <a:pt x="3365139" y="1953146"/>
                      <a:pt x="3387650" y="2001320"/>
                      <a:pt x="3415114" y="1952246"/>
                    </a:cubicBezTo>
                    <a:cubicBezTo>
                      <a:pt x="3423218" y="1945943"/>
                      <a:pt x="3427270" y="1934687"/>
                      <a:pt x="3439876" y="1933787"/>
                    </a:cubicBezTo>
                    <a:cubicBezTo>
                      <a:pt x="3392603" y="1888314"/>
                      <a:pt x="3359737" y="1940540"/>
                      <a:pt x="3321468" y="1946393"/>
                    </a:cubicBezTo>
                    <a:cubicBezTo>
                      <a:pt x="3352983" y="1973857"/>
                      <a:pt x="3306160" y="1976558"/>
                      <a:pt x="3342628" y="1987813"/>
                    </a:cubicBezTo>
                    <a:cubicBezTo>
                      <a:pt x="3373243" y="1991415"/>
                      <a:pt x="3324169" y="2047693"/>
                      <a:pt x="3359286" y="2024281"/>
                    </a:cubicBezTo>
                    <a:close/>
                    <a:moveTo>
                      <a:pt x="3029724" y="1902721"/>
                    </a:moveTo>
                    <a:cubicBezTo>
                      <a:pt x="3033325" y="1903622"/>
                      <a:pt x="3039178" y="1888314"/>
                      <a:pt x="3035577" y="1888314"/>
                    </a:cubicBezTo>
                    <a:cubicBezTo>
                      <a:pt x="3031074" y="1889665"/>
                      <a:pt x="3025672" y="1901821"/>
                      <a:pt x="3029724" y="1902721"/>
                    </a:cubicBezTo>
                    <a:close/>
                    <a:moveTo>
                      <a:pt x="3163890" y="1234142"/>
                    </a:moveTo>
                    <a:cubicBezTo>
                      <a:pt x="3163440" y="1219284"/>
                      <a:pt x="3157587" y="1228739"/>
                      <a:pt x="3149933" y="1232341"/>
                    </a:cubicBezTo>
                    <a:cubicBezTo>
                      <a:pt x="3135076" y="1202626"/>
                      <a:pt x="3139578" y="1258904"/>
                      <a:pt x="3163890" y="1234142"/>
                    </a:cubicBezTo>
                    <a:close/>
                    <a:moveTo>
                      <a:pt x="3338126" y="924389"/>
                    </a:moveTo>
                    <a:lnTo>
                      <a:pt x="3339477" y="918986"/>
                    </a:lnTo>
                    <a:cubicBezTo>
                      <a:pt x="3356585" y="912683"/>
                      <a:pt x="3327771" y="909081"/>
                      <a:pt x="3322368" y="914934"/>
                    </a:cubicBezTo>
                    <a:cubicBezTo>
                      <a:pt x="3312013" y="927540"/>
                      <a:pt x="3329121" y="937445"/>
                      <a:pt x="3338126" y="924389"/>
                    </a:cubicBezTo>
                    <a:close/>
                    <a:moveTo>
                      <a:pt x="3152184" y="1693818"/>
                    </a:moveTo>
                    <a:cubicBezTo>
                      <a:pt x="3083750" y="1652848"/>
                      <a:pt x="3135526" y="1696520"/>
                      <a:pt x="3117067" y="1705974"/>
                    </a:cubicBezTo>
                    <a:cubicBezTo>
                      <a:pt x="3101309" y="1664104"/>
                      <a:pt x="3108063" y="1779361"/>
                      <a:pt x="3152184" y="1693818"/>
                    </a:cubicBezTo>
                    <a:close/>
                    <a:moveTo>
                      <a:pt x="2808214" y="2548340"/>
                    </a:moveTo>
                    <a:cubicBezTo>
                      <a:pt x="2824873" y="2528530"/>
                      <a:pt x="2787504" y="2515924"/>
                      <a:pt x="2776699" y="2506920"/>
                    </a:cubicBezTo>
                    <a:cubicBezTo>
                      <a:pt x="2760491" y="2533933"/>
                      <a:pt x="2783002" y="2554643"/>
                      <a:pt x="2808214" y="2548340"/>
                    </a:cubicBezTo>
                    <a:close/>
                    <a:moveTo>
                      <a:pt x="2928874" y="2244440"/>
                    </a:moveTo>
                    <a:cubicBezTo>
                      <a:pt x="2907263" y="2260198"/>
                      <a:pt x="2904112" y="2313774"/>
                      <a:pt x="2909064" y="2338987"/>
                    </a:cubicBezTo>
                    <a:cubicBezTo>
                      <a:pt x="2924822" y="2387611"/>
                      <a:pt x="2975247" y="2046792"/>
                      <a:pt x="2928874" y="2244440"/>
                    </a:cubicBezTo>
                    <a:close/>
                    <a:moveTo>
                      <a:pt x="2550687" y="2478556"/>
                    </a:moveTo>
                    <a:cubicBezTo>
                      <a:pt x="2579502" y="2451992"/>
                      <a:pt x="2585354" y="2464599"/>
                      <a:pt x="2574099" y="2418226"/>
                    </a:cubicBezTo>
                    <a:cubicBezTo>
                      <a:pt x="2578601" y="2403369"/>
                      <a:pt x="2585805" y="2393914"/>
                      <a:pt x="2565094" y="2388961"/>
                    </a:cubicBezTo>
                    <a:cubicBezTo>
                      <a:pt x="2524124" y="2379056"/>
                      <a:pt x="2522774" y="2416875"/>
                      <a:pt x="2516020" y="2442088"/>
                    </a:cubicBezTo>
                    <a:cubicBezTo>
                      <a:pt x="2501163" y="2477205"/>
                      <a:pt x="2503864" y="2421828"/>
                      <a:pt x="2495310" y="2413724"/>
                    </a:cubicBezTo>
                    <a:cubicBezTo>
                      <a:pt x="2470098" y="2420927"/>
                      <a:pt x="2477752" y="2456495"/>
                      <a:pt x="2438582" y="2451092"/>
                    </a:cubicBezTo>
                    <a:cubicBezTo>
                      <a:pt x="2463344" y="2483958"/>
                      <a:pt x="2443985" y="2539786"/>
                      <a:pt x="2499812" y="2534383"/>
                    </a:cubicBezTo>
                    <a:cubicBezTo>
                      <a:pt x="2508817" y="2553743"/>
                      <a:pt x="2504314" y="2613172"/>
                      <a:pt x="2536280" y="2592011"/>
                    </a:cubicBezTo>
                    <a:cubicBezTo>
                      <a:pt x="2526826" y="2485759"/>
                      <a:pt x="2587155" y="2563647"/>
                      <a:pt x="2550687" y="2478556"/>
                    </a:cubicBezTo>
                    <a:close/>
                    <a:moveTo>
                      <a:pt x="2667295" y="2619025"/>
                    </a:moveTo>
                    <a:cubicBezTo>
                      <a:pt x="2630827" y="2564098"/>
                      <a:pt x="2632628" y="2722576"/>
                      <a:pt x="2668646" y="2662696"/>
                    </a:cubicBezTo>
                    <a:cubicBezTo>
                      <a:pt x="2689356" y="2668549"/>
                      <a:pt x="2702863" y="2665848"/>
                      <a:pt x="2678550" y="2648289"/>
                    </a:cubicBezTo>
                    <a:cubicBezTo>
                      <a:pt x="2673598" y="2632081"/>
                      <a:pt x="2698360" y="2628029"/>
                      <a:pt x="2667295" y="2619025"/>
                    </a:cubicBezTo>
                    <a:close/>
                    <a:moveTo>
                      <a:pt x="3114816" y="2065252"/>
                    </a:moveTo>
                    <a:lnTo>
                      <a:pt x="3128323" y="2057598"/>
                    </a:lnTo>
                    <a:cubicBezTo>
                      <a:pt x="3094105" y="2044091"/>
                      <a:pt x="3111664" y="2096317"/>
                      <a:pt x="3114816" y="2065252"/>
                    </a:cubicBezTo>
                    <a:close/>
                    <a:moveTo>
                      <a:pt x="3108063" y="1711377"/>
                    </a:moveTo>
                    <a:cubicBezTo>
                      <a:pt x="3097707" y="1682563"/>
                      <a:pt x="3093205" y="1732087"/>
                      <a:pt x="3103560" y="1715429"/>
                    </a:cubicBezTo>
                    <a:cubicBezTo>
                      <a:pt x="3105811" y="1713178"/>
                      <a:pt x="3109863" y="1716329"/>
                      <a:pt x="3108063" y="1711377"/>
                    </a:cubicBezTo>
                    <a:close/>
                    <a:moveTo>
                      <a:pt x="3250333" y="1697420"/>
                    </a:moveTo>
                    <a:cubicBezTo>
                      <a:pt x="3247181" y="1704173"/>
                      <a:pt x="3256636" y="1705524"/>
                      <a:pt x="3260688" y="1702373"/>
                    </a:cubicBezTo>
                    <a:cubicBezTo>
                      <a:pt x="3264289" y="1693368"/>
                      <a:pt x="3255285" y="1689316"/>
                      <a:pt x="3250333" y="1697420"/>
                    </a:cubicBezTo>
                    <a:close/>
                    <a:moveTo>
                      <a:pt x="3268792" y="1686615"/>
                    </a:moveTo>
                    <a:lnTo>
                      <a:pt x="3264740" y="1691567"/>
                    </a:lnTo>
                    <a:cubicBezTo>
                      <a:pt x="3263839" y="1718581"/>
                      <a:pt x="3289052" y="1678061"/>
                      <a:pt x="3268792" y="1686615"/>
                    </a:cubicBezTo>
                    <a:close/>
                    <a:moveTo>
                      <a:pt x="3223319" y="1631688"/>
                    </a:moveTo>
                    <a:cubicBezTo>
                      <a:pt x="3212514" y="1615029"/>
                      <a:pt x="3217917" y="1646095"/>
                      <a:pt x="3226471" y="1649246"/>
                    </a:cubicBezTo>
                    <a:cubicBezTo>
                      <a:pt x="3244930" y="1646995"/>
                      <a:pt x="3234125" y="1637090"/>
                      <a:pt x="3223319" y="1631688"/>
                    </a:cubicBezTo>
                    <a:close/>
                    <a:moveTo>
                      <a:pt x="3315615" y="1662753"/>
                    </a:moveTo>
                    <a:cubicBezTo>
                      <a:pt x="3290402" y="1642043"/>
                      <a:pt x="3285450" y="1672208"/>
                      <a:pt x="3307511" y="1686165"/>
                    </a:cubicBezTo>
                    <a:cubicBezTo>
                      <a:pt x="3326420" y="1685264"/>
                      <a:pt x="3297606" y="1671757"/>
                      <a:pt x="3315615" y="1662753"/>
                    </a:cubicBezTo>
                    <a:close/>
                    <a:moveTo>
                      <a:pt x="3274645" y="1655549"/>
                    </a:moveTo>
                    <a:cubicBezTo>
                      <a:pt x="3281848" y="1653298"/>
                      <a:pt x="3269242" y="1646545"/>
                      <a:pt x="3266540" y="1644744"/>
                    </a:cubicBezTo>
                    <a:cubicBezTo>
                      <a:pt x="3261588" y="1663203"/>
                      <a:pt x="3292654" y="1670407"/>
                      <a:pt x="3274645" y="1655549"/>
                    </a:cubicBezTo>
                    <a:close/>
                    <a:moveTo>
                      <a:pt x="3039629" y="1819430"/>
                    </a:moveTo>
                    <a:cubicBezTo>
                      <a:pt x="3034676" y="1823933"/>
                      <a:pt x="3034226" y="1832037"/>
                      <a:pt x="3037828" y="1836989"/>
                    </a:cubicBezTo>
                    <a:cubicBezTo>
                      <a:pt x="3036927" y="1828885"/>
                      <a:pt x="3054036" y="1820331"/>
                      <a:pt x="3039629" y="1819430"/>
                    </a:cubicBezTo>
                    <a:close/>
                    <a:moveTo>
                      <a:pt x="3050884" y="2196717"/>
                    </a:moveTo>
                    <a:cubicBezTo>
                      <a:pt x="3064391" y="2203920"/>
                      <a:pt x="3048633" y="2218777"/>
                      <a:pt x="3049083" y="2230483"/>
                    </a:cubicBezTo>
                    <a:cubicBezTo>
                      <a:pt x="3075196" y="2214725"/>
                      <a:pt x="3077447" y="2167002"/>
                      <a:pt x="3104461" y="2148993"/>
                    </a:cubicBezTo>
                    <a:cubicBezTo>
                      <a:pt x="3081499" y="2132335"/>
                      <a:pt x="3093205" y="2101269"/>
                      <a:pt x="3103560" y="2084161"/>
                    </a:cubicBezTo>
                    <a:cubicBezTo>
                      <a:pt x="3116617" y="2040489"/>
                      <a:pt x="2997308" y="2116577"/>
                      <a:pt x="3050884" y="2196717"/>
                    </a:cubicBezTo>
                    <a:close/>
                    <a:moveTo>
                      <a:pt x="3180098" y="1719931"/>
                    </a:moveTo>
                    <a:cubicBezTo>
                      <a:pt x="3175145" y="1719031"/>
                      <a:pt x="3169293" y="1720832"/>
                      <a:pt x="3167492" y="1726234"/>
                    </a:cubicBezTo>
                    <a:cubicBezTo>
                      <a:pt x="3172894" y="1729386"/>
                      <a:pt x="3193605" y="1731187"/>
                      <a:pt x="3180098" y="1719931"/>
                    </a:cubicBezTo>
                    <a:close/>
                    <a:moveTo>
                      <a:pt x="4423161" y="5029064"/>
                    </a:moveTo>
                    <a:cubicBezTo>
                      <a:pt x="4420460" y="5008804"/>
                      <a:pt x="4357429" y="5024112"/>
                      <a:pt x="4370035" y="5040770"/>
                    </a:cubicBezTo>
                    <a:cubicBezTo>
                      <a:pt x="4410555" y="5038519"/>
                      <a:pt x="4379940" y="5055177"/>
                      <a:pt x="4423161" y="5029064"/>
                    </a:cubicBezTo>
                    <a:close/>
                    <a:moveTo>
                      <a:pt x="4005355" y="4891746"/>
                    </a:moveTo>
                    <a:cubicBezTo>
                      <a:pt x="4009407" y="4890846"/>
                      <a:pt x="4013909" y="4884993"/>
                      <a:pt x="4015710" y="4881391"/>
                    </a:cubicBezTo>
                    <a:cubicBezTo>
                      <a:pt x="4022013" y="4858880"/>
                      <a:pt x="4005355" y="4882742"/>
                      <a:pt x="4005355" y="4891746"/>
                    </a:cubicBezTo>
                    <a:close/>
                    <a:moveTo>
                      <a:pt x="4112058" y="4924162"/>
                    </a:moveTo>
                    <a:cubicBezTo>
                      <a:pt x="4106205" y="4921011"/>
                      <a:pt x="4096300" y="4913807"/>
                      <a:pt x="4095850" y="4906603"/>
                    </a:cubicBezTo>
                    <a:cubicBezTo>
                      <a:pt x="4072438" y="4897599"/>
                      <a:pt x="4090447" y="4922361"/>
                      <a:pt x="4099001" y="4925063"/>
                    </a:cubicBezTo>
                    <a:cubicBezTo>
                      <a:pt x="4091798" y="4937669"/>
                      <a:pt x="4108456" y="4925513"/>
                      <a:pt x="4112058" y="4924162"/>
                    </a:cubicBezTo>
                    <a:close/>
                    <a:moveTo>
                      <a:pt x="4175539" y="5115957"/>
                    </a:moveTo>
                    <a:cubicBezTo>
                      <a:pt x="4166535" y="5111004"/>
                      <a:pt x="4171487" y="5125862"/>
                      <a:pt x="4171937" y="5130364"/>
                    </a:cubicBezTo>
                    <a:cubicBezTo>
                      <a:pt x="4180942" y="5138918"/>
                      <a:pt x="4175089" y="5118658"/>
                      <a:pt x="4175539" y="5115957"/>
                    </a:cubicBezTo>
                    <a:close/>
                    <a:moveTo>
                      <a:pt x="3974740" y="4888144"/>
                    </a:moveTo>
                    <a:lnTo>
                      <a:pt x="3985996" y="4903902"/>
                    </a:lnTo>
                    <a:cubicBezTo>
                      <a:pt x="4015710" y="4903002"/>
                      <a:pt x="3982394" y="4891296"/>
                      <a:pt x="3974740" y="4888144"/>
                    </a:cubicBezTo>
                    <a:close/>
                    <a:moveTo>
                      <a:pt x="4144474" y="5247422"/>
                    </a:moveTo>
                    <a:cubicBezTo>
                      <a:pt x="4144924" y="5217257"/>
                      <a:pt x="4134569" y="5253725"/>
                      <a:pt x="4121963" y="5242470"/>
                    </a:cubicBezTo>
                    <a:cubicBezTo>
                      <a:pt x="4112508" y="5266781"/>
                      <a:pt x="4134119" y="5248772"/>
                      <a:pt x="4144474" y="5247422"/>
                    </a:cubicBezTo>
                    <a:close/>
                    <a:moveTo>
                      <a:pt x="4095850" y="5126312"/>
                    </a:moveTo>
                    <a:cubicBezTo>
                      <a:pt x="4100352" y="5120459"/>
                      <a:pt x="4110257" y="5107403"/>
                      <a:pt x="4103053" y="5100650"/>
                    </a:cubicBezTo>
                    <a:cubicBezTo>
                      <a:pt x="4091348" y="5101550"/>
                      <a:pt x="4092248" y="5118658"/>
                      <a:pt x="4095850" y="5126312"/>
                    </a:cubicBezTo>
                    <a:close/>
                    <a:moveTo>
                      <a:pt x="4146725" y="4758030"/>
                    </a:moveTo>
                    <a:cubicBezTo>
                      <a:pt x="4155279" y="4733268"/>
                      <a:pt x="4165184" y="4793598"/>
                      <a:pt x="4172388" y="4720662"/>
                    </a:cubicBezTo>
                    <a:cubicBezTo>
                      <a:pt x="4162483" y="4742723"/>
                      <a:pt x="4121512" y="4719311"/>
                      <a:pt x="4130967" y="4748576"/>
                    </a:cubicBezTo>
                    <a:cubicBezTo>
                      <a:pt x="4129616" y="4758481"/>
                      <a:pt x="4138621" y="4761632"/>
                      <a:pt x="4146725" y="4758030"/>
                    </a:cubicBezTo>
                    <a:close/>
                    <a:moveTo>
                      <a:pt x="4129166" y="5184391"/>
                    </a:moveTo>
                    <a:cubicBezTo>
                      <a:pt x="4136370" y="5181239"/>
                      <a:pt x="4135469" y="5169083"/>
                      <a:pt x="4126465" y="5169533"/>
                    </a:cubicBezTo>
                    <a:cubicBezTo>
                      <a:pt x="4119711" y="5174486"/>
                      <a:pt x="4118811" y="5184841"/>
                      <a:pt x="4129166" y="5184391"/>
                    </a:cubicBezTo>
                    <a:close/>
                    <a:moveTo>
                      <a:pt x="4078291" y="4634670"/>
                    </a:moveTo>
                    <a:cubicBezTo>
                      <a:pt x="4067486" y="4612159"/>
                      <a:pt x="4044074" y="4630618"/>
                      <a:pt x="4048576" y="4649527"/>
                    </a:cubicBezTo>
                    <a:cubicBezTo>
                      <a:pt x="4064785" y="4660332"/>
                      <a:pt x="4080992" y="4655380"/>
                      <a:pt x="4078291" y="4634670"/>
                    </a:cubicBezTo>
                    <a:close/>
                    <a:moveTo>
                      <a:pt x="4372736" y="5218608"/>
                    </a:moveTo>
                    <a:cubicBezTo>
                      <a:pt x="4384442" y="5214105"/>
                      <a:pt x="4380390" y="5208252"/>
                      <a:pt x="4369585" y="5207352"/>
                    </a:cubicBezTo>
                    <a:cubicBezTo>
                      <a:pt x="4373187" y="5210954"/>
                      <a:pt x="4369585" y="5214105"/>
                      <a:pt x="4366884" y="5216807"/>
                    </a:cubicBezTo>
                    <a:cubicBezTo>
                      <a:pt x="4346624" y="5213205"/>
                      <a:pt x="4368685" y="5238868"/>
                      <a:pt x="4372736" y="5218608"/>
                    </a:cubicBezTo>
                    <a:close/>
                    <a:moveTo>
                      <a:pt x="4114309" y="5026813"/>
                    </a:moveTo>
                    <a:cubicBezTo>
                      <a:pt x="4065685" y="5043471"/>
                      <a:pt x="4072438" y="4993947"/>
                      <a:pt x="4055330" y="4969635"/>
                    </a:cubicBezTo>
                    <a:cubicBezTo>
                      <a:pt x="4041823" y="4949375"/>
                      <a:pt x="3998151" y="4963332"/>
                      <a:pt x="3975190" y="4949825"/>
                    </a:cubicBezTo>
                    <a:cubicBezTo>
                      <a:pt x="3937822" y="4902552"/>
                      <a:pt x="3935120" y="4925963"/>
                      <a:pt x="3895501" y="4954778"/>
                    </a:cubicBezTo>
                    <a:cubicBezTo>
                      <a:pt x="3915311" y="4949375"/>
                      <a:pt x="3960333" y="4960630"/>
                      <a:pt x="3991849" y="4987193"/>
                    </a:cubicBezTo>
                    <a:cubicBezTo>
                      <a:pt x="3999052" y="5022311"/>
                      <a:pt x="4028767" y="4996648"/>
                      <a:pt x="4046776" y="5004752"/>
                    </a:cubicBezTo>
                    <a:cubicBezTo>
                      <a:pt x="4066135" y="5025912"/>
                      <a:pt x="4078291" y="5049324"/>
                      <a:pt x="4107105" y="5054276"/>
                    </a:cubicBezTo>
                    <a:cubicBezTo>
                      <a:pt x="4120612" y="5058779"/>
                      <a:pt x="4122413" y="5031315"/>
                      <a:pt x="4114309" y="5026813"/>
                    </a:cubicBezTo>
                    <a:close/>
                    <a:moveTo>
                      <a:pt x="4305203" y="5083091"/>
                    </a:moveTo>
                    <a:cubicBezTo>
                      <a:pt x="4321411" y="5081290"/>
                      <a:pt x="4359230" y="5038069"/>
                      <a:pt x="4324563" y="5062381"/>
                    </a:cubicBezTo>
                    <a:cubicBezTo>
                      <a:pt x="4314208" y="5059229"/>
                      <a:pt x="4288995" y="5086692"/>
                      <a:pt x="4305203" y="5083091"/>
                    </a:cubicBezTo>
                    <a:close/>
                    <a:moveTo>
                      <a:pt x="2507916" y="2593812"/>
                    </a:moveTo>
                    <a:cubicBezTo>
                      <a:pt x="2493509" y="2588860"/>
                      <a:pt x="2474150" y="2587509"/>
                      <a:pt x="2464245" y="2571751"/>
                    </a:cubicBezTo>
                    <a:cubicBezTo>
                      <a:pt x="2390858" y="2583007"/>
                      <a:pt x="2526826" y="2660445"/>
                      <a:pt x="2507916" y="2593812"/>
                    </a:cubicBezTo>
                    <a:close/>
                    <a:moveTo>
                      <a:pt x="4295749" y="4968734"/>
                    </a:moveTo>
                    <a:cubicBezTo>
                      <a:pt x="4308805" y="4944422"/>
                      <a:pt x="4285844" y="4909305"/>
                      <a:pt x="4256579" y="4930916"/>
                    </a:cubicBezTo>
                    <a:cubicBezTo>
                      <a:pt x="4255229" y="4947123"/>
                      <a:pt x="4288095" y="4951176"/>
                      <a:pt x="4276389" y="4969184"/>
                    </a:cubicBezTo>
                    <a:cubicBezTo>
                      <a:pt x="4253428" y="4983141"/>
                      <a:pt x="4301151" y="4999350"/>
                      <a:pt x="4295749" y="4968734"/>
                    </a:cubicBezTo>
                    <a:close/>
                    <a:moveTo>
                      <a:pt x="4121512" y="5139819"/>
                    </a:moveTo>
                    <a:cubicBezTo>
                      <a:pt x="4114759" y="5125862"/>
                      <a:pt x="4103053" y="5136667"/>
                      <a:pt x="4112058" y="5145221"/>
                    </a:cubicBezTo>
                    <a:cubicBezTo>
                      <a:pt x="4108906" y="5165932"/>
                      <a:pt x="4119261" y="5148823"/>
                      <a:pt x="4121512" y="5139819"/>
                    </a:cubicBezTo>
                    <a:close/>
                    <a:moveTo>
                      <a:pt x="4167435" y="5061030"/>
                    </a:moveTo>
                    <a:cubicBezTo>
                      <a:pt x="4168336" y="5052926"/>
                      <a:pt x="4125565" y="5036268"/>
                      <a:pt x="4138171" y="5060580"/>
                    </a:cubicBezTo>
                    <a:cubicBezTo>
                      <a:pt x="4155279" y="5071385"/>
                      <a:pt x="4189496" y="5100650"/>
                      <a:pt x="4167435" y="5061030"/>
                    </a:cubicBezTo>
                    <a:close/>
                    <a:moveTo>
                      <a:pt x="4159781" y="5208252"/>
                    </a:moveTo>
                    <a:cubicBezTo>
                      <a:pt x="4169686" y="5204651"/>
                      <a:pt x="4163383" y="5196997"/>
                      <a:pt x="4158881" y="5192044"/>
                    </a:cubicBezTo>
                    <a:cubicBezTo>
                      <a:pt x="4149876" y="5192945"/>
                      <a:pt x="4156180" y="5204201"/>
                      <a:pt x="4159781" y="5208252"/>
                    </a:cubicBezTo>
                    <a:close/>
                    <a:moveTo>
                      <a:pt x="4210206" y="5185741"/>
                    </a:moveTo>
                    <a:cubicBezTo>
                      <a:pt x="4222813" y="5187542"/>
                      <a:pt x="4227315" y="5170884"/>
                      <a:pt x="4224163" y="5161430"/>
                    </a:cubicBezTo>
                    <a:cubicBezTo>
                      <a:pt x="4213808" y="5158728"/>
                      <a:pt x="4200301" y="5178538"/>
                      <a:pt x="4210206" y="5185741"/>
                    </a:cubicBezTo>
                    <a:close/>
                    <a:moveTo>
                      <a:pt x="3031074" y="101383"/>
                    </a:moveTo>
                    <a:cubicBezTo>
                      <a:pt x="3022070" y="109487"/>
                      <a:pt x="2984702" y="115339"/>
                      <a:pt x="2993706" y="124794"/>
                    </a:cubicBezTo>
                    <a:cubicBezTo>
                      <a:pt x="3031975" y="176570"/>
                      <a:pt x="3095906" y="34750"/>
                      <a:pt x="3031074" y="101383"/>
                    </a:cubicBezTo>
                    <a:close/>
                    <a:moveTo>
                      <a:pt x="3053135" y="129296"/>
                    </a:moveTo>
                    <a:cubicBezTo>
                      <a:pt x="3040979" y="132448"/>
                      <a:pt x="3041880" y="163063"/>
                      <a:pt x="3054036" y="150007"/>
                    </a:cubicBezTo>
                    <a:cubicBezTo>
                      <a:pt x="3056737" y="152708"/>
                      <a:pt x="3054486" y="162613"/>
                      <a:pt x="3060789" y="163513"/>
                    </a:cubicBezTo>
                    <a:cubicBezTo>
                      <a:pt x="3073845" y="154059"/>
                      <a:pt x="3085551" y="130647"/>
                      <a:pt x="3072045" y="114439"/>
                    </a:cubicBezTo>
                    <a:cubicBezTo>
                      <a:pt x="3067092" y="103634"/>
                      <a:pt x="3061689" y="136500"/>
                      <a:pt x="3053135" y="129296"/>
                    </a:cubicBezTo>
                    <a:close/>
                    <a:moveTo>
                      <a:pt x="4189046" y="4655380"/>
                    </a:moveTo>
                    <a:cubicBezTo>
                      <a:pt x="4183193" y="4642323"/>
                      <a:pt x="4169236" y="4644574"/>
                      <a:pt x="4160231" y="4652679"/>
                    </a:cubicBezTo>
                    <a:cubicBezTo>
                      <a:pt x="4168786" y="4659432"/>
                      <a:pt x="4180041" y="4664384"/>
                      <a:pt x="4189046" y="4655380"/>
                    </a:cubicBezTo>
                    <a:close/>
                    <a:moveTo>
                      <a:pt x="4245324" y="4822412"/>
                    </a:moveTo>
                    <a:cubicBezTo>
                      <a:pt x="4231817" y="4843122"/>
                      <a:pt x="4253428" y="4846274"/>
                      <a:pt x="4269636" y="4846724"/>
                    </a:cubicBezTo>
                    <a:cubicBezTo>
                      <a:pt x="4273238" y="4839070"/>
                      <a:pt x="4279991" y="4825563"/>
                      <a:pt x="4290346" y="4826464"/>
                    </a:cubicBezTo>
                    <a:cubicBezTo>
                      <a:pt x="4239921" y="4864733"/>
                      <a:pt x="4343472" y="4866984"/>
                      <a:pt x="4318710" y="4839070"/>
                    </a:cubicBezTo>
                    <a:cubicBezTo>
                      <a:pt x="4358329" y="4846274"/>
                      <a:pt x="4295749" y="4814759"/>
                      <a:pt x="4302502" y="4802602"/>
                    </a:cubicBezTo>
                    <a:cubicBezTo>
                      <a:pt x="4278190" y="4782792"/>
                      <a:pt x="4270086" y="4825113"/>
                      <a:pt x="4245324" y="4822412"/>
                    </a:cubicBezTo>
                    <a:close/>
                    <a:moveTo>
                      <a:pt x="3167942" y="41053"/>
                    </a:moveTo>
                    <a:cubicBezTo>
                      <a:pt x="3216116" y="25295"/>
                      <a:pt x="3139128" y="533"/>
                      <a:pt x="3143180" y="34300"/>
                    </a:cubicBezTo>
                    <a:cubicBezTo>
                      <a:pt x="3153535" y="31598"/>
                      <a:pt x="3157587" y="45105"/>
                      <a:pt x="3167942" y="41053"/>
                    </a:cubicBezTo>
                    <a:close/>
                    <a:moveTo>
                      <a:pt x="2847834" y="299931"/>
                    </a:moveTo>
                    <a:cubicBezTo>
                      <a:pt x="2845583" y="271116"/>
                      <a:pt x="2912666" y="217540"/>
                      <a:pt x="2868544" y="232397"/>
                    </a:cubicBezTo>
                    <a:cubicBezTo>
                      <a:pt x="2856838" y="204033"/>
                      <a:pt x="2847834" y="186024"/>
                      <a:pt x="2852336" y="230596"/>
                    </a:cubicBezTo>
                    <a:cubicBezTo>
                      <a:pt x="2838379" y="232847"/>
                      <a:pt x="2836578" y="258960"/>
                      <a:pt x="2837929" y="270666"/>
                    </a:cubicBezTo>
                    <a:cubicBezTo>
                      <a:pt x="2822622" y="259861"/>
                      <a:pt x="2781201" y="333697"/>
                      <a:pt x="2847834" y="299931"/>
                    </a:cubicBezTo>
                    <a:close/>
                    <a:moveTo>
                      <a:pt x="2933376" y="215289"/>
                    </a:moveTo>
                    <a:cubicBezTo>
                      <a:pt x="2945532" y="222042"/>
                      <a:pt x="2941930" y="199531"/>
                      <a:pt x="2941480" y="194128"/>
                    </a:cubicBezTo>
                    <a:cubicBezTo>
                      <a:pt x="2926173" y="181522"/>
                      <a:pt x="2910415" y="217540"/>
                      <a:pt x="2933376" y="215289"/>
                    </a:cubicBezTo>
                    <a:close/>
                    <a:moveTo>
                      <a:pt x="2890155" y="220241"/>
                    </a:moveTo>
                    <a:cubicBezTo>
                      <a:pt x="2931125" y="225194"/>
                      <a:pt x="2869895" y="178371"/>
                      <a:pt x="2877999" y="200431"/>
                    </a:cubicBezTo>
                    <a:cubicBezTo>
                      <a:pt x="2883402" y="204934"/>
                      <a:pt x="2887003" y="213938"/>
                      <a:pt x="2890155" y="220241"/>
                    </a:cubicBezTo>
                    <a:close/>
                    <a:moveTo>
                      <a:pt x="3086902" y="121643"/>
                    </a:moveTo>
                    <a:cubicBezTo>
                      <a:pt x="3114365" y="106335"/>
                      <a:pt x="3068443" y="76170"/>
                      <a:pt x="3073395" y="101833"/>
                    </a:cubicBezTo>
                    <a:cubicBezTo>
                      <a:pt x="3074746" y="109487"/>
                      <a:pt x="3078798" y="118941"/>
                      <a:pt x="3086902" y="121643"/>
                    </a:cubicBezTo>
                    <a:close/>
                    <a:moveTo>
                      <a:pt x="4232718" y="5115957"/>
                    </a:moveTo>
                    <a:cubicBezTo>
                      <a:pt x="4247125" y="5106502"/>
                      <a:pt x="4233168" y="5105152"/>
                      <a:pt x="4224163" y="5103801"/>
                    </a:cubicBezTo>
                    <a:cubicBezTo>
                      <a:pt x="4215609" y="5111454"/>
                      <a:pt x="4221462" y="5123161"/>
                      <a:pt x="4232718" y="5115957"/>
                    </a:cubicBezTo>
                    <a:close/>
                    <a:moveTo>
                      <a:pt x="2757339" y="385473"/>
                    </a:moveTo>
                    <a:cubicBezTo>
                      <a:pt x="2775798" y="407984"/>
                      <a:pt x="2773097" y="354407"/>
                      <a:pt x="2789305" y="368815"/>
                    </a:cubicBezTo>
                    <a:cubicBezTo>
                      <a:pt x="2823972" y="362511"/>
                      <a:pt x="2797409" y="353507"/>
                      <a:pt x="2813167" y="330996"/>
                    </a:cubicBezTo>
                    <a:cubicBezTo>
                      <a:pt x="2812717" y="309385"/>
                      <a:pt x="2785253" y="309835"/>
                      <a:pt x="2777149" y="305783"/>
                    </a:cubicBezTo>
                    <a:cubicBezTo>
                      <a:pt x="2779850" y="314788"/>
                      <a:pt x="2771296" y="314338"/>
                      <a:pt x="2765894" y="319290"/>
                    </a:cubicBezTo>
                    <a:cubicBezTo>
                      <a:pt x="2764543" y="327844"/>
                      <a:pt x="2792457" y="339100"/>
                      <a:pt x="2758240" y="335498"/>
                    </a:cubicBezTo>
                    <a:cubicBezTo>
                      <a:pt x="2748785" y="345853"/>
                      <a:pt x="2758690" y="362511"/>
                      <a:pt x="2756439" y="374667"/>
                    </a:cubicBezTo>
                    <a:cubicBezTo>
                      <a:pt x="2748335" y="379170"/>
                      <a:pt x="2744733" y="388174"/>
                      <a:pt x="2757339" y="385473"/>
                    </a:cubicBezTo>
                    <a:close/>
                    <a:moveTo>
                      <a:pt x="4206154" y="5088493"/>
                    </a:moveTo>
                    <a:cubicBezTo>
                      <a:pt x="4199851" y="5092545"/>
                      <a:pt x="4171487" y="5079939"/>
                      <a:pt x="4180491" y="5091645"/>
                    </a:cubicBezTo>
                    <a:cubicBezTo>
                      <a:pt x="4189946" y="5102450"/>
                      <a:pt x="4221012" y="5110554"/>
                      <a:pt x="4206154" y="5088493"/>
                    </a:cubicBezTo>
                    <a:close/>
                    <a:moveTo>
                      <a:pt x="4250276" y="5220859"/>
                    </a:moveTo>
                    <a:cubicBezTo>
                      <a:pt x="4244423" y="5215906"/>
                      <a:pt x="4223713" y="5209153"/>
                      <a:pt x="4235869" y="5223110"/>
                    </a:cubicBezTo>
                    <a:cubicBezTo>
                      <a:pt x="4243073" y="5228512"/>
                      <a:pt x="4248925" y="5234365"/>
                      <a:pt x="4250276" y="5220859"/>
                    </a:cubicBezTo>
                    <a:close/>
                    <a:moveTo>
                      <a:pt x="4303402" y="5198348"/>
                    </a:moveTo>
                    <a:cubicBezTo>
                      <a:pt x="4305203" y="5188443"/>
                      <a:pt x="4335368" y="5174486"/>
                      <a:pt x="4316909" y="5172685"/>
                    </a:cubicBezTo>
                    <a:cubicBezTo>
                      <a:pt x="4312857" y="5184841"/>
                      <a:pt x="4274138" y="5210053"/>
                      <a:pt x="4303402" y="5198348"/>
                    </a:cubicBezTo>
                    <a:close/>
                    <a:moveTo>
                      <a:pt x="4267385" y="5267232"/>
                    </a:moveTo>
                    <a:cubicBezTo>
                      <a:pt x="4258380" y="5251924"/>
                      <a:pt x="4257029" y="5257777"/>
                      <a:pt x="4257480" y="5271283"/>
                    </a:cubicBezTo>
                    <a:cubicBezTo>
                      <a:pt x="4250726" y="5279838"/>
                      <a:pt x="4267835" y="5275786"/>
                      <a:pt x="4267385" y="5267232"/>
                    </a:cubicBezTo>
                    <a:close/>
                    <a:moveTo>
                      <a:pt x="4257930" y="5147022"/>
                    </a:moveTo>
                    <a:cubicBezTo>
                      <a:pt x="4241272" y="5147923"/>
                      <a:pt x="4228215" y="5179889"/>
                      <a:pt x="4251177" y="5187992"/>
                    </a:cubicBezTo>
                    <a:cubicBezTo>
                      <a:pt x="4265584" y="5181239"/>
                      <a:pt x="4267385" y="5158278"/>
                      <a:pt x="4257930" y="5147022"/>
                    </a:cubicBezTo>
                    <a:close/>
                    <a:moveTo>
                      <a:pt x="3221969" y="4423065"/>
                    </a:moveTo>
                    <a:cubicBezTo>
                      <a:pt x="3222869" y="4423966"/>
                      <a:pt x="3223769" y="4424416"/>
                      <a:pt x="3225120" y="4425316"/>
                    </a:cubicBezTo>
                    <a:cubicBezTo>
                      <a:pt x="3217917" y="4423515"/>
                      <a:pt x="3161189" y="4399653"/>
                      <a:pt x="3154435" y="4404606"/>
                    </a:cubicBezTo>
                    <a:cubicBezTo>
                      <a:pt x="3146331" y="4413160"/>
                      <a:pt x="3219267" y="4425316"/>
                      <a:pt x="3254835" y="4441074"/>
                    </a:cubicBezTo>
                    <a:cubicBezTo>
                      <a:pt x="3243129" y="4432970"/>
                      <a:pt x="3232324" y="4423515"/>
                      <a:pt x="3221969" y="4423065"/>
                    </a:cubicBezTo>
                    <a:close/>
                    <a:moveTo>
                      <a:pt x="2946433" y="4282596"/>
                    </a:moveTo>
                    <a:cubicBezTo>
                      <a:pt x="2962641" y="4288899"/>
                      <a:pt x="2945983" y="4277643"/>
                      <a:pt x="2945532" y="4273591"/>
                    </a:cubicBezTo>
                    <a:cubicBezTo>
                      <a:pt x="2926623" y="4263687"/>
                      <a:pt x="2937428" y="4275392"/>
                      <a:pt x="2946433" y="4282596"/>
                    </a:cubicBezTo>
                    <a:close/>
                    <a:moveTo>
                      <a:pt x="2921670" y="4218664"/>
                    </a:moveTo>
                    <a:cubicBezTo>
                      <a:pt x="2933376" y="4210560"/>
                      <a:pt x="2864492" y="4161486"/>
                      <a:pt x="2871246" y="4170040"/>
                    </a:cubicBezTo>
                    <a:cubicBezTo>
                      <a:pt x="2879800" y="4179495"/>
                      <a:pt x="2912216" y="4229469"/>
                      <a:pt x="2921670" y="4218664"/>
                    </a:cubicBezTo>
                    <a:close/>
                    <a:moveTo>
                      <a:pt x="2873947" y="4121416"/>
                    </a:moveTo>
                    <a:cubicBezTo>
                      <a:pt x="2853237" y="4064688"/>
                      <a:pt x="2810466" y="4108360"/>
                      <a:pt x="2851886" y="4114663"/>
                    </a:cubicBezTo>
                    <a:cubicBezTo>
                      <a:pt x="2854137" y="4126819"/>
                      <a:pt x="2865843" y="4125018"/>
                      <a:pt x="2873947" y="4121416"/>
                    </a:cubicBezTo>
                    <a:close/>
                    <a:moveTo>
                      <a:pt x="2817669" y="4130421"/>
                    </a:moveTo>
                    <a:cubicBezTo>
                      <a:pt x="2842431" y="4214612"/>
                      <a:pt x="2846483" y="4151131"/>
                      <a:pt x="2827124" y="4115563"/>
                    </a:cubicBezTo>
                    <a:cubicBezTo>
                      <a:pt x="2823072" y="4111962"/>
                      <a:pt x="2825323" y="4092602"/>
                      <a:pt x="2819470" y="4094853"/>
                    </a:cubicBezTo>
                    <a:cubicBezTo>
                      <a:pt x="2806864" y="4101156"/>
                      <a:pt x="2831176" y="4120966"/>
                      <a:pt x="2817669" y="4130421"/>
                    </a:cubicBezTo>
                    <a:close/>
                    <a:moveTo>
                      <a:pt x="2197713" y="2594713"/>
                    </a:moveTo>
                    <a:cubicBezTo>
                      <a:pt x="2197263" y="2582107"/>
                      <a:pt x="2216623" y="2584358"/>
                      <a:pt x="2224727" y="2583457"/>
                    </a:cubicBezTo>
                    <a:cubicBezTo>
                      <a:pt x="2229679" y="2569500"/>
                      <a:pt x="2186007" y="2592462"/>
                      <a:pt x="2212120" y="2553292"/>
                    </a:cubicBezTo>
                    <a:cubicBezTo>
                      <a:pt x="2206718" y="2547890"/>
                      <a:pt x="2199514" y="2574453"/>
                      <a:pt x="2197263" y="2575804"/>
                    </a:cubicBezTo>
                    <a:cubicBezTo>
                      <a:pt x="2198163" y="2575804"/>
                      <a:pt x="2191860" y="2606419"/>
                      <a:pt x="2197713" y="2594713"/>
                    </a:cubicBezTo>
                    <a:close/>
                    <a:moveTo>
                      <a:pt x="2927073" y="4284847"/>
                    </a:moveTo>
                    <a:cubicBezTo>
                      <a:pt x="2923471" y="4281245"/>
                      <a:pt x="2879349" y="4233972"/>
                      <a:pt x="2890155" y="4253331"/>
                    </a:cubicBezTo>
                    <a:cubicBezTo>
                      <a:pt x="2893757" y="4256033"/>
                      <a:pt x="2923471" y="4294302"/>
                      <a:pt x="2927073" y="4284847"/>
                    </a:cubicBezTo>
                    <a:close/>
                    <a:moveTo>
                      <a:pt x="1119881" y="3872443"/>
                    </a:moveTo>
                    <a:cubicBezTo>
                      <a:pt x="1102323" y="3852183"/>
                      <a:pt x="1109976" y="3880097"/>
                      <a:pt x="1118080" y="3888651"/>
                    </a:cubicBezTo>
                    <a:cubicBezTo>
                      <a:pt x="1127085" y="3919266"/>
                      <a:pt x="1131587" y="3882348"/>
                      <a:pt x="1119881" y="3872443"/>
                    </a:cubicBezTo>
                    <a:close/>
                    <a:moveTo>
                      <a:pt x="2909514" y="4247028"/>
                    </a:moveTo>
                    <a:cubicBezTo>
                      <a:pt x="2911315" y="4255132"/>
                      <a:pt x="2924822" y="4262336"/>
                      <a:pt x="2931125" y="4266388"/>
                    </a:cubicBezTo>
                    <a:cubicBezTo>
                      <a:pt x="2931575" y="4260535"/>
                      <a:pt x="2913116" y="4250180"/>
                      <a:pt x="2909514" y="4247028"/>
                    </a:cubicBezTo>
                    <a:close/>
                    <a:moveTo>
                      <a:pt x="2877999" y="4155183"/>
                    </a:moveTo>
                    <a:cubicBezTo>
                      <a:pt x="2871696" y="4143477"/>
                      <a:pt x="2855038" y="4133572"/>
                      <a:pt x="2860890" y="4154733"/>
                    </a:cubicBezTo>
                    <a:cubicBezTo>
                      <a:pt x="2868094" y="4152481"/>
                      <a:pt x="2887454" y="4169590"/>
                      <a:pt x="2877999" y="4155183"/>
                    </a:cubicBezTo>
                    <a:close/>
                    <a:moveTo>
                      <a:pt x="3254385" y="4441524"/>
                    </a:moveTo>
                    <a:cubicBezTo>
                      <a:pt x="3258887" y="4444676"/>
                      <a:pt x="3263839" y="4447827"/>
                      <a:pt x="3268792" y="4450078"/>
                    </a:cubicBezTo>
                    <a:cubicBezTo>
                      <a:pt x="3265640" y="4446927"/>
                      <a:pt x="3260688" y="4444226"/>
                      <a:pt x="3254385" y="4441524"/>
                    </a:cubicBezTo>
                    <a:close/>
                    <a:moveTo>
                      <a:pt x="3284549" y="4459083"/>
                    </a:moveTo>
                    <a:cubicBezTo>
                      <a:pt x="3282749" y="4457732"/>
                      <a:pt x="3280498" y="4456832"/>
                      <a:pt x="3278697" y="4455481"/>
                    </a:cubicBezTo>
                    <a:cubicBezTo>
                      <a:pt x="3280498" y="4456832"/>
                      <a:pt x="3282298" y="4458182"/>
                      <a:pt x="3284549" y="4459083"/>
                    </a:cubicBezTo>
                    <a:close/>
                    <a:moveTo>
                      <a:pt x="3229172" y="4448728"/>
                    </a:moveTo>
                    <a:lnTo>
                      <a:pt x="3228722" y="4448278"/>
                    </a:lnTo>
                    <a:cubicBezTo>
                      <a:pt x="3228722" y="4448728"/>
                      <a:pt x="3229172" y="4448728"/>
                      <a:pt x="3229172" y="4448728"/>
                    </a:cubicBezTo>
                    <a:close/>
                    <a:moveTo>
                      <a:pt x="3124270" y="4362735"/>
                    </a:moveTo>
                    <a:cubicBezTo>
                      <a:pt x="3104911" y="4342926"/>
                      <a:pt x="3033325" y="4364086"/>
                      <a:pt x="3095006" y="4372640"/>
                    </a:cubicBezTo>
                    <a:cubicBezTo>
                      <a:pt x="3103110" y="4371740"/>
                      <a:pt x="3119318" y="4370839"/>
                      <a:pt x="3124270" y="4362735"/>
                    </a:cubicBezTo>
                    <a:close/>
                    <a:moveTo>
                      <a:pt x="3162989" y="4421264"/>
                    </a:moveTo>
                    <a:cubicBezTo>
                      <a:pt x="3157137" y="4411809"/>
                      <a:pt x="3096357" y="4410909"/>
                      <a:pt x="3102660" y="4419463"/>
                    </a:cubicBezTo>
                    <a:cubicBezTo>
                      <a:pt x="3117967" y="4437022"/>
                      <a:pt x="3143180" y="4418113"/>
                      <a:pt x="3162989" y="4421264"/>
                    </a:cubicBezTo>
                    <a:close/>
                    <a:moveTo>
                      <a:pt x="3160738" y="4388848"/>
                    </a:moveTo>
                    <a:cubicBezTo>
                      <a:pt x="3130574" y="4390649"/>
                      <a:pt x="3095006" y="4376242"/>
                      <a:pt x="3066642" y="4382995"/>
                    </a:cubicBezTo>
                    <a:cubicBezTo>
                      <a:pt x="3089603" y="4399653"/>
                      <a:pt x="3135076" y="4393801"/>
                      <a:pt x="3160738" y="4388848"/>
                    </a:cubicBezTo>
                    <a:close/>
                    <a:moveTo>
                      <a:pt x="3228722" y="4448278"/>
                    </a:moveTo>
                    <a:cubicBezTo>
                      <a:pt x="3220168" y="4441974"/>
                      <a:pt x="3202609" y="4436572"/>
                      <a:pt x="3192254" y="4436572"/>
                    </a:cubicBezTo>
                    <a:cubicBezTo>
                      <a:pt x="3159838" y="4439723"/>
                      <a:pt x="3222419" y="4446027"/>
                      <a:pt x="3228722" y="4448278"/>
                    </a:cubicBezTo>
                    <a:close/>
                    <a:moveTo>
                      <a:pt x="3623116" y="5041220"/>
                    </a:moveTo>
                    <a:cubicBezTo>
                      <a:pt x="3648329" y="5029964"/>
                      <a:pt x="3640675" y="5033116"/>
                      <a:pt x="3639325" y="5005652"/>
                    </a:cubicBezTo>
                    <a:cubicBezTo>
                      <a:pt x="3627169" y="4986743"/>
                      <a:pt x="3619965" y="5030865"/>
                      <a:pt x="3623116" y="5041220"/>
                    </a:cubicBezTo>
                    <a:close/>
                    <a:moveTo>
                      <a:pt x="4347074" y="5437415"/>
                    </a:moveTo>
                    <a:cubicBezTo>
                      <a:pt x="4315558" y="5474334"/>
                      <a:pt x="4343022" y="5387441"/>
                      <a:pt x="4292597" y="5429762"/>
                    </a:cubicBezTo>
                    <a:cubicBezTo>
                      <a:pt x="4274138" y="5426160"/>
                      <a:pt x="4247575" y="5438316"/>
                      <a:pt x="4231817" y="5426160"/>
                    </a:cubicBezTo>
                    <a:cubicBezTo>
                      <a:pt x="4206154" y="5418506"/>
                      <a:pt x="4139521" y="5472533"/>
                      <a:pt x="4137720" y="5435614"/>
                    </a:cubicBezTo>
                    <a:cubicBezTo>
                      <a:pt x="4105305" y="5444619"/>
                      <a:pt x="4134119" y="5428411"/>
                      <a:pt x="4124214" y="5418956"/>
                    </a:cubicBezTo>
                    <a:cubicBezTo>
                      <a:pt x="4081443" y="5458576"/>
                      <a:pt x="4074239" y="5409502"/>
                      <a:pt x="4067936" y="5427961"/>
                    </a:cubicBezTo>
                    <a:cubicBezTo>
                      <a:pt x="4073339" y="5450922"/>
                      <a:pt x="4056230" y="5433814"/>
                      <a:pt x="4051278" y="5441918"/>
                    </a:cubicBezTo>
                    <a:cubicBezTo>
                      <a:pt x="4026065" y="5531512"/>
                      <a:pt x="4206154" y="5435614"/>
                      <a:pt x="4210206" y="5501347"/>
                    </a:cubicBezTo>
                    <a:cubicBezTo>
                      <a:pt x="4265134" y="5479286"/>
                      <a:pt x="4408754" y="5481087"/>
                      <a:pt x="4397049" y="5406350"/>
                    </a:cubicBezTo>
                    <a:cubicBezTo>
                      <a:pt x="4377239" y="5428861"/>
                      <a:pt x="4371386" y="5423909"/>
                      <a:pt x="4347074" y="5437415"/>
                    </a:cubicBezTo>
                    <a:close/>
                    <a:moveTo>
                      <a:pt x="4420010" y="5126312"/>
                    </a:moveTo>
                    <a:cubicBezTo>
                      <a:pt x="4426313" y="5130364"/>
                      <a:pt x="4429014" y="5139819"/>
                      <a:pt x="4427664" y="5147022"/>
                    </a:cubicBezTo>
                    <a:cubicBezTo>
                      <a:pt x="4452426" y="5140269"/>
                      <a:pt x="4435317" y="5130364"/>
                      <a:pt x="4420010" y="5126312"/>
                    </a:cubicBezTo>
                    <a:close/>
                    <a:moveTo>
                      <a:pt x="4437118" y="5178538"/>
                    </a:moveTo>
                    <a:cubicBezTo>
                      <a:pt x="4449725" y="5166382"/>
                      <a:pt x="4469084" y="5158728"/>
                      <a:pt x="4481690" y="5145672"/>
                    </a:cubicBezTo>
                    <a:cubicBezTo>
                      <a:pt x="4466383" y="5134416"/>
                      <a:pt x="4426763" y="5173585"/>
                      <a:pt x="4437118" y="5178538"/>
                    </a:cubicBezTo>
                    <a:close/>
                    <a:moveTo>
                      <a:pt x="4053979" y="5111004"/>
                    </a:moveTo>
                    <a:cubicBezTo>
                      <a:pt x="4074689" y="5102000"/>
                      <a:pt x="4051278" y="5013757"/>
                      <a:pt x="4023364" y="5016008"/>
                    </a:cubicBezTo>
                    <a:cubicBezTo>
                      <a:pt x="3975640" y="5007003"/>
                      <a:pt x="3940073" y="4967383"/>
                      <a:pt x="3886046" y="4966933"/>
                    </a:cubicBezTo>
                    <a:cubicBezTo>
                      <a:pt x="3829769" y="4953877"/>
                      <a:pt x="3906756" y="4955228"/>
                      <a:pt x="3915761" y="4924612"/>
                    </a:cubicBezTo>
                    <a:cubicBezTo>
                      <a:pt x="3902254" y="4934067"/>
                      <a:pt x="3875241" y="4894448"/>
                      <a:pt x="3892800" y="4886794"/>
                    </a:cubicBezTo>
                    <a:cubicBezTo>
                      <a:pt x="3929268" y="4873738"/>
                      <a:pt x="3918012" y="4899850"/>
                      <a:pt x="3924765" y="4912907"/>
                    </a:cubicBezTo>
                    <a:cubicBezTo>
                      <a:pt x="3988247" y="4870136"/>
                      <a:pt x="3795552" y="4804853"/>
                      <a:pt x="3836972" y="4731017"/>
                    </a:cubicBezTo>
                    <a:cubicBezTo>
                      <a:pt x="3817162" y="4715710"/>
                      <a:pt x="3870289" y="4675190"/>
                      <a:pt x="3862635" y="4701752"/>
                    </a:cubicBezTo>
                    <a:cubicBezTo>
                      <a:pt x="3848228" y="4726515"/>
                      <a:pt x="3903155" y="4732368"/>
                      <a:pt x="3918012" y="4740021"/>
                    </a:cubicBezTo>
                    <a:cubicBezTo>
                      <a:pt x="3918462" y="4763883"/>
                      <a:pt x="3942774" y="4783243"/>
                      <a:pt x="3964835" y="4775589"/>
                    </a:cubicBezTo>
                    <a:cubicBezTo>
                      <a:pt x="3965736" y="4763883"/>
                      <a:pt x="3914410" y="4755329"/>
                      <a:pt x="3930618" y="4730567"/>
                    </a:cubicBezTo>
                    <a:cubicBezTo>
                      <a:pt x="3965736" y="4717060"/>
                      <a:pt x="3992299" y="4786844"/>
                      <a:pt x="4003104" y="4754879"/>
                    </a:cubicBezTo>
                    <a:cubicBezTo>
                      <a:pt x="3969788" y="4719311"/>
                      <a:pt x="3939623" y="4697701"/>
                      <a:pt x="4015710" y="4712558"/>
                    </a:cubicBezTo>
                    <a:cubicBezTo>
                      <a:pt x="4025165" y="4719761"/>
                      <a:pt x="4050377" y="4740472"/>
                      <a:pt x="4031918" y="4715710"/>
                    </a:cubicBezTo>
                    <a:cubicBezTo>
                      <a:pt x="4021563" y="4687796"/>
                      <a:pt x="3962584" y="4712108"/>
                      <a:pt x="3976541" y="4678791"/>
                    </a:cubicBezTo>
                    <a:cubicBezTo>
                      <a:pt x="3939623" y="4656280"/>
                      <a:pt x="3964385" y="4642323"/>
                      <a:pt x="3995900" y="4647276"/>
                    </a:cubicBezTo>
                    <a:cubicBezTo>
                      <a:pt x="4019312" y="4634219"/>
                      <a:pt x="4027866" y="4586496"/>
                      <a:pt x="4061183" y="4612159"/>
                    </a:cubicBezTo>
                    <a:cubicBezTo>
                      <a:pt x="4110257" y="4604054"/>
                      <a:pt x="4068836" y="4573439"/>
                      <a:pt x="4154829" y="4590098"/>
                    </a:cubicBezTo>
                    <a:cubicBezTo>
                      <a:pt x="4169236" y="4589647"/>
                      <a:pt x="4206605" y="4584695"/>
                      <a:pt x="4217860" y="4596851"/>
                    </a:cubicBezTo>
                    <a:cubicBezTo>
                      <a:pt x="4241722" y="4574790"/>
                      <a:pt x="4244423" y="4546876"/>
                      <a:pt x="4234969" y="4517162"/>
                    </a:cubicBezTo>
                    <a:cubicBezTo>
                      <a:pt x="4240371" y="4500053"/>
                      <a:pt x="4273238" y="4490598"/>
                      <a:pt x="4258830" y="4469888"/>
                    </a:cubicBezTo>
                    <a:cubicBezTo>
                      <a:pt x="4213358" y="4428468"/>
                      <a:pt x="4202102" y="4446927"/>
                      <a:pt x="4219661" y="4499603"/>
                    </a:cubicBezTo>
                    <a:cubicBezTo>
                      <a:pt x="4175989" y="4545976"/>
                      <a:pt x="4109807" y="4534720"/>
                      <a:pt x="4057581" y="4540573"/>
                    </a:cubicBezTo>
                    <a:cubicBezTo>
                      <a:pt x="4006256" y="4523014"/>
                      <a:pt x="4044975" y="4513560"/>
                      <a:pt x="4001303" y="4526166"/>
                    </a:cubicBezTo>
                    <a:cubicBezTo>
                      <a:pt x="3940523" y="4549578"/>
                      <a:pt x="3913060" y="4574340"/>
                      <a:pt x="3841925" y="4584695"/>
                    </a:cubicBezTo>
                    <a:cubicBezTo>
                      <a:pt x="3824816" y="4589647"/>
                      <a:pt x="3846427" y="4609457"/>
                      <a:pt x="3818063" y="4619362"/>
                    </a:cubicBezTo>
                    <a:cubicBezTo>
                      <a:pt x="3720365" y="4618912"/>
                      <a:pt x="3749179" y="4677891"/>
                      <a:pt x="3683446" y="4677441"/>
                    </a:cubicBezTo>
                    <a:cubicBezTo>
                      <a:pt x="3674892" y="4692298"/>
                      <a:pt x="3638874" y="4683293"/>
                      <a:pt x="3637074" y="4698151"/>
                    </a:cubicBezTo>
                    <a:cubicBezTo>
                      <a:pt x="3655082" y="4717060"/>
                      <a:pt x="3648779" y="4746775"/>
                      <a:pt x="3624467" y="4756680"/>
                    </a:cubicBezTo>
                    <a:cubicBezTo>
                      <a:pt x="3612311" y="4785043"/>
                      <a:pt x="3623567" y="4818360"/>
                      <a:pt x="3584398" y="4823763"/>
                    </a:cubicBezTo>
                    <a:cubicBezTo>
                      <a:pt x="3566389" y="4838170"/>
                      <a:pt x="3594753" y="4848525"/>
                      <a:pt x="3583047" y="4863832"/>
                    </a:cubicBezTo>
                    <a:cubicBezTo>
                      <a:pt x="3570891" y="4871937"/>
                      <a:pt x="3573142" y="4896249"/>
                      <a:pt x="3551081" y="4887694"/>
                    </a:cubicBezTo>
                    <a:cubicBezTo>
                      <a:pt x="3592952" y="4950275"/>
                      <a:pt x="3620865" y="4966933"/>
                      <a:pt x="3686598" y="4970985"/>
                    </a:cubicBezTo>
                    <a:cubicBezTo>
                      <a:pt x="3697403" y="5003852"/>
                      <a:pt x="3639325" y="4965132"/>
                      <a:pt x="3643376" y="4993046"/>
                    </a:cubicBezTo>
                    <a:cubicBezTo>
                      <a:pt x="3642476" y="5002051"/>
                      <a:pt x="3650580" y="5005202"/>
                      <a:pt x="3657784" y="5006553"/>
                    </a:cubicBezTo>
                    <a:cubicBezTo>
                      <a:pt x="3682996" y="5017809"/>
                      <a:pt x="3683896" y="5082190"/>
                      <a:pt x="3716763" y="5059679"/>
                    </a:cubicBezTo>
                    <a:cubicBezTo>
                      <a:pt x="3722165" y="5014657"/>
                      <a:pt x="3721715" y="5084441"/>
                      <a:pt x="3759084" y="5056528"/>
                    </a:cubicBezTo>
                    <a:cubicBezTo>
                      <a:pt x="3785647" y="5035818"/>
                      <a:pt x="3836072" y="5058779"/>
                      <a:pt x="3850479" y="5029064"/>
                    </a:cubicBezTo>
                    <a:cubicBezTo>
                      <a:pt x="3869838" y="5053376"/>
                      <a:pt x="3961684" y="5042121"/>
                      <a:pt x="3942324" y="5070034"/>
                    </a:cubicBezTo>
                    <a:cubicBezTo>
                      <a:pt x="3926116" y="5073186"/>
                      <a:pt x="3910358" y="5070484"/>
                      <a:pt x="3920263" y="5091645"/>
                    </a:cubicBezTo>
                    <a:cubicBezTo>
                      <a:pt x="3875241" y="5091194"/>
                      <a:pt x="3787448" y="5022311"/>
                      <a:pt x="3763136" y="5083991"/>
                    </a:cubicBezTo>
                    <a:cubicBezTo>
                      <a:pt x="3730269" y="5092995"/>
                      <a:pt x="3736573" y="5066432"/>
                      <a:pt x="3723516" y="5112805"/>
                    </a:cubicBezTo>
                    <a:cubicBezTo>
                      <a:pt x="3670390" y="5157828"/>
                      <a:pt x="3767188" y="5161880"/>
                      <a:pt x="3780244" y="5202850"/>
                    </a:cubicBezTo>
                    <a:cubicBezTo>
                      <a:pt x="3787898" y="5219058"/>
                      <a:pt x="3764936" y="5233014"/>
                      <a:pt x="3773941" y="5251023"/>
                    </a:cubicBezTo>
                    <a:cubicBezTo>
                      <a:pt x="3870289" y="5378887"/>
                      <a:pt x="3770339" y="5167732"/>
                      <a:pt x="3878393" y="5292444"/>
                    </a:cubicBezTo>
                    <a:cubicBezTo>
                      <a:pt x="3881544" y="5306851"/>
                      <a:pt x="3877942" y="5326211"/>
                      <a:pt x="3897302" y="5328462"/>
                    </a:cubicBezTo>
                    <a:cubicBezTo>
                      <a:pt x="3895501" y="5184841"/>
                      <a:pt x="3980143" y="5361778"/>
                      <a:pt x="3972039" y="5300548"/>
                    </a:cubicBezTo>
                    <a:cubicBezTo>
                      <a:pt x="3962584" y="5294245"/>
                      <a:pt x="3960333" y="5277136"/>
                      <a:pt x="3963034" y="5267232"/>
                    </a:cubicBezTo>
                    <a:cubicBezTo>
                      <a:pt x="3967987" y="5248772"/>
                      <a:pt x="3871639" y="5137117"/>
                      <a:pt x="3920263" y="5157828"/>
                    </a:cubicBezTo>
                    <a:cubicBezTo>
                      <a:pt x="3958532" y="5154676"/>
                      <a:pt x="3950878" y="5190694"/>
                      <a:pt x="3967086" y="5178088"/>
                    </a:cubicBezTo>
                    <a:cubicBezTo>
                      <a:pt x="4003104" y="5160529"/>
                      <a:pt x="4008507" y="5139369"/>
                      <a:pt x="3960333" y="5137117"/>
                    </a:cubicBezTo>
                    <a:cubicBezTo>
                      <a:pt x="3927016" y="5096597"/>
                      <a:pt x="3952229" y="5074987"/>
                      <a:pt x="3986446" y="5075887"/>
                    </a:cubicBezTo>
                    <a:cubicBezTo>
                      <a:pt x="3979692" y="5079489"/>
                      <a:pt x="3980593" y="5098849"/>
                      <a:pt x="3996801" y="5083541"/>
                    </a:cubicBezTo>
                    <a:lnTo>
                      <a:pt x="3993649" y="5077238"/>
                    </a:lnTo>
                    <a:cubicBezTo>
                      <a:pt x="3993199" y="5076788"/>
                      <a:pt x="3992749" y="5076337"/>
                      <a:pt x="3992299" y="5076337"/>
                    </a:cubicBezTo>
                    <a:cubicBezTo>
                      <a:pt x="4015260" y="5078138"/>
                      <a:pt x="4040022" y="5089394"/>
                      <a:pt x="4053979" y="5111004"/>
                    </a:cubicBezTo>
                    <a:close/>
                    <a:moveTo>
                      <a:pt x="4491145" y="5336115"/>
                    </a:moveTo>
                    <a:cubicBezTo>
                      <a:pt x="4506002" y="5277587"/>
                      <a:pt x="4469084" y="5334314"/>
                      <a:pt x="4489344" y="5354574"/>
                    </a:cubicBezTo>
                    <a:cubicBezTo>
                      <a:pt x="4489344" y="5385640"/>
                      <a:pt x="4514556" y="5346471"/>
                      <a:pt x="4491145" y="5336115"/>
                    </a:cubicBezTo>
                    <a:close/>
                    <a:moveTo>
                      <a:pt x="3963935" y="5335215"/>
                    </a:moveTo>
                    <a:cubicBezTo>
                      <a:pt x="3949978" y="5315405"/>
                      <a:pt x="3951329" y="5352323"/>
                      <a:pt x="3959883" y="5359077"/>
                    </a:cubicBezTo>
                    <a:cubicBezTo>
                      <a:pt x="3979242" y="5367181"/>
                      <a:pt x="3981043" y="5341068"/>
                      <a:pt x="3963935" y="5335215"/>
                    </a:cubicBezTo>
                    <a:close/>
                    <a:moveTo>
                      <a:pt x="4546072" y="5243820"/>
                    </a:moveTo>
                    <a:cubicBezTo>
                      <a:pt x="4560929" y="5307752"/>
                      <a:pt x="4559579" y="5258227"/>
                      <a:pt x="4592895" y="5244270"/>
                    </a:cubicBezTo>
                    <a:cubicBezTo>
                      <a:pt x="4616307" y="5155126"/>
                      <a:pt x="4566782" y="5188443"/>
                      <a:pt x="4546072" y="5243820"/>
                    </a:cubicBezTo>
                    <a:close/>
                    <a:moveTo>
                      <a:pt x="4549224" y="5165481"/>
                    </a:moveTo>
                    <a:cubicBezTo>
                      <a:pt x="4539769" y="5169533"/>
                      <a:pt x="4539769" y="5177187"/>
                      <a:pt x="4549224" y="5181690"/>
                    </a:cubicBezTo>
                    <a:cubicBezTo>
                      <a:pt x="4553276" y="5177637"/>
                      <a:pt x="4551925" y="5169533"/>
                      <a:pt x="4549224" y="5165481"/>
                    </a:cubicBezTo>
                    <a:close/>
                    <a:moveTo>
                      <a:pt x="3764036" y="2537085"/>
                    </a:moveTo>
                    <a:cubicBezTo>
                      <a:pt x="3756833" y="2536634"/>
                      <a:pt x="3766287" y="2544738"/>
                      <a:pt x="3764936" y="2548790"/>
                    </a:cubicBezTo>
                    <a:cubicBezTo>
                      <a:pt x="3764036" y="2560496"/>
                      <a:pt x="3789699" y="2541587"/>
                      <a:pt x="3764036" y="2537085"/>
                    </a:cubicBezTo>
                    <a:close/>
                    <a:moveTo>
                      <a:pt x="2205817" y="2606869"/>
                    </a:moveTo>
                    <a:cubicBezTo>
                      <a:pt x="2211220" y="2613172"/>
                      <a:pt x="2226077" y="2612722"/>
                      <a:pt x="2221575" y="2601466"/>
                    </a:cubicBezTo>
                    <a:cubicBezTo>
                      <a:pt x="2215722" y="2598315"/>
                      <a:pt x="2207168" y="2599665"/>
                      <a:pt x="2205817" y="2606869"/>
                    </a:cubicBezTo>
                    <a:close/>
                    <a:moveTo>
                      <a:pt x="3677143" y="5153325"/>
                    </a:moveTo>
                    <a:cubicBezTo>
                      <a:pt x="3621766" y="5112805"/>
                      <a:pt x="3653281" y="5196997"/>
                      <a:pt x="3681195" y="5164131"/>
                    </a:cubicBezTo>
                    <a:cubicBezTo>
                      <a:pt x="3705057" y="5171784"/>
                      <a:pt x="3679394" y="5158278"/>
                      <a:pt x="3677143" y="5153325"/>
                    </a:cubicBezTo>
                    <a:close/>
                    <a:moveTo>
                      <a:pt x="3333624" y="2420477"/>
                    </a:moveTo>
                    <a:cubicBezTo>
                      <a:pt x="3330022" y="2378156"/>
                      <a:pt x="3330922" y="2428581"/>
                      <a:pt x="3323269" y="2448841"/>
                    </a:cubicBezTo>
                    <a:cubicBezTo>
                      <a:pt x="3335425" y="2451542"/>
                      <a:pt x="3330472" y="2424529"/>
                      <a:pt x="3333624" y="2420477"/>
                    </a:cubicBezTo>
                    <a:close/>
                    <a:moveTo>
                      <a:pt x="3527669" y="4893547"/>
                    </a:moveTo>
                    <a:cubicBezTo>
                      <a:pt x="3525418" y="4890846"/>
                      <a:pt x="3516864" y="4887244"/>
                      <a:pt x="3521366" y="4883192"/>
                    </a:cubicBezTo>
                    <a:cubicBezTo>
                      <a:pt x="3552432" y="4853928"/>
                      <a:pt x="3455634" y="4861581"/>
                      <a:pt x="3516864" y="4900301"/>
                    </a:cubicBezTo>
                    <a:cubicBezTo>
                      <a:pt x="3517765" y="4913807"/>
                      <a:pt x="3560536" y="4940821"/>
                      <a:pt x="3551531" y="4919660"/>
                    </a:cubicBezTo>
                    <a:cubicBezTo>
                      <a:pt x="3537124" y="4920561"/>
                      <a:pt x="3528120" y="4907054"/>
                      <a:pt x="3527669" y="4893547"/>
                    </a:cubicBezTo>
                    <a:close/>
                    <a:moveTo>
                      <a:pt x="3649229" y="5070934"/>
                    </a:moveTo>
                    <a:cubicBezTo>
                      <a:pt x="3642926" y="5066883"/>
                      <a:pt x="3645628" y="5054727"/>
                      <a:pt x="3636623" y="5054727"/>
                    </a:cubicBezTo>
                    <a:cubicBezTo>
                      <a:pt x="3624917" y="5057428"/>
                      <a:pt x="3657784" y="5092545"/>
                      <a:pt x="3649229" y="5070934"/>
                    </a:cubicBezTo>
                    <a:close/>
                    <a:moveTo>
                      <a:pt x="3633472" y="5070484"/>
                    </a:moveTo>
                    <a:cubicBezTo>
                      <a:pt x="3621766" y="5048874"/>
                      <a:pt x="3627619" y="5066432"/>
                      <a:pt x="3623116" y="5079489"/>
                    </a:cubicBezTo>
                    <a:cubicBezTo>
                      <a:pt x="3605558" y="5083091"/>
                      <a:pt x="3612761" y="5069134"/>
                      <a:pt x="3604657" y="5099299"/>
                    </a:cubicBezTo>
                    <a:cubicBezTo>
                      <a:pt x="3604657" y="5116857"/>
                      <a:pt x="3614562" y="5090744"/>
                      <a:pt x="3619515" y="5097498"/>
                    </a:cubicBezTo>
                    <a:cubicBezTo>
                      <a:pt x="3633021" y="5128563"/>
                      <a:pt x="3629420" y="5103351"/>
                      <a:pt x="3657334" y="5115056"/>
                    </a:cubicBezTo>
                    <a:cubicBezTo>
                      <a:pt x="3668139" y="5093896"/>
                      <a:pt x="3629420" y="5091645"/>
                      <a:pt x="3633472" y="5070484"/>
                    </a:cubicBezTo>
                    <a:close/>
                    <a:moveTo>
                      <a:pt x="3309312" y="4473940"/>
                    </a:moveTo>
                    <a:cubicBezTo>
                      <a:pt x="3305260" y="4463585"/>
                      <a:pt x="3294004" y="4463585"/>
                      <a:pt x="3284099" y="4459083"/>
                    </a:cubicBezTo>
                    <a:cubicBezTo>
                      <a:pt x="3293104" y="4464035"/>
                      <a:pt x="3301658" y="4469438"/>
                      <a:pt x="3309312" y="4473940"/>
                    </a:cubicBezTo>
                    <a:close/>
                    <a:moveTo>
                      <a:pt x="2389058" y="2476755"/>
                    </a:moveTo>
                    <a:cubicBezTo>
                      <a:pt x="2311169" y="2447940"/>
                      <a:pt x="2334131" y="2572202"/>
                      <a:pt x="2407067" y="2555994"/>
                    </a:cubicBezTo>
                    <a:cubicBezTo>
                      <a:pt x="2436781" y="2541136"/>
                      <a:pt x="2423274" y="2454244"/>
                      <a:pt x="2389058" y="2476755"/>
                    </a:cubicBezTo>
                    <a:close/>
                    <a:moveTo>
                      <a:pt x="2588056" y="2468200"/>
                    </a:moveTo>
                    <a:cubicBezTo>
                      <a:pt x="2587155" y="2463248"/>
                      <a:pt x="2583103" y="2447940"/>
                      <a:pt x="2579051" y="2460096"/>
                    </a:cubicBezTo>
                    <a:cubicBezTo>
                      <a:pt x="2570497" y="2469101"/>
                      <a:pt x="2579051" y="2480807"/>
                      <a:pt x="2588056" y="2468200"/>
                    </a:cubicBezTo>
                    <a:close/>
                    <a:moveTo>
                      <a:pt x="1969451" y="1602423"/>
                    </a:moveTo>
                    <a:cubicBezTo>
                      <a:pt x="1980706" y="1605125"/>
                      <a:pt x="1979806" y="1581263"/>
                      <a:pt x="1970351" y="1583964"/>
                    </a:cubicBezTo>
                    <a:cubicBezTo>
                      <a:pt x="1965849" y="1585315"/>
                      <a:pt x="1960446" y="1603324"/>
                      <a:pt x="1969451" y="1602423"/>
                    </a:cubicBezTo>
                    <a:close/>
                    <a:moveTo>
                      <a:pt x="2036534" y="2777503"/>
                    </a:moveTo>
                    <a:cubicBezTo>
                      <a:pt x="2042387" y="2778854"/>
                      <a:pt x="2048239" y="2775702"/>
                      <a:pt x="2051391" y="2770750"/>
                    </a:cubicBezTo>
                    <a:cubicBezTo>
                      <a:pt x="2046889" y="2770750"/>
                      <a:pt x="2038334" y="2772551"/>
                      <a:pt x="2036534" y="2777503"/>
                    </a:cubicBezTo>
                    <a:close/>
                    <a:moveTo>
                      <a:pt x="1969901" y="1698771"/>
                    </a:moveTo>
                    <a:cubicBezTo>
                      <a:pt x="1960896" y="1701022"/>
                      <a:pt x="1967650" y="1719031"/>
                      <a:pt x="1964048" y="1726234"/>
                    </a:cubicBezTo>
                    <a:cubicBezTo>
                      <a:pt x="1973953" y="1762702"/>
                      <a:pt x="1980256" y="1710927"/>
                      <a:pt x="1969901" y="1698771"/>
                    </a:cubicBezTo>
                    <a:close/>
                    <a:moveTo>
                      <a:pt x="1991061" y="2790109"/>
                    </a:moveTo>
                    <a:cubicBezTo>
                      <a:pt x="1991962" y="2792360"/>
                      <a:pt x="2014923" y="2786507"/>
                      <a:pt x="2003667" y="2786057"/>
                    </a:cubicBezTo>
                    <a:cubicBezTo>
                      <a:pt x="2001867" y="2786507"/>
                      <a:pt x="1990611" y="2787858"/>
                      <a:pt x="1991061" y="2790109"/>
                    </a:cubicBezTo>
                    <a:close/>
                    <a:moveTo>
                      <a:pt x="1969451" y="2792811"/>
                    </a:moveTo>
                    <a:cubicBezTo>
                      <a:pt x="1968100" y="2788759"/>
                      <a:pt x="1943338" y="2786958"/>
                      <a:pt x="1944688" y="2791910"/>
                    </a:cubicBezTo>
                    <a:cubicBezTo>
                      <a:pt x="1948740" y="2795062"/>
                      <a:pt x="1964498" y="2792811"/>
                      <a:pt x="1969451" y="2792811"/>
                    </a:cubicBezTo>
                    <a:close/>
                    <a:moveTo>
                      <a:pt x="1891112" y="2811270"/>
                    </a:moveTo>
                    <a:cubicBezTo>
                      <a:pt x="1886159" y="2808568"/>
                      <a:pt x="1869951" y="2816672"/>
                      <a:pt x="1872653" y="2821625"/>
                    </a:cubicBezTo>
                    <a:lnTo>
                      <a:pt x="1891112" y="2811270"/>
                    </a:lnTo>
                    <a:close/>
                    <a:moveTo>
                      <a:pt x="1903268" y="2801365"/>
                    </a:moveTo>
                    <a:cubicBezTo>
                      <a:pt x="1909571" y="2801815"/>
                      <a:pt x="1930281" y="2795962"/>
                      <a:pt x="1936584" y="2794161"/>
                    </a:cubicBezTo>
                    <a:cubicBezTo>
                      <a:pt x="1931632" y="2791910"/>
                      <a:pt x="1893813" y="2796412"/>
                      <a:pt x="1903268" y="2801365"/>
                    </a:cubicBezTo>
                    <a:close/>
                    <a:moveTo>
                      <a:pt x="2407067" y="2433984"/>
                    </a:moveTo>
                    <a:cubicBezTo>
                      <a:pt x="2413820" y="2425880"/>
                      <a:pt x="2403915" y="2415975"/>
                      <a:pt x="2399863" y="2409221"/>
                    </a:cubicBezTo>
                    <a:cubicBezTo>
                      <a:pt x="2394911" y="2416875"/>
                      <a:pt x="2399413" y="2465499"/>
                      <a:pt x="2407067" y="2433984"/>
                    </a:cubicBezTo>
                    <a:close/>
                    <a:moveTo>
                      <a:pt x="2388157" y="2580756"/>
                    </a:moveTo>
                    <a:cubicBezTo>
                      <a:pt x="2383205" y="2582557"/>
                      <a:pt x="2367447" y="2564098"/>
                      <a:pt x="2370148" y="2574003"/>
                    </a:cubicBezTo>
                    <a:cubicBezTo>
                      <a:pt x="2374651" y="2588410"/>
                      <a:pt x="2409318" y="2596514"/>
                      <a:pt x="2388157" y="2580756"/>
                    </a:cubicBezTo>
                    <a:close/>
                    <a:moveTo>
                      <a:pt x="2442634" y="2647839"/>
                    </a:moveTo>
                    <a:cubicBezTo>
                      <a:pt x="2452989" y="2654142"/>
                      <a:pt x="2475951" y="2664947"/>
                      <a:pt x="2462894" y="2642436"/>
                    </a:cubicBezTo>
                    <a:cubicBezTo>
                      <a:pt x="2454340" y="2638385"/>
                      <a:pt x="2443985" y="2634783"/>
                      <a:pt x="2442634" y="2647839"/>
                    </a:cubicBezTo>
                    <a:close/>
                    <a:moveTo>
                      <a:pt x="2333230" y="2578955"/>
                    </a:moveTo>
                    <a:cubicBezTo>
                      <a:pt x="2348988" y="2583907"/>
                      <a:pt x="2362945" y="2588860"/>
                      <a:pt x="2350338" y="2566349"/>
                    </a:cubicBezTo>
                    <a:cubicBezTo>
                      <a:pt x="2327827" y="2546539"/>
                      <a:pt x="2329628" y="2555093"/>
                      <a:pt x="2333230" y="2578955"/>
                    </a:cubicBezTo>
                    <a:close/>
                    <a:moveTo>
                      <a:pt x="2416972" y="2603267"/>
                    </a:moveTo>
                    <a:cubicBezTo>
                      <a:pt x="2420123" y="2590211"/>
                      <a:pt x="2439933" y="2549691"/>
                      <a:pt x="2434080" y="2539336"/>
                    </a:cubicBezTo>
                    <a:cubicBezTo>
                      <a:pt x="2432729" y="2559596"/>
                      <a:pt x="2389508" y="2592462"/>
                      <a:pt x="2416972" y="2603267"/>
                    </a:cubicBezTo>
                    <a:close/>
                    <a:moveTo>
                      <a:pt x="1867250" y="2846837"/>
                    </a:moveTo>
                    <a:cubicBezTo>
                      <a:pt x="1876254" y="2812170"/>
                      <a:pt x="1849691" y="2842785"/>
                      <a:pt x="1851492" y="2853591"/>
                    </a:cubicBezTo>
                    <a:cubicBezTo>
                      <a:pt x="1857345" y="2861244"/>
                      <a:pt x="1863198" y="2849989"/>
                      <a:pt x="1867250" y="2846837"/>
                    </a:cubicBezTo>
                    <a:close/>
                    <a:moveTo>
                      <a:pt x="2452989" y="2201219"/>
                    </a:moveTo>
                    <a:cubicBezTo>
                      <a:pt x="2440383" y="2196717"/>
                      <a:pt x="2415621" y="2210223"/>
                      <a:pt x="2439032" y="2216076"/>
                    </a:cubicBezTo>
                    <a:cubicBezTo>
                      <a:pt x="2442634" y="2211574"/>
                      <a:pt x="2448037" y="2204370"/>
                      <a:pt x="2452989" y="2201219"/>
                    </a:cubicBezTo>
                    <a:close/>
                    <a:moveTo>
                      <a:pt x="2547536" y="2579405"/>
                    </a:moveTo>
                    <a:cubicBezTo>
                      <a:pt x="2574999" y="2560946"/>
                      <a:pt x="2595709" y="2570851"/>
                      <a:pt x="2555190" y="2552392"/>
                    </a:cubicBezTo>
                    <a:cubicBezTo>
                      <a:pt x="2557441" y="2563647"/>
                      <a:pt x="2531328" y="2572652"/>
                      <a:pt x="2547536" y="2579405"/>
                    </a:cubicBezTo>
                    <a:close/>
                    <a:moveTo>
                      <a:pt x="2379603" y="4470789"/>
                    </a:moveTo>
                    <a:cubicBezTo>
                      <a:pt x="2319273" y="4477542"/>
                      <a:pt x="2366547" y="4479793"/>
                      <a:pt x="2386356" y="4487897"/>
                    </a:cubicBezTo>
                    <a:cubicBezTo>
                      <a:pt x="2385456" y="4482494"/>
                      <a:pt x="2390408" y="4456832"/>
                      <a:pt x="2379603" y="4470789"/>
                    </a:cubicBezTo>
                    <a:close/>
                    <a:moveTo>
                      <a:pt x="2577701" y="5388792"/>
                    </a:moveTo>
                    <a:cubicBezTo>
                      <a:pt x="2569147" y="5396895"/>
                      <a:pt x="2590307" y="5409502"/>
                      <a:pt x="2590307" y="5398696"/>
                    </a:cubicBezTo>
                    <a:cubicBezTo>
                      <a:pt x="2589857" y="5392843"/>
                      <a:pt x="2583103" y="5389692"/>
                      <a:pt x="2577701" y="5388792"/>
                    </a:cubicBezTo>
                    <a:close/>
                    <a:moveTo>
                      <a:pt x="2864492" y="5500447"/>
                    </a:moveTo>
                    <a:cubicBezTo>
                      <a:pt x="2868544" y="5504949"/>
                      <a:pt x="2885203" y="5505399"/>
                      <a:pt x="2878449" y="5496845"/>
                    </a:cubicBezTo>
                    <a:cubicBezTo>
                      <a:pt x="2875748" y="5494143"/>
                      <a:pt x="2859540" y="5495494"/>
                      <a:pt x="2864492" y="5500447"/>
                    </a:cubicBezTo>
                    <a:close/>
                    <a:moveTo>
                      <a:pt x="2129730" y="4749926"/>
                    </a:moveTo>
                    <a:cubicBezTo>
                      <a:pt x="2131080" y="4743173"/>
                      <a:pt x="2145037" y="4736420"/>
                      <a:pt x="2138284" y="4730117"/>
                    </a:cubicBezTo>
                    <a:cubicBezTo>
                      <a:pt x="2132431" y="4731918"/>
                      <a:pt x="2118024" y="4751277"/>
                      <a:pt x="2129730" y="4749926"/>
                    </a:cubicBezTo>
                    <a:close/>
                    <a:moveTo>
                      <a:pt x="2227878" y="4494200"/>
                    </a:moveTo>
                    <a:cubicBezTo>
                      <a:pt x="2188259" y="4502754"/>
                      <a:pt x="2192311" y="4509958"/>
                      <a:pt x="2171600" y="4540123"/>
                    </a:cubicBezTo>
                    <a:cubicBezTo>
                      <a:pt x="2179704" y="4542824"/>
                      <a:pt x="2190059" y="4552729"/>
                      <a:pt x="2175652" y="4555430"/>
                    </a:cubicBezTo>
                    <a:cubicBezTo>
                      <a:pt x="2164847" y="4563984"/>
                      <a:pt x="2176553" y="4577491"/>
                      <a:pt x="2186007" y="4581093"/>
                    </a:cubicBezTo>
                    <a:cubicBezTo>
                      <a:pt x="2191410" y="4591448"/>
                      <a:pt x="2163947" y="4604955"/>
                      <a:pt x="2181956" y="4608106"/>
                    </a:cubicBezTo>
                    <a:cubicBezTo>
                      <a:pt x="2204917" y="4604504"/>
                      <a:pt x="2175652" y="4632869"/>
                      <a:pt x="2192761" y="4637371"/>
                    </a:cubicBezTo>
                    <a:cubicBezTo>
                      <a:pt x="2222476" y="4645925"/>
                      <a:pt x="2176553" y="4664384"/>
                      <a:pt x="2219324" y="4678341"/>
                    </a:cubicBezTo>
                    <a:cubicBezTo>
                      <a:pt x="2278303" y="4738221"/>
                      <a:pt x="2294061" y="4467637"/>
                      <a:pt x="2271099" y="4439723"/>
                    </a:cubicBezTo>
                    <a:cubicBezTo>
                      <a:pt x="2250389" y="4443325"/>
                      <a:pt x="2269299" y="4479793"/>
                      <a:pt x="2255792" y="4490598"/>
                    </a:cubicBezTo>
                    <a:cubicBezTo>
                      <a:pt x="2246337" y="4480693"/>
                      <a:pt x="2233731" y="4482044"/>
                      <a:pt x="2227878" y="4494200"/>
                    </a:cubicBezTo>
                    <a:close/>
                    <a:moveTo>
                      <a:pt x="3489851" y="3873344"/>
                    </a:moveTo>
                    <a:cubicBezTo>
                      <a:pt x="3452482" y="3874244"/>
                      <a:pt x="3410612" y="3881898"/>
                      <a:pt x="3371893" y="3885950"/>
                    </a:cubicBezTo>
                    <a:cubicBezTo>
                      <a:pt x="3331823" y="3942678"/>
                      <a:pt x="3325970" y="3893604"/>
                      <a:pt x="3310212" y="3934124"/>
                    </a:cubicBezTo>
                    <a:cubicBezTo>
                      <a:pt x="3287701" y="3933673"/>
                      <a:pt x="3324169" y="4022818"/>
                      <a:pt x="3339026" y="4029571"/>
                    </a:cubicBezTo>
                    <a:cubicBezTo>
                      <a:pt x="3343529" y="4031822"/>
                      <a:pt x="3378196" y="4039476"/>
                      <a:pt x="3365589" y="4042177"/>
                    </a:cubicBezTo>
                    <a:cubicBezTo>
                      <a:pt x="3316515" y="4037224"/>
                      <a:pt x="3352083" y="4072342"/>
                      <a:pt x="3331823" y="4093502"/>
                    </a:cubicBezTo>
                    <a:cubicBezTo>
                      <a:pt x="3324169" y="4092602"/>
                      <a:pt x="3316065" y="4091251"/>
                      <a:pt x="3316965" y="4080896"/>
                    </a:cubicBezTo>
                    <a:cubicBezTo>
                      <a:pt x="3303909" y="4056584"/>
                      <a:pt x="3261588" y="4059285"/>
                      <a:pt x="3238627" y="4063788"/>
                    </a:cubicBezTo>
                    <a:cubicBezTo>
                      <a:pt x="3227822" y="4058835"/>
                      <a:pt x="3215665" y="4065138"/>
                      <a:pt x="3208912" y="4073693"/>
                    </a:cubicBezTo>
                    <a:cubicBezTo>
                      <a:pt x="3196306" y="4068290"/>
                      <a:pt x="3186851" y="4054783"/>
                      <a:pt x="3172444" y="4070091"/>
                    </a:cubicBezTo>
                    <a:cubicBezTo>
                      <a:pt x="3147232" y="4068290"/>
                      <a:pt x="3122019" y="4061086"/>
                      <a:pt x="3099508" y="4053883"/>
                    </a:cubicBezTo>
                    <a:cubicBezTo>
                      <a:pt x="3069794" y="4084948"/>
                      <a:pt x="3064841" y="4039926"/>
                      <a:pt x="3036027" y="4098905"/>
                    </a:cubicBezTo>
                    <a:cubicBezTo>
                      <a:pt x="2985602" y="4039025"/>
                      <a:pt x="2963541" y="4093052"/>
                      <a:pt x="2972996" y="4148429"/>
                    </a:cubicBezTo>
                    <a:cubicBezTo>
                      <a:pt x="3025672" y="4180845"/>
                      <a:pt x="3026122" y="4244777"/>
                      <a:pt x="3078798" y="4277193"/>
                    </a:cubicBezTo>
                    <a:cubicBezTo>
                      <a:pt x="3119318" y="4325367"/>
                      <a:pt x="3185501" y="4361385"/>
                      <a:pt x="3206211" y="4412260"/>
                    </a:cubicBezTo>
                    <a:cubicBezTo>
                      <a:pt x="3090054" y="4298804"/>
                      <a:pt x="3012615" y="4364086"/>
                      <a:pt x="3012615" y="4318613"/>
                    </a:cubicBezTo>
                    <a:cubicBezTo>
                      <a:pt x="2997758" y="4307808"/>
                      <a:pt x="2865843" y="4221816"/>
                      <a:pt x="2942381" y="4224967"/>
                    </a:cubicBezTo>
                    <a:cubicBezTo>
                      <a:pt x="2962190" y="4229469"/>
                      <a:pt x="2943731" y="4221366"/>
                      <a:pt x="2942831" y="4218664"/>
                    </a:cubicBezTo>
                    <a:cubicBezTo>
                      <a:pt x="2852336" y="4177244"/>
                      <a:pt x="2914467" y="4083147"/>
                      <a:pt x="2815868" y="4068740"/>
                    </a:cubicBezTo>
                    <a:cubicBezTo>
                      <a:pt x="2778950" y="4247478"/>
                      <a:pt x="2693858" y="4052532"/>
                      <a:pt x="2755538" y="4026419"/>
                    </a:cubicBezTo>
                    <a:cubicBezTo>
                      <a:pt x="2747434" y="4014713"/>
                      <a:pt x="2731227" y="3992653"/>
                      <a:pt x="2720421" y="4015164"/>
                    </a:cubicBezTo>
                    <a:cubicBezTo>
                      <a:pt x="2678100" y="3994904"/>
                      <a:pt x="2692057" y="4024618"/>
                      <a:pt x="2659191" y="4032722"/>
                    </a:cubicBezTo>
                    <a:cubicBezTo>
                      <a:pt x="2644784" y="4041727"/>
                      <a:pt x="2625424" y="4057484"/>
                      <a:pt x="2608316" y="4056584"/>
                    </a:cubicBezTo>
                    <a:cubicBezTo>
                      <a:pt x="2608766" y="4053883"/>
                      <a:pt x="2626775" y="4041277"/>
                      <a:pt x="2614619" y="4043978"/>
                    </a:cubicBezTo>
                    <a:cubicBezTo>
                      <a:pt x="2569147" y="4059736"/>
                      <a:pt x="2588956" y="4114213"/>
                      <a:pt x="2620022" y="4134022"/>
                    </a:cubicBezTo>
                    <a:cubicBezTo>
                      <a:pt x="2548436" y="4220015"/>
                      <a:pt x="2625424" y="4272691"/>
                      <a:pt x="2712767" y="4330769"/>
                    </a:cubicBezTo>
                    <a:cubicBezTo>
                      <a:pt x="2808214" y="4371740"/>
                      <a:pt x="2738430" y="4481594"/>
                      <a:pt x="2904112" y="4575240"/>
                    </a:cubicBezTo>
                    <a:cubicBezTo>
                      <a:pt x="2943731" y="4615760"/>
                      <a:pt x="3053585" y="4560383"/>
                      <a:pt x="3059889" y="4601803"/>
                    </a:cubicBezTo>
                    <a:cubicBezTo>
                      <a:pt x="2955437" y="4683293"/>
                      <a:pt x="3227822" y="4713459"/>
                      <a:pt x="3280498" y="4761632"/>
                    </a:cubicBezTo>
                    <a:cubicBezTo>
                      <a:pt x="3298957" y="4788195"/>
                      <a:pt x="3348031" y="4802602"/>
                      <a:pt x="3351182" y="4839521"/>
                    </a:cubicBezTo>
                    <a:cubicBezTo>
                      <a:pt x="3341728" y="4876439"/>
                      <a:pt x="3341728" y="4898500"/>
                      <a:pt x="3304809" y="4870586"/>
                    </a:cubicBezTo>
                    <a:cubicBezTo>
                      <a:pt x="3269242" y="4793148"/>
                      <a:pt x="3254385" y="4834568"/>
                      <a:pt x="3201258" y="4808905"/>
                    </a:cubicBezTo>
                    <a:cubicBezTo>
                      <a:pt x="3163890" y="4751727"/>
                      <a:pt x="3128773" y="4869235"/>
                      <a:pt x="3120669" y="4899400"/>
                    </a:cubicBezTo>
                    <a:cubicBezTo>
                      <a:pt x="3129223" y="4964232"/>
                      <a:pt x="3204860" y="4920561"/>
                      <a:pt x="3208012" y="5024562"/>
                    </a:cubicBezTo>
                    <a:cubicBezTo>
                      <a:pt x="3200808" y="5044822"/>
                      <a:pt x="3174695" y="5031765"/>
                      <a:pt x="3158487" y="5045272"/>
                    </a:cubicBezTo>
                    <a:cubicBezTo>
                      <a:pt x="3127872" y="5061480"/>
                      <a:pt x="3142729" y="5094796"/>
                      <a:pt x="3137777" y="5120910"/>
                    </a:cubicBezTo>
                    <a:cubicBezTo>
                      <a:pt x="3098608" y="5141170"/>
                      <a:pt x="3080599" y="5238868"/>
                      <a:pt x="3030624" y="5186642"/>
                    </a:cubicBezTo>
                    <a:cubicBezTo>
                      <a:pt x="3019819" y="5142520"/>
                      <a:pt x="3071594" y="5147472"/>
                      <a:pt x="3054036" y="5096147"/>
                    </a:cubicBezTo>
                    <a:cubicBezTo>
                      <a:pt x="3067092" y="5064181"/>
                      <a:pt x="3099058" y="5086692"/>
                      <a:pt x="3091404" y="5043021"/>
                    </a:cubicBezTo>
                    <a:cubicBezTo>
                      <a:pt x="3058088" y="5001601"/>
                      <a:pt x="3048633" y="4933617"/>
                      <a:pt x="3018918" y="4887244"/>
                    </a:cubicBezTo>
                    <a:cubicBezTo>
                      <a:pt x="2996407" y="4875989"/>
                      <a:pt x="2948684" y="4875539"/>
                      <a:pt x="2928424" y="4854378"/>
                    </a:cubicBezTo>
                    <a:cubicBezTo>
                      <a:pt x="2918969" y="4844473"/>
                      <a:pt x="2936978" y="4830516"/>
                      <a:pt x="2926173" y="4819261"/>
                    </a:cubicBezTo>
                    <a:cubicBezTo>
                      <a:pt x="2914467" y="4779641"/>
                      <a:pt x="2894657" y="4794949"/>
                      <a:pt x="2867194" y="4797200"/>
                    </a:cubicBezTo>
                    <a:cubicBezTo>
                      <a:pt x="2835228" y="4815659"/>
                      <a:pt x="2876198" y="4785043"/>
                      <a:pt x="2862241" y="4777840"/>
                    </a:cubicBezTo>
                    <a:cubicBezTo>
                      <a:pt x="2794258" y="4749926"/>
                      <a:pt x="2842431" y="4808455"/>
                      <a:pt x="2792457" y="4724263"/>
                    </a:cubicBezTo>
                    <a:cubicBezTo>
                      <a:pt x="2750136" y="4690047"/>
                      <a:pt x="2697009" y="4716610"/>
                      <a:pt x="2646134" y="4676990"/>
                    </a:cubicBezTo>
                    <a:cubicBezTo>
                      <a:pt x="2591658" y="4638721"/>
                      <a:pt x="2543034" y="4533369"/>
                      <a:pt x="2475500" y="4536971"/>
                    </a:cubicBezTo>
                    <a:cubicBezTo>
                      <a:pt x="2465145" y="4540123"/>
                      <a:pt x="2462894" y="4528417"/>
                      <a:pt x="2474600" y="4527066"/>
                    </a:cubicBezTo>
                    <a:cubicBezTo>
                      <a:pt x="2467847" y="4484746"/>
                      <a:pt x="2404815" y="4464035"/>
                      <a:pt x="2397612" y="4432970"/>
                    </a:cubicBezTo>
                    <a:cubicBezTo>
                      <a:pt x="2385006" y="4377142"/>
                      <a:pt x="2378703" y="4281695"/>
                      <a:pt x="2308468" y="4271340"/>
                    </a:cubicBezTo>
                    <a:cubicBezTo>
                      <a:pt x="2158544" y="4143027"/>
                      <a:pt x="2167548" y="4314562"/>
                      <a:pt x="2037884" y="4321315"/>
                    </a:cubicBezTo>
                    <a:cubicBezTo>
                      <a:pt x="1962247" y="4377142"/>
                      <a:pt x="1905969" y="4451879"/>
                      <a:pt x="1813674" y="4387498"/>
                    </a:cubicBezTo>
                    <a:cubicBezTo>
                      <a:pt x="1808271" y="4362735"/>
                      <a:pt x="1794314" y="4370389"/>
                      <a:pt x="1777206" y="4363186"/>
                    </a:cubicBezTo>
                    <a:cubicBezTo>
                      <a:pt x="1775855" y="4354181"/>
                      <a:pt x="1778106" y="4348328"/>
                      <a:pt x="1766851" y="4352830"/>
                    </a:cubicBezTo>
                    <a:cubicBezTo>
                      <a:pt x="1718227" y="4364536"/>
                      <a:pt x="1729932" y="4351029"/>
                      <a:pt x="1682209" y="4337973"/>
                    </a:cubicBezTo>
                    <a:cubicBezTo>
                      <a:pt x="1666901" y="4325367"/>
                      <a:pt x="1665551" y="4306908"/>
                      <a:pt x="1641689" y="4328518"/>
                    </a:cubicBezTo>
                    <a:cubicBezTo>
                      <a:pt x="1529133" y="4383446"/>
                      <a:pt x="1538138" y="4419013"/>
                      <a:pt x="1552095" y="4515811"/>
                    </a:cubicBezTo>
                    <a:cubicBezTo>
                      <a:pt x="1560199" y="4610358"/>
                      <a:pt x="1474206" y="4588747"/>
                      <a:pt x="1414327" y="4647276"/>
                    </a:cubicBezTo>
                    <a:cubicBezTo>
                      <a:pt x="1358949" y="4663934"/>
                      <a:pt x="1281061" y="4655830"/>
                      <a:pt x="1239190" y="4703103"/>
                    </a:cubicBezTo>
                    <a:cubicBezTo>
                      <a:pt x="1290516" y="4729216"/>
                      <a:pt x="1194618" y="4736870"/>
                      <a:pt x="1188765" y="4774239"/>
                    </a:cubicBezTo>
                    <a:cubicBezTo>
                      <a:pt x="1041543" y="4907504"/>
                      <a:pt x="1094219" y="4916959"/>
                      <a:pt x="1132938" y="5017809"/>
                    </a:cubicBezTo>
                    <a:cubicBezTo>
                      <a:pt x="1075309" y="5040320"/>
                      <a:pt x="988867" y="5097498"/>
                      <a:pt x="1009577" y="5164131"/>
                    </a:cubicBezTo>
                    <a:cubicBezTo>
                      <a:pt x="890268" y="5153775"/>
                      <a:pt x="890718" y="5199248"/>
                      <a:pt x="813280" y="5268132"/>
                    </a:cubicBezTo>
                    <a:cubicBezTo>
                      <a:pt x="795271" y="5239768"/>
                      <a:pt x="763756" y="5252374"/>
                      <a:pt x="738993" y="5259128"/>
                    </a:cubicBezTo>
                    <a:cubicBezTo>
                      <a:pt x="664707" y="5244721"/>
                      <a:pt x="572861" y="5196096"/>
                      <a:pt x="503977" y="5244721"/>
                    </a:cubicBezTo>
                    <a:cubicBezTo>
                      <a:pt x="455804" y="5244270"/>
                      <a:pt x="365309" y="5206001"/>
                      <a:pt x="361257" y="5281639"/>
                    </a:cubicBezTo>
                    <a:cubicBezTo>
                      <a:pt x="291473" y="5233915"/>
                      <a:pt x="328841" y="5194746"/>
                      <a:pt x="300027" y="5178988"/>
                    </a:cubicBezTo>
                    <a:cubicBezTo>
                      <a:pt x="291923" y="5148373"/>
                      <a:pt x="341447" y="5142520"/>
                      <a:pt x="314884" y="5140269"/>
                    </a:cubicBezTo>
                    <a:cubicBezTo>
                      <a:pt x="300477" y="5158278"/>
                      <a:pt x="301377" y="5139369"/>
                      <a:pt x="295525" y="5128563"/>
                    </a:cubicBezTo>
                    <a:lnTo>
                      <a:pt x="255455" y="5081290"/>
                    </a:lnTo>
                    <a:cubicBezTo>
                      <a:pt x="257706" y="5078589"/>
                      <a:pt x="260407" y="5073186"/>
                      <a:pt x="260407" y="5069584"/>
                    </a:cubicBezTo>
                    <a:lnTo>
                      <a:pt x="250953" y="5077238"/>
                    </a:lnTo>
                    <a:cubicBezTo>
                      <a:pt x="214034" y="5070484"/>
                      <a:pt x="173965" y="5062381"/>
                      <a:pt x="137046" y="5081290"/>
                    </a:cubicBezTo>
                    <a:cubicBezTo>
                      <a:pt x="103730" y="5063731"/>
                      <a:pt x="59158" y="5039419"/>
                      <a:pt x="18638" y="5038969"/>
                    </a:cubicBezTo>
                    <a:cubicBezTo>
                      <a:pt x="-28185" y="5062831"/>
                      <a:pt x="46552" y="4984942"/>
                      <a:pt x="38448" y="4963332"/>
                    </a:cubicBezTo>
                    <a:cubicBezTo>
                      <a:pt x="53305" y="4940370"/>
                      <a:pt x="47002" y="4808455"/>
                      <a:pt x="82569" y="4844473"/>
                    </a:cubicBezTo>
                    <a:cubicBezTo>
                      <a:pt x="64561" y="4800801"/>
                      <a:pt x="8733" y="4853478"/>
                      <a:pt x="22690" y="4791347"/>
                    </a:cubicBezTo>
                    <a:cubicBezTo>
                      <a:pt x="65011" y="4798100"/>
                      <a:pt x="53305" y="4747675"/>
                      <a:pt x="89323" y="4743173"/>
                    </a:cubicBezTo>
                    <a:cubicBezTo>
                      <a:pt x="67712" y="4739121"/>
                      <a:pt x="49253" y="4767035"/>
                      <a:pt x="38448" y="4782342"/>
                    </a:cubicBezTo>
                    <a:cubicBezTo>
                      <a:pt x="-45294" y="4787745"/>
                      <a:pt x="34396" y="4722913"/>
                      <a:pt x="30794" y="4685995"/>
                    </a:cubicBezTo>
                    <a:cubicBezTo>
                      <a:pt x="70864" y="4662583"/>
                      <a:pt x="113635" y="4606305"/>
                      <a:pt x="118587" y="4564435"/>
                    </a:cubicBezTo>
                    <a:cubicBezTo>
                      <a:pt x="173514" y="4462234"/>
                      <a:pt x="178917" y="4439723"/>
                      <a:pt x="168112" y="4337973"/>
                    </a:cubicBezTo>
                    <a:cubicBezTo>
                      <a:pt x="167211" y="4321315"/>
                      <a:pt x="199627" y="4319514"/>
                      <a:pt x="175765" y="4310960"/>
                    </a:cubicBezTo>
                    <a:cubicBezTo>
                      <a:pt x="175765" y="4272241"/>
                      <a:pt x="205480" y="4280795"/>
                      <a:pt x="203679" y="4264587"/>
                    </a:cubicBezTo>
                    <a:cubicBezTo>
                      <a:pt x="175315" y="4260085"/>
                      <a:pt x="219437" y="4250630"/>
                      <a:pt x="203679" y="4240725"/>
                    </a:cubicBezTo>
                    <a:cubicBezTo>
                      <a:pt x="214935" y="4176343"/>
                      <a:pt x="181168" y="4235322"/>
                      <a:pt x="183419" y="4198854"/>
                    </a:cubicBezTo>
                    <a:cubicBezTo>
                      <a:pt x="209082" y="4178144"/>
                      <a:pt x="196476" y="4186248"/>
                      <a:pt x="180718" y="4165538"/>
                    </a:cubicBezTo>
                    <a:cubicBezTo>
                      <a:pt x="153705" y="4126819"/>
                      <a:pt x="216736" y="4090801"/>
                      <a:pt x="246901" y="4111061"/>
                    </a:cubicBezTo>
                    <a:cubicBezTo>
                      <a:pt x="299577" y="4122767"/>
                      <a:pt x="296425" y="4061987"/>
                      <a:pt x="347750" y="4075043"/>
                    </a:cubicBezTo>
                    <a:cubicBezTo>
                      <a:pt x="372963" y="4066489"/>
                      <a:pt x="399976" y="4086299"/>
                      <a:pt x="408980" y="4109260"/>
                    </a:cubicBezTo>
                    <a:cubicBezTo>
                      <a:pt x="507579" y="4135823"/>
                      <a:pt x="609780" y="4150230"/>
                      <a:pt x="702525" y="4205158"/>
                    </a:cubicBezTo>
                    <a:cubicBezTo>
                      <a:pt x="738993" y="4215062"/>
                      <a:pt x="779964" y="4204257"/>
                      <a:pt x="815531" y="4212811"/>
                    </a:cubicBezTo>
                    <a:cubicBezTo>
                      <a:pt x="873160" y="4268639"/>
                      <a:pt x="863255" y="4217764"/>
                      <a:pt x="914130" y="4247028"/>
                    </a:cubicBezTo>
                    <a:cubicBezTo>
                      <a:pt x="938442" y="4269539"/>
                      <a:pt x="974460" y="4274492"/>
                      <a:pt x="1004624" y="4263687"/>
                    </a:cubicBezTo>
                    <a:cubicBezTo>
                      <a:pt x="1077110" y="4256483"/>
                      <a:pt x="1063153" y="4126369"/>
                      <a:pt x="1101872" y="4081797"/>
                    </a:cubicBezTo>
                    <a:cubicBezTo>
                      <a:pt x="1119881" y="4083147"/>
                      <a:pt x="1107275" y="4060186"/>
                      <a:pt x="1100072" y="4071442"/>
                    </a:cubicBezTo>
                    <a:cubicBezTo>
                      <a:pt x="1086115" y="4090801"/>
                      <a:pt x="1120332" y="3964739"/>
                      <a:pt x="1131137" y="3948981"/>
                    </a:cubicBezTo>
                    <a:cubicBezTo>
                      <a:pt x="1173458" y="3979596"/>
                      <a:pt x="1149146" y="4011562"/>
                      <a:pt x="1177060" y="4040376"/>
                    </a:cubicBezTo>
                    <a:cubicBezTo>
                      <a:pt x="1168505" y="3940877"/>
                      <a:pt x="1098721" y="3910712"/>
                      <a:pt x="1132938" y="3912063"/>
                    </a:cubicBezTo>
                    <a:cubicBezTo>
                      <a:pt x="1147795" y="3922418"/>
                      <a:pt x="1134288" y="3844079"/>
                      <a:pt x="1141942" y="3827871"/>
                    </a:cubicBezTo>
                    <a:cubicBezTo>
                      <a:pt x="1096020" y="3815265"/>
                      <a:pt x="1036140" y="3746381"/>
                      <a:pt x="1067205" y="3700458"/>
                    </a:cubicBezTo>
                    <a:cubicBezTo>
                      <a:pt x="1059101" y="3684701"/>
                      <a:pt x="1042443" y="3666242"/>
                      <a:pt x="1072158" y="3663990"/>
                    </a:cubicBezTo>
                    <a:cubicBezTo>
                      <a:pt x="1097370" y="3675246"/>
                      <a:pt x="1109526" y="3685601"/>
                      <a:pt x="1078461" y="3659038"/>
                    </a:cubicBezTo>
                    <a:cubicBezTo>
                      <a:pt x="1067656" y="3658588"/>
                      <a:pt x="1030737" y="3659038"/>
                      <a:pt x="1023534" y="3649133"/>
                    </a:cubicBezTo>
                    <a:cubicBezTo>
                      <a:pt x="1017681" y="3629773"/>
                      <a:pt x="1064054" y="3618068"/>
                      <a:pt x="1001473" y="3612665"/>
                    </a:cubicBezTo>
                    <a:cubicBezTo>
                      <a:pt x="1014980" y="3574396"/>
                      <a:pt x="982564" y="3617167"/>
                      <a:pt x="966356" y="3577548"/>
                    </a:cubicBezTo>
                    <a:cubicBezTo>
                      <a:pt x="931688" y="3574396"/>
                      <a:pt x="900623" y="3526673"/>
                      <a:pt x="860553" y="3538378"/>
                    </a:cubicBezTo>
                    <a:cubicBezTo>
                      <a:pt x="838943" y="3528473"/>
                      <a:pt x="852449" y="3505962"/>
                      <a:pt x="821384" y="3493356"/>
                    </a:cubicBezTo>
                    <a:cubicBezTo>
                      <a:pt x="827237" y="3483001"/>
                      <a:pt x="845696" y="3490205"/>
                      <a:pt x="854700" y="3486153"/>
                    </a:cubicBezTo>
                    <a:cubicBezTo>
                      <a:pt x="866406" y="3479850"/>
                      <a:pt x="851549" y="3470845"/>
                      <a:pt x="843895" y="3467693"/>
                    </a:cubicBezTo>
                    <a:cubicBezTo>
                      <a:pt x="828137" y="3444732"/>
                      <a:pt x="862804" y="3464542"/>
                      <a:pt x="873610" y="3461841"/>
                    </a:cubicBezTo>
                    <a:cubicBezTo>
                      <a:pt x="738993" y="3393407"/>
                      <a:pt x="938442" y="3410065"/>
                      <a:pt x="990668" y="3399260"/>
                    </a:cubicBezTo>
                    <a:cubicBezTo>
                      <a:pt x="1074859" y="3502361"/>
                      <a:pt x="1038391" y="3408714"/>
                      <a:pt x="1107725" y="3461841"/>
                    </a:cubicBezTo>
                    <a:cubicBezTo>
                      <a:pt x="1111327" y="3450585"/>
                      <a:pt x="1125284" y="3438879"/>
                      <a:pt x="1127085" y="3457338"/>
                    </a:cubicBezTo>
                    <a:cubicBezTo>
                      <a:pt x="1133838" y="3460490"/>
                      <a:pt x="1166254" y="3459590"/>
                      <a:pt x="1173008" y="3461391"/>
                    </a:cubicBezTo>
                    <a:cubicBezTo>
                      <a:pt x="1145544" y="3446533"/>
                      <a:pt x="1166705" y="3396108"/>
                      <a:pt x="1165354" y="3372697"/>
                    </a:cubicBezTo>
                    <a:cubicBezTo>
                      <a:pt x="1147795" y="3320471"/>
                      <a:pt x="1124384" y="3286704"/>
                      <a:pt x="1199571" y="3297960"/>
                    </a:cubicBezTo>
                    <a:cubicBezTo>
                      <a:pt x="1209025" y="3374498"/>
                      <a:pt x="1301771" y="3384853"/>
                      <a:pt x="1371556" y="3365043"/>
                    </a:cubicBezTo>
                    <a:cubicBezTo>
                      <a:pt x="1271156" y="3307415"/>
                      <a:pt x="1481410" y="3311467"/>
                      <a:pt x="1496267" y="3261942"/>
                    </a:cubicBezTo>
                    <a:cubicBezTo>
                      <a:pt x="1524631" y="3189006"/>
                      <a:pt x="1484561" y="3140832"/>
                      <a:pt x="1603420" y="3138131"/>
                    </a:cubicBezTo>
                    <a:cubicBezTo>
                      <a:pt x="1652944" y="3105265"/>
                      <a:pt x="1707421" y="3096711"/>
                      <a:pt x="1760998" y="3101663"/>
                    </a:cubicBezTo>
                    <a:cubicBezTo>
                      <a:pt x="1766400" y="3105265"/>
                      <a:pt x="1775405" y="3110667"/>
                      <a:pt x="1781708" y="3104815"/>
                    </a:cubicBezTo>
                    <a:cubicBezTo>
                      <a:pt x="1755145" y="3087256"/>
                      <a:pt x="1749742" y="3104364"/>
                      <a:pt x="1730833" y="3089957"/>
                    </a:cubicBezTo>
                    <a:cubicBezTo>
                      <a:pt x="1684460" y="3075100"/>
                      <a:pt x="1724980" y="3057991"/>
                      <a:pt x="1751543" y="3072398"/>
                    </a:cubicBezTo>
                    <a:cubicBezTo>
                      <a:pt x="1759197" y="3078251"/>
                      <a:pt x="1775855" y="3100762"/>
                      <a:pt x="1788011" y="3091758"/>
                    </a:cubicBezTo>
                    <a:cubicBezTo>
                      <a:pt x="1782608" y="3079602"/>
                      <a:pt x="1742088" y="3068347"/>
                      <a:pt x="1780807" y="3069697"/>
                    </a:cubicBezTo>
                    <a:cubicBezTo>
                      <a:pt x="1729932" y="2994510"/>
                      <a:pt x="1822678" y="3024225"/>
                      <a:pt x="1843839" y="2886007"/>
                    </a:cubicBezTo>
                    <a:cubicBezTo>
                      <a:pt x="1851943" y="2857642"/>
                      <a:pt x="1891562" y="2873400"/>
                      <a:pt x="1911372" y="2845937"/>
                    </a:cubicBezTo>
                    <a:cubicBezTo>
                      <a:pt x="1930281" y="2799114"/>
                      <a:pt x="2034733" y="2779304"/>
                      <a:pt x="2064447" y="2818473"/>
                    </a:cubicBezTo>
                    <a:cubicBezTo>
                      <a:pt x="2080655" y="2828378"/>
                      <a:pt x="2094612" y="2829729"/>
                      <a:pt x="2072551" y="2811270"/>
                    </a:cubicBezTo>
                    <a:cubicBezTo>
                      <a:pt x="2067149" y="2754542"/>
                      <a:pt x="2158994" y="2743736"/>
                      <a:pt x="2177453" y="2789209"/>
                    </a:cubicBezTo>
                    <a:cubicBezTo>
                      <a:pt x="2164847" y="2803616"/>
                      <a:pt x="2184657" y="2814871"/>
                      <a:pt x="2187808" y="2794611"/>
                    </a:cubicBezTo>
                    <a:cubicBezTo>
                      <a:pt x="2190510" y="2768048"/>
                      <a:pt x="2204467" y="2787408"/>
                      <a:pt x="2207618" y="2802716"/>
                    </a:cubicBezTo>
                    <a:cubicBezTo>
                      <a:pt x="2209419" y="2751390"/>
                      <a:pt x="2215272" y="2734732"/>
                      <a:pt x="2275151" y="2742836"/>
                    </a:cubicBezTo>
                    <a:cubicBezTo>
                      <a:pt x="2294961" y="2750040"/>
                      <a:pt x="2303966" y="2791910"/>
                      <a:pt x="2328278" y="2791010"/>
                    </a:cubicBezTo>
                    <a:cubicBezTo>
                      <a:pt x="2301264" y="2771650"/>
                      <a:pt x="2281905" y="2736083"/>
                      <a:pt x="2249489" y="2725277"/>
                    </a:cubicBezTo>
                    <a:cubicBezTo>
                      <a:pt x="2243186" y="2706818"/>
                      <a:pt x="2262095" y="2659545"/>
                      <a:pt x="2225177" y="2673051"/>
                    </a:cubicBezTo>
                    <a:cubicBezTo>
                      <a:pt x="2223826" y="2669000"/>
                      <a:pt x="2223376" y="2660896"/>
                      <a:pt x="2225627" y="2656844"/>
                    </a:cubicBezTo>
                    <a:cubicBezTo>
                      <a:pt x="2288208" y="2650090"/>
                      <a:pt x="2223826" y="2610921"/>
                      <a:pt x="2229679" y="2577605"/>
                    </a:cubicBezTo>
                    <a:cubicBezTo>
                      <a:pt x="2225627" y="2527630"/>
                      <a:pt x="2241385" y="2493863"/>
                      <a:pt x="2184657" y="2467300"/>
                    </a:cubicBezTo>
                    <a:cubicBezTo>
                      <a:pt x="2195462" y="2417325"/>
                      <a:pt x="2183306" y="2360597"/>
                      <a:pt x="2192761" y="2310172"/>
                    </a:cubicBezTo>
                    <a:cubicBezTo>
                      <a:pt x="2263896" y="2321428"/>
                      <a:pt x="2207168" y="2347991"/>
                      <a:pt x="2264796" y="2285861"/>
                    </a:cubicBezTo>
                    <a:cubicBezTo>
                      <a:pt x="2279203" y="2275055"/>
                      <a:pt x="2281454" y="2315125"/>
                      <a:pt x="2283255" y="2280908"/>
                    </a:cubicBezTo>
                    <a:cubicBezTo>
                      <a:pt x="2291359" y="2188162"/>
                      <a:pt x="2250839" y="2299367"/>
                      <a:pt x="2219324" y="2301618"/>
                    </a:cubicBezTo>
                    <a:cubicBezTo>
                      <a:pt x="2177003" y="2275505"/>
                      <a:pt x="2229679" y="2229583"/>
                      <a:pt x="2262995" y="2226881"/>
                    </a:cubicBezTo>
                    <a:cubicBezTo>
                      <a:pt x="2280104" y="2226881"/>
                      <a:pt x="2302165" y="2231384"/>
                      <a:pt x="2314321" y="2215176"/>
                    </a:cubicBezTo>
                    <a:cubicBezTo>
                      <a:pt x="2347637" y="2152595"/>
                      <a:pt x="2345386" y="2169253"/>
                      <a:pt x="2403915" y="2136837"/>
                    </a:cubicBezTo>
                    <a:cubicBezTo>
                      <a:pt x="2379153" y="2157097"/>
                      <a:pt x="2401664" y="2187262"/>
                      <a:pt x="2396712" y="2213825"/>
                    </a:cubicBezTo>
                    <a:cubicBezTo>
                      <a:pt x="2382754" y="2233635"/>
                      <a:pt x="2373300" y="2261999"/>
                      <a:pt x="2376902" y="2286311"/>
                    </a:cubicBezTo>
                    <a:cubicBezTo>
                      <a:pt x="2360694" y="2354745"/>
                      <a:pt x="2443985" y="2301168"/>
                      <a:pt x="2428677" y="2352493"/>
                    </a:cubicBezTo>
                    <a:cubicBezTo>
                      <a:pt x="2389508" y="2425429"/>
                      <a:pt x="2391759" y="2300718"/>
                      <a:pt x="2364746" y="2431282"/>
                    </a:cubicBezTo>
                    <a:cubicBezTo>
                      <a:pt x="2349438" y="2422278"/>
                      <a:pt x="2337282" y="2433083"/>
                      <a:pt x="2352590" y="2445689"/>
                    </a:cubicBezTo>
                    <a:cubicBezTo>
                      <a:pt x="2326927" y="2466400"/>
                      <a:pt x="2305316" y="2488460"/>
                      <a:pt x="2320624" y="2522677"/>
                    </a:cubicBezTo>
                    <a:cubicBezTo>
                      <a:pt x="2322425" y="2534383"/>
                      <a:pt x="2284606" y="2560946"/>
                      <a:pt x="2311169" y="2557795"/>
                    </a:cubicBezTo>
                    <a:cubicBezTo>
                      <a:pt x="2329178" y="2561847"/>
                      <a:pt x="2321974" y="2578505"/>
                      <a:pt x="2326027" y="2591561"/>
                    </a:cubicBezTo>
                    <a:cubicBezTo>
                      <a:pt x="2342234" y="2601016"/>
                      <a:pt x="2364746" y="2619925"/>
                      <a:pt x="2344035" y="2640636"/>
                    </a:cubicBezTo>
                    <a:cubicBezTo>
                      <a:pt x="2326477" y="2656393"/>
                      <a:pt x="2366096" y="2633432"/>
                      <a:pt x="2368347" y="2657294"/>
                    </a:cubicBezTo>
                    <a:cubicBezTo>
                      <a:pt x="2398512" y="2645138"/>
                      <a:pt x="2403465" y="2684757"/>
                      <a:pt x="2441734" y="2661796"/>
                    </a:cubicBezTo>
                    <a:cubicBezTo>
                      <a:pt x="2450738" y="2723927"/>
                      <a:pt x="2383205" y="2708619"/>
                      <a:pt x="2478202" y="2729329"/>
                    </a:cubicBezTo>
                    <a:cubicBezTo>
                      <a:pt x="2570047" y="2677104"/>
                      <a:pt x="2579502" y="2600116"/>
                      <a:pt x="2665944" y="2693762"/>
                    </a:cubicBezTo>
                    <a:cubicBezTo>
                      <a:pt x="2719521" y="2682506"/>
                      <a:pt x="2683053" y="2757243"/>
                      <a:pt x="2774448" y="2767148"/>
                    </a:cubicBezTo>
                    <a:cubicBezTo>
                      <a:pt x="2784803" y="2708169"/>
                      <a:pt x="2704213" y="2757693"/>
                      <a:pt x="2710516" y="2714022"/>
                    </a:cubicBezTo>
                    <a:cubicBezTo>
                      <a:pt x="2678100" y="2674852"/>
                      <a:pt x="2730326" y="2710870"/>
                      <a:pt x="2737079" y="2722126"/>
                    </a:cubicBezTo>
                    <a:cubicBezTo>
                      <a:pt x="2819920" y="2707719"/>
                      <a:pt x="2907714" y="2647389"/>
                      <a:pt x="2974346" y="2602367"/>
                    </a:cubicBezTo>
                    <a:cubicBezTo>
                      <a:pt x="3009464" y="2573552"/>
                      <a:pt x="3075646" y="2540686"/>
                      <a:pt x="3120218" y="2560946"/>
                    </a:cubicBezTo>
                    <a:cubicBezTo>
                      <a:pt x="3127422" y="2562747"/>
                      <a:pt x="3163890" y="2586159"/>
                      <a:pt x="3135076" y="2575804"/>
                    </a:cubicBezTo>
                    <a:cubicBezTo>
                      <a:pt x="3079248" y="2542487"/>
                      <a:pt x="3155786" y="2672151"/>
                      <a:pt x="3224220" y="2598315"/>
                    </a:cubicBezTo>
                    <a:cubicBezTo>
                      <a:pt x="3294905" y="2614973"/>
                      <a:pt x="3427720" y="2586609"/>
                      <a:pt x="3511011" y="2577154"/>
                    </a:cubicBezTo>
                    <a:cubicBezTo>
                      <a:pt x="3497955" y="2553743"/>
                      <a:pt x="3507409" y="2515924"/>
                      <a:pt x="3502907" y="2487560"/>
                    </a:cubicBezTo>
                    <a:cubicBezTo>
                      <a:pt x="3446629" y="2434434"/>
                      <a:pt x="3455634" y="2485309"/>
                      <a:pt x="3392603" y="2457845"/>
                    </a:cubicBezTo>
                    <a:cubicBezTo>
                      <a:pt x="3357035" y="2441637"/>
                      <a:pt x="3358836" y="2445689"/>
                      <a:pt x="3346230" y="2447940"/>
                    </a:cubicBezTo>
                    <a:cubicBezTo>
                      <a:pt x="3333624" y="2364199"/>
                      <a:pt x="3266540" y="2262899"/>
                      <a:pt x="3316065" y="2180959"/>
                    </a:cubicBezTo>
                    <a:cubicBezTo>
                      <a:pt x="3358836" y="1883362"/>
                      <a:pt x="3486249" y="2260648"/>
                      <a:pt x="3555583" y="2115677"/>
                    </a:cubicBezTo>
                    <a:cubicBezTo>
                      <a:pt x="3573592" y="2084161"/>
                      <a:pt x="3538025" y="2039589"/>
                      <a:pt x="3537124" y="2008073"/>
                    </a:cubicBezTo>
                    <a:cubicBezTo>
                      <a:pt x="3533072" y="1985112"/>
                      <a:pt x="3555133" y="1934237"/>
                      <a:pt x="3526319" y="1928384"/>
                    </a:cubicBezTo>
                    <a:cubicBezTo>
                      <a:pt x="3509660" y="1981510"/>
                      <a:pt x="3425919" y="1912176"/>
                      <a:pt x="3456985" y="1877509"/>
                    </a:cubicBezTo>
                    <a:cubicBezTo>
                      <a:pt x="3424118" y="1886964"/>
                      <a:pt x="3440777" y="1836989"/>
                      <a:pt x="3429971" y="1818080"/>
                    </a:cubicBezTo>
                    <a:cubicBezTo>
                      <a:pt x="3481747" y="1782512"/>
                      <a:pt x="3501106" y="1746494"/>
                      <a:pt x="3570440" y="1739291"/>
                    </a:cubicBezTo>
                    <a:cubicBezTo>
                      <a:pt x="3593402" y="1680312"/>
                      <a:pt x="3716763" y="1749196"/>
                      <a:pt x="3766737" y="1705524"/>
                    </a:cubicBezTo>
                    <a:cubicBezTo>
                      <a:pt x="3780694" y="1712277"/>
                      <a:pt x="3774391" y="1720381"/>
                      <a:pt x="3765837" y="1726685"/>
                    </a:cubicBezTo>
                    <a:cubicBezTo>
                      <a:pt x="3756833" y="1827984"/>
                      <a:pt x="3658234" y="1772607"/>
                      <a:pt x="3771690" y="1891016"/>
                    </a:cubicBezTo>
                    <a:cubicBezTo>
                      <a:pt x="3830669" y="1960800"/>
                      <a:pt x="3757283" y="2002671"/>
                      <a:pt x="3804106" y="2012576"/>
                    </a:cubicBezTo>
                    <a:cubicBezTo>
                      <a:pt x="3807708" y="2032836"/>
                      <a:pt x="3852280" y="2031035"/>
                      <a:pt x="3838323" y="2057148"/>
                    </a:cubicBezTo>
                    <a:cubicBezTo>
                      <a:pt x="3839223" y="2071555"/>
                      <a:pt x="3830669" y="2128283"/>
                      <a:pt x="3858133" y="2105321"/>
                    </a:cubicBezTo>
                    <a:cubicBezTo>
                      <a:pt x="3918462" y="2177807"/>
                      <a:pt x="3912609" y="2188613"/>
                      <a:pt x="3868938" y="2261999"/>
                    </a:cubicBezTo>
                    <a:cubicBezTo>
                      <a:pt x="3847327" y="2266951"/>
                      <a:pt x="3818063" y="2261098"/>
                      <a:pt x="3814461" y="2290813"/>
                    </a:cubicBezTo>
                    <a:cubicBezTo>
                      <a:pt x="3810859" y="2295315"/>
                      <a:pt x="3789249" y="2298017"/>
                      <a:pt x="3801405" y="2305220"/>
                    </a:cubicBezTo>
                    <a:cubicBezTo>
                      <a:pt x="3795101" y="2320978"/>
                      <a:pt x="3782495" y="2378156"/>
                      <a:pt x="3823015" y="2364199"/>
                    </a:cubicBezTo>
                    <a:cubicBezTo>
                      <a:pt x="3816262" y="2379507"/>
                      <a:pt x="3811309" y="2385360"/>
                      <a:pt x="3793300" y="2385810"/>
                    </a:cubicBezTo>
                    <a:cubicBezTo>
                      <a:pt x="3773491" y="2401117"/>
                      <a:pt x="3800504" y="2409671"/>
                      <a:pt x="3760885" y="2428581"/>
                    </a:cubicBezTo>
                    <a:cubicBezTo>
                      <a:pt x="3748278" y="2462348"/>
                      <a:pt x="3759084" y="2497465"/>
                      <a:pt x="3751430" y="2531682"/>
                    </a:cubicBezTo>
                    <a:cubicBezTo>
                      <a:pt x="3737023" y="2537985"/>
                      <a:pt x="3723516" y="2547890"/>
                      <a:pt x="3716313" y="2562747"/>
                    </a:cubicBezTo>
                    <a:cubicBezTo>
                      <a:pt x="3673541" y="2562747"/>
                      <a:pt x="3709559" y="2595613"/>
                      <a:pt x="3684797" y="2593812"/>
                    </a:cubicBezTo>
                    <a:cubicBezTo>
                      <a:pt x="3666338" y="2614523"/>
                      <a:pt x="3649229" y="2605068"/>
                      <a:pt x="3625818" y="2611821"/>
                    </a:cubicBezTo>
                    <a:cubicBezTo>
                      <a:pt x="3496154" y="2628930"/>
                      <a:pt x="3737473" y="2787408"/>
                      <a:pt x="3613662" y="2842335"/>
                    </a:cubicBezTo>
                    <a:cubicBezTo>
                      <a:pt x="3577644" y="2889608"/>
                      <a:pt x="3613662" y="2895461"/>
                      <a:pt x="3648329" y="2917522"/>
                    </a:cubicBezTo>
                    <a:cubicBezTo>
                      <a:pt x="3642026" y="2985056"/>
                      <a:pt x="3672641" y="3046286"/>
                      <a:pt x="3723966" y="3091308"/>
                    </a:cubicBezTo>
                    <a:cubicBezTo>
                      <a:pt x="3697403" y="3102563"/>
                      <a:pt x="3742876" y="3125075"/>
                      <a:pt x="3729819" y="3142633"/>
                    </a:cubicBezTo>
                    <a:cubicBezTo>
                      <a:pt x="3679845" y="3202062"/>
                      <a:pt x="3571791" y="3313718"/>
                      <a:pt x="3649229" y="3390255"/>
                    </a:cubicBezTo>
                    <a:cubicBezTo>
                      <a:pt x="3633472" y="3388454"/>
                      <a:pt x="3619965" y="3383052"/>
                      <a:pt x="3617264" y="3398810"/>
                    </a:cubicBezTo>
                    <a:cubicBezTo>
                      <a:pt x="3613662" y="3428524"/>
                      <a:pt x="3575843" y="3484802"/>
                      <a:pt x="3597904" y="3503261"/>
                    </a:cubicBezTo>
                    <a:cubicBezTo>
                      <a:pt x="3612311" y="3518118"/>
                      <a:pt x="3634822" y="3537028"/>
                      <a:pt x="3659585" y="3546482"/>
                    </a:cubicBezTo>
                    <a:cubicBezTo>
                      <a:pt x="3674892" y="3542431"/>
                      <a:pt x="3674442" y="3550084"/>
                      <a:pt x="3677594" y="3561790"/>
                    </a:cubicBezTo>
                    <a:cubicBezTo>
                      <a:pt x="3673992" y="3586102"/>
                      <a:pt x="3645628" y="3590604"/>
                      <a:pt x="3628519" y="3600059"/>
                    </a:cubicBezTo>
                    <a:cubicBezTo>
                      <a:pt x="3592952" y="3649583"/>
                      <a:pt x="3582146" y="3713965"/>
                      <a:pt x="3562337" y="3772044"/>
                    </a:cubicBezTo>
                    <a:cubicBezTo>
                      <a:pt x="3567739" y="3782849"/>
                      <a:pt x="3547029" y="3788252"/>
                      <a:pt x="3546579" y="3799057"/>
                    </a:cubicBezTo>
                    <a:cubicBezTo>
                      <a:pt x="3542977" y="3808962"/>
                      <a:pt x="3547929" y="3822919"/>
                      <a:pt x="3539375" y="3829222"/>
                    </a:cubicBezTo>
                    <a:cubicBezTo>
                      <a:pt x="3540276" y="3862538"/>
                      <a:pt x="3497054" y="3840928"/>
                      <a:pt x="3489851" y="3873344"/>
                    </a:cubicBezTo>
                    <a:close/>
                    <a:moveTo>
                      <a:pt x="1387313" y="4451879"/>
                    </a:moveTo>
                    <a:cubicBezTo>
                      <a:pt x="1385512" y="4437022"/>
                      <a:pt x="1351296" y="4427567"/>
                      <a:pt x="1349495" y="4448728"/>
                    </a:cubicBezTo>
                    <a:cubicBezTo>
                      <a:pt x="1344542" y="4477092"/>
                      <a:pt x="1376958" y="4467187"/>
                      <a:pt x="1387313" y="4451879"/>
                    </a:cubicBezTo>
                    <a:close/>
                    <a:moveTo>
                      <a:pt x="2625424" y="4607206"/>
                    </a:moveTo>
                    <a:cubicBezTo>
                      <a:pt x="2618671" y="4598202"/>
                      <a:pt x="2610567" y="4615310"/>
                      <a:pt x="2621372" y="4617111"/>
                    </a:cubicBezTo>
                    <a:cubicBezTo>
                      <a:pt x="2624524" y="4615760"/>
                      <a:pt x="2631277" y="4610358"/>
                      <a:pt x="2625424" y="4607206"/>
                    </a:cubicBezTo>
                    <a:close/>
                    <a:moveTo>
                      <a:pt x="2615069" y="4306908"/>
                    </a:moveTo>
                    <a:cubicBezTo>
                      <a:pt x="2628576" y="4307358"/>
                      <a:pt x="2634879" y="4285297"/>
                      <a:pt x="2620922" y="4280795"/>
                    </a:cubicBezTo>
                    <a:cubicBezTo>
                      <a:pt x="2606065" y="4280345"/>
                      <a:pt x="2598411" y="4302856"/>
                      <a:pt x="2615069" y="4306908"/>
                    </a:cubicBezTo>
                    <a:close/>
                    <a:moveTo>
                      <a:pt x="2804613" y="4789096"/>
                    </a:moveTo>
                    <a:cubicBezTo>
                      <a:pt x="2815418" y="4781442"/>
                      <a:pt x="2787504" y="4776490"/>
                      <a:pt x="2796058" y="4788645"/>
                    </a:cubicBezTo>
                    <a:cubicBezTo>
                      <a:pt x="2798309" y="4790897"/>
                      <a:pt x="2802362" y="4789996"/>
                      <a:pt x="2804613" y="4789096"/>
                    </a:cubicBezTo>
                    <a:close/>
                    <a:moveTo>
                      <a:pt x="2884752" y="5509001"/>
                    </a:moveTo>
                    <a:cubicBezTo>
                      <a:pt x="2876648" y="5532863"/>
                      <a:pt x="2920320" y="5541867"/>
                      <a:pt x="2909064" y="5521607"/>
                    </a:cubicBezTo>
                    <a:cubicBezTo>
                      <a:pt x="2903662" y="5515754"/>
                      <a:pt x="2892406" y="5509001"/>
                      <a:pt x="2884752" y="5509001"/>
                    </a:cubicBezTo>
                    <a:close/>
                    <a:moveTo>
                      <a:pt x="2984251" y="5160079"/>
                    </a:moveTo>
                    <a:cubicBezTo>
                      <a:pt x="2913567" y="5179438"/>
                      <a:pt x="2812717" y="5236166"/>
                      <a:pt x="2747434" y="5179889"/>
                    </a:cubicBezTo>
                    <a:cubicBezTo>
                      <a:pt x="2703763" y="5165031"/>
                      <a:pt x="2707815" y="5237517"/>
                      <a:pt x="2671347" y="5181690"/>
                    </a:cubicBezTo>
                    <a:cubicBezTo>
                      <a:pt x="2609216" y="5231214"/>
                      <a:pt x="2646585" y="5276236"/>
                      <a:pt x="2711867" y="5283890"/>
                    </a:cubicBezTo>
                    <a:cubicBezTo>
                      <a:pt x="2769495" y="5328912"/>
                      <a:pt x="2856838" y="5324860"/>
                      <a:pt x="2898259" y="5383839"/>
                    </a:cubicBezTo>
                    <a:cubicBezTo>
                      <a:pt x="2999109" y="5409052"/>
                      <a:pt x="2949134" y="5400948"/>
                      <a:pt x="2995957" y="5345120"/>
                    </a:cubicBezTo>
                    <a:cubicBezTo>
                      <a:pt x="2978398" y="5304150"/>
                      <a:pt x="2959039" y="5279388"/>
                      <a:pt x="2982450" y="5228512"/>
                    </a:cubicBezTo>
                    <a:cubicBezTo>
                      <a:pt x="3000909" y="5191594"/>
                      <a:pt x="3061239" y="5123611"/>
                      <a:pt x="2984251" y="5160079"/>
                    </a:cubicBezTo>
                    <a:close/>
                    <a:moveTo>
                      <a:pt x="1599818" y="4877790"/>
                    </a:moveTo>
                    <a:cubicBezTo>
                      <a:pt x="1613325" y="4874188"/>
                      <a:pt x="1648892" y="4916509"/>
                      <a:pt x="1653395" y="4891746"/>
                    </a:cubicBezTo>
                    <a:cubicBezTo>
                      <a:pt x="1655646" y="4865183"/>
                      <a:pt x="1584961" y="4844923"/>
                      <a:pt x="1599818" y="4877790"/>
                    </a:cubicBezTo>
                    <a:close/>
                    <a:moveTo>
                      <a:pt x="1297719" y="5038069"/>
                    </a:moveTo>
                    <a:cubicBezTo>
                      <a:pt x="1291866" y="5025012"/>
                      <a:pt x="1285563" y="5030865"/>
                      <a:pt x="1286013" y="5043021"/>
                    </a:cubicBezTo>
                    <a:cubicBezTo>
                      <a:pt x="1297719" y="5046623"/>
                      <a:pt x="1323382" y="5046172"/>
                      <a:pt x="1297719" y="5038069"/>
                    </a:cubicBezTo>
                    <a:close/>
                    <a:moveTo>
                      <a:pt x="1285563" y="4979540"/>
                    </a:moveTo>
                    <a:cubicBezTo>
                      <a:pt x="1279260" y="4988994"/>
                      <a:pt x="1273407" y="4994847"/>
                      <a:pt x="1268004" y="5004752"/>
                    </a:cubicBezTo>
                    <a:cubicBezTo>
                      <a:pt x="1295018" y="5034917"/>
                      <a:pt x="1349945" y="4960630"/>
                      <a:pt x="1285563" y="4979540"/>
                    </a:cubicBezTo>
                    <a:close/>
                    <a:moveTo>
                      <a:pt x="2123427" y="4768836"/>
                    </a:moveTo>
                    <a:cubicBezTo>
                      <a:pt x="2115323" y="4822412"/>
                      <a:pt x="2173401" y="4859330"/>
                      <a:pt x="2144137" y="4916509"/>
                    </a:cubicBezTo>
                    <a:cubicBezTo>
                      <a:pt x="2182406" y="4933167"/>
                      <a:pt x="2141886" y="4946223"/>
                      <a:pt x="2147739" y="4971436"/>
                    </a:cubicBezTo>
                    <a:cubicBezTo>
                      <a:pt x="2120725" y="5010605"/>
                      <a:pt x="2176553" y="5118658"/>
                      <a:pt x="2216172" y="5052926"/>
                    </a:cubicBezTo>
                    <a:cubicBezTo>
                      <a:pt x="2221125" y="5043021"/>
                      <a:pt x="2212120" y="5013306"/>
                      <a:pt x="2231930" y="5029514"/>
                    </a:cubicBezTo>
                    <a:cubicBezTo>
                      <a:pt x="2249039" y="5018709"/>
                      <a:pt x="2265697" y="5046623"/>
                      <a:pt x="2282355" y="5034917"/>
                    </a:cubicBezTo>
                    <a:cubicBezTo>
                      <a:pt x="2301714" y="4966483"/>
                      <a:pt x="2290009" y="4881841"/>
                      <a:pt x="2312070" y="4821512"/>
                    </a:cubicBezTo>
                    <a:cubicBezTo>
                      <a:pt x="2240935" y="4604955"/>
                      <a:pt x="2239134" y="4799901"/>
                      <a:pt x="2123427" y="4768836"/>
                    </a:cubicBezTo>
                    <a:close/>
                    <a:moveTo>
                      <a:pt x="308581" y="590774"/>
                    </a:moveTo>
                    <a:cubicBezTo>
                      <a:pt x="295975" y="616887"/>
                      <a:pt x="329741" y="615086"/>
                      <a:pt x="345049" y="609233"/>
                    </a:cubicBezTo>
                    <a:cubicBezTo>
                      <a:pt x="357655" y="620039"/>
                      <a:pt x="292373" y="615987"/>
                      <a:pt x="312633" y="637147"/>
                    </a:cubicBezTo>
                    <a:cubicBezTo>
                      <a:pt x="277065" y="649753"/>
                      <a:pt x="323438" y="642099"/>
                      <a:pt x="332893" y="646151"/>
                    </a:cubicBezTo>
                    <a:cubicBezTo>
                      <a:pt x="343248" y="656957"/>
                      <a:pt x="323438" y="644801"/>
                      <a:pt x="318036" y="652004"/>
                    </a:cubicBezTo>
                    <a:cubicBezTo>
                      <a:pt x="248251" y="720888"/>
                      <a:pt x="233844" y="613285"/>
                      <a:pt x="230242" y="692074"/>
                    </a:cubicBezTo>
                    <a:cubicBezTo>
                      <a:pt x="255005" y="705581"/>
                      <a:pt x="301828" y="722239"/>
                      <a:pt x="325689" y="722239"/>
                    </a:cubicBezTo>
                    <a:cubicBezTo>
                      <a:pt x="309932" y="727642"/>
                      <a:pt x="340997" y="774014"/>
                      <a:pt x="352703" y="759607"/>
                    </a:cubicBezTo>
                    <a:cubicBezTo>
                      <a:pt x="368010" y="765910"/>
                      <a:pt x="327941" y="762309"/>
                      <a:pt x="351352" y="799677"/>
                    </a:cubicBezTo>
                    <a:cubicBezTo>
                      <a:pt x="389621" y="817686"/>
                      <a:pt x="415734" y="873063"/>
                      <a:pt x="465709" y="864509"/>
                    </a:cubicBezTo>
                    <a:cubicBezTo>
                      <a:pt x="466609" y="840197"/>
                      <a:pt x="471111" y="880717"/>
                      <a:pt x="494973" y="857306"/>
                    </a:cubicBezTo>
                    <a:cubicBezTo>
                      <a:pt x="506679" y="817236"/>
                      <a:pt x="594472" y="870812"/>
                      <a:pt x="624637" y="835245"/>
                    </a:cubicBezTo>
                    <a:cubicBezTo>
                      <a:pt x="678213" y="806881"/>
                      <a:pt x="760604" y="849652"/>
                      <a:pt x="781314" y="777166"/>
                    </a:cubicBezTo>
                    <a:cubicBezTo>
                      <a:pt x="809228" y="805080"/>
                      <a:pt x="829038" y="750153"/>
                      <a:pt x="852449" y="744750"/>
                    </a:cubicBezTo>
                    <a:cubicBezTo>
                      <a:pt x="860103" y="737096"/>
                      <a:pt x="837142" y="725841"/>
                      <a:pt x="852900" y="724490"/>
                    </a:cubicBezTo>
                    <a:cubicBezTo>
                      <a:pt x="865506" y="718187"/>
                      <a:pt x="846146" y="710083"/>
                      <a:pt x="854700" y="701079"/>
                    </a:cubicBezTo>
                    <a:cubicBezTo>
                      <a:pt x="892969" y="693425"/>
                      <a:pt x="855151" y="640299"/>
                      <a:pt x="826336" y="657407"/>
                    </a:cubicBezTo>
                    <a:cubicBezTo>
                      <a:pt x="849748" y="646602"/>
                      <a:pt x="848848" y="621389"/>
                      <a:pt x="820484" y="625891"/>
                    </a:cubicBezTo>
                    <a:cubicBezTo>
                      <a:pt x="811479" y="620939"/>
                      <a:pt x="863705" y="583571"/>
                      <a:pt x="829938" y="583571"/>
                    </a:cubicBezTo>
                    <a:cubicBezTo>
                      <a:pt x="806076" y="563761"/>
                      <a:pt x="850198" y="543951"/>
                      <a:pt x="867757" y="542150"/>
                    </a:cubicBezTo>
                    <a:cubicBezTo>
                      <a:pt x="845246" y="522791"/>
                      <a:pt x="788068" y="574116"/>
                      <a:pt x="802925" y="515137"/>
                    </a:cubicBezTo>
                    <a:cubicBezTo>
                      <a:pt x="799323" y="470565"/>
                      <a:pt x="755652" y="480920"/>
                      <a:pt x="755652" y="519639"/>
                    </a:cubicBezTo>
                    <a:cubicBezTo>
                      <a:pt x="702075" y="553406"/>
                      <a:pt x="735842" y="487223"/>
                      <a:pt x="693971" y="521890"/>
                    </a:cubicBezTo>
                    <a:cubicBezTo>
                      <a:pt x="655252" y="554306"/>
                      <a:pt x="683616" y="500279"/>
                      <a:pt x="651650" y="492175"/>
                    </a:cubicBezTo>
                    <a:cubicBezTo>
                      <a:pt x="627789" y="486323"/>
                      <a:pt x="643996" y="539449"/>
                      <a:pt x="627338" y="550254"/>
                    </a:cubicBezTo>
                    <a:cubicBezTo>
                      <a:pt x="616533" y="543501"/>
                      <a:pt x="639944" y="455257"/>
                      <a:pt x="598524" y="475517"/>
                    </a:cubicBezTo>
                    <a:cubicBezTo>
                      <a:pt x="551701" y="471465"/>
                      <a:pt x="547199" y="563761"/>
                      <a:pt x="541796" y="462461"/>
                    </a:cubicBezTo>
                    <a:cubicBezTo>
                      <a:pt x="521536" y="419690"/>
                      <a:pt x="504878" y="515137"/>
                      <a:pt x="481016" y="516037"/>
                    </a:cubicBezTo>
                    <a:cubicBezTo>
                      <a:pt x="479215" y="460660"/>
                      <a:pt x="428340" y="545752"/>
                      <a:pt x="423838" y="534046"/>
                    </a:cubicBezTo>
                    <a:cubicBezTo>
                      <a:pt x="427890" y="524141"/>
                      <a:pt x="431492" y="509284"/>
                      <a:pt x="422037" y="503881"/>
                    </a:cubicBezTo>
                    <a:cubicBezTo>
                      <a:pt x="426089" y="502080"/>
                      <a:pt x="440046" y="487223"/>
                      <a:pt x="429691" y="489474"/>
                    </a:cubicBezTo>
                    <a:cubicBezTo>
                      <a:pt x="434193" y="454807"/>
                      <a:pt x="417535" y="472366"/>
                      <a:pt x="445449" y="468764"/>
                    </a:cubicBezTo>
                    <a:cubicBezTo>
                      <a:pt x="479665" y="444902"/>
                      <a:pt x="450401" y="306234"/>
                      <a:pt x="398175" y="342251"/>
                    </a:cubicBezTo>
                    <a:cubicBezTo>
                      <a:pt x="409881" y="353057"/>
                      <a:pt x="422487" y="352607"/>
                      <a:pt x="426089" y="369265"/>
                    </a:cubicBezTo>
                    <a:cubicBezTo>
                      <a:pt x="359456" y="335048"/>
                      <a:pt x="440496" y="415638"/>
                      <a:pt x="393673" y="415187"/>
                    </a:cubicBezTo>
                    <a:cubicBezTo>
                      <a:pt x="377915" y="424192"/>
                      <a:pt x="400877" y="403482"/>
                      <a:pt x="397275" y="395828"/>
                    </a:cubicBezTo>
                    <a:cubicBezTo>
                      <a:pt x="394573" y="391776"/>
                      <a:pt x="367110" y="400780"/>
                      <a:pt x="378816" y="385023"/>
                    </a:cubicBezTo>
                    <a:cubicBezTo>
                      <a:pt x="384669" y="376919"/>
                      <a:pt x="372062" y="344052"/>
                      <a:pt x="360807" y="356208"/>
                    </a:cubicBezTo>
                    <a:cubicBezTo>
                      <a:pt x="349551" y="360260"/>
                      <a:pt x="355854" y="365663"/>
                      <a:pt x="355854" y="374667"/>
                    </a:cubicBezTo>
                    <a:cubicBezTo>
                      <a:pt x="336945" y="348555"/>
                      <a:pt x="334694" y="371516"/>
                      <a:pt x="339646" y="391326"/>
                    </a:cubicBezTo>
                    <a:cubicBezTo>
                      <a:pt x="332893" y="385923"/>
                      <a:pt x="318486" y="379170"/>
                      <a:pt x="320737" y="394027"/>
                    </a:cubicBezTo>
                    <a:cubicBezTo>
                      <a:pt x="318486" y="404832"/>
                      <a:pt x="355854" y="415638"/>
                      <a:pt x="334694" y="415187"/>
                    </a:cubicBezTo>
                    <a:cubicBezTo>
                      <a:pt x="313984" y="427343"/>
                      <a:pt x="316685" y="392226"/>
                      <a:pt x="301828" y="389075"/>
                    </a:cubicBezTo>
                    <a:cubicBezTo>
                      <a:pt x="296425" y="398529"/>
                      <a:pt x="292823" y="415187"/>
                      <a:pt x="295074" y="427343"/>
                    </a:cubicBezTo>
                    <a:cubicBezTo>
                      <a:pt x="269862" y="384572"/>
                      <a:pt x="255005" y="414287"/>
                      <a:pt x="282468" y="443551"/>
                    </a:cubicBezTo>
                    <a:cubicBezTo>
                      <a:pt x="312633" y="448054"/>
                      <a:pt x="368911" y="439499"/>
                      <a:pt x="374313" y="478669"/>
                    </a:cubicBezTo>
                    <a:cubicBezTo>
                      <a:pt x="453552" y="513336"/>
                      <a:pt x="292823" y="489474"/>
                      <a:pt x="359006" y="532245"/>
                    </a:cubicBezTo>
                    <a:cubicBezTo>
                      <a:pt x="360807" y="536747"/>
                      <a:pt x="382868" y="529094"/>
                      <a:pt x="381067" y="534947"/>
                    </a:cubicBezTo>
                    <a:cubicBezTo>
                      <a:pt x="364859" y="565562"/>
                      <a:pt x="328391" y="524141"/>
                      <a:pt x="309932" y="525942"/>
                    </a:cubicBezTo>
                    <a:cubicBezTo>
                      <a:pt x="278866" y="529994"/>
                      <a:pt x="300477" y="514236"/>
                      <a:pt x="275715" y="520089"/>
                    </a:cubicBezTo>
                    <a:cubicBezTo>
                      <a:pt x="260857" y="520990"/>
                      <a:pt x="232944" y="494877"/>
                      <a:pt x="229792" y="520089"/>
                    </a:cubicBezTo>
                    <a:cubicBezTo>
                      <a:pt x="208181" y="536747"/>
                      <a:pt x="348201" y="552055"/>
                      <a:pt x="308581" y="590774"/>
                    </a:cubicBezTo>
                    <a:close/>
                    <a:moveTo>
                      <a:pt x="1513376" y="4888595"/>
                    </a:moveTo>
                    <a:cubicBezTo>
                      <a:pt x="1552095" y="4835019"/>
                      <a:pt x="1382361" y="4910205"/>
                      <a:pt x="1425582" y="4926413"/>
                    </a:cubicBezTo>
                    <a:cubicBezTo>
                      <a:pt x="1430084" y="4945323"/>
                      <a:pt x="1442691" y="4916959"/>
                      <a:pt x="1454847" y="4927764"/>
                    </a:cubicBezTo>
                    <a:cubicBezTo>
                      <a:pt x="1460700" y="4947574"/>
                      <a:pt x="1482310" y="4973687"/>
                      <a:pt x="1506622" y="4965583"/>
                    </a:cubicBezTo>
                    <a:cubicBezTo>
                      <a:pt x="1589913" y="4874638"/>
                      <a:pt x="1527783" y="4920561"/>
                      <a:pt x="1513376" y="4888595"/>
                    </a:cubicBezTo>
                    <a:close/>
                    <a:moveTo>
                      <a:pt x="2135132" y="5051575"/>
                    </a:moveTo>
                    <a:cubicBezTo>
                      <a:pt x="2143236" y="5068233"/>
                      <a:pt x="2143687" y="5057428"/>
                      <a:pt x="2149990" y="5047523"/>
                    </a:cubicBezTo>
                    <a:cubicBezTo>
                      <a:pt x="2140985" y="5040320"/>
                      <a:pt x="2132431" y="5036268"/>
                      <a:pt x="2135132" y="5051575"/>
                    </a:cubicBezTo>
                    <a:close/>
                    <a:moveTo>
                      <a:pt x="1759197" y="3065195"/>
                    </a:moveTo>
                    <a:cubicBezTo>
                      <a:pt x="1798366" y="3062043"/>
                      <a:pt x="1725880" y="3027827"/>
                      <a:pt x="1738937" y="3054840"/>
                    </a:cubicBezTo>
                    <a:cubicBezTo>
                      <a:pt x="1746591" y="3049887"/>
                      <a:pt x="1754244" y="3060242"/>
                      <a:pt x="1759197" y="3065195"/>
                    </a:cubicBezTo>
                    <a:close/>
                  </a:path>
                </a:pathLst>
              </a:custGeom>
              <a:solidFill>
                <a:schemeClr val="accent1"/>
              </a:solidFill>
              <a:ln w="4497" cap="flat">
                <a:noFill/>
                <a:prstDash val="solid"/>
                <a:miter/>
              </a:ln>
              <a:effectLst>
                <a:outerShdw blurRad="50800" dist="63500" dir="5400000" algn="t" rotWithShape="0">
                  <a:schemeClr val="accent1">
                    <a:alpha val="32000"/>
                  </a:schemeClr>
                </a:outerShdw>
              </a:effectLst>
            </p:spPr>
            <p:txBody>
              <a:bodyPr rtlCol="0" anchor="ctr"/>
              <a:lstStyle/>
              <a:p>
                <a:pPr rtl="0"/>
                <a:endParaRPr lang="en-GB"/>
              </a:p>
            </p:txBody>
          </p:sp>
        </p:grpSp>
        <p:pic>
          <p:nvPicPr>
            <p:cNvPr id="1030" name="Picture 6">
              <a:extLst>
                <a:ext uri="{FF2B5EF4-FFF2-40B4-BE49-F238E27FC236}">
                  <a16:creationId xmlns:a16="http://schemas.microsoft.com/office/drawing/2014/main" id="{1E7DB16C-5F8B-8756-7309-5D530A56B5D0}"/>
                </a:ext>
              </a:extLst>
            </p:cNvPr>
            <p:cNvPicPr>
              <a:picLocks noChangeAspect="1" noChangeArrowheads="1"/>
            </p:cNvPicPr>
            <p:nvPr/>
          </p:nvPicPr>
          <p:blipFill>
            <a:blip r:embed="rId3">
              <a:duotone>
                <a:schemeClr val="bg2">
                  <a:shade val="45000"/>
                  <a:satMod val="135000"/>
                </a:schemeClr>
                <a:prstClr val="white"/>
              </a:duotone>
              <a:alphaModFix amt="21000"/>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170245" y="3549212"/>
              <a:ext cx="1727802" cy="172780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FA84A22D-45AB-3BAE-9189-88292D2B77E4}"/>
              </a:ext>
            </a:extLst>
          </p:cNvPr>
          <p:cNvSpPr txBox="1"/>
          <p:nvPr/>
        </p:nvSpPr>
        <p:spPr>
          <a:xfrm>
            <a:off x="6181642" y="3240834"/>
            <a:ext cx="2175709" cy="308378"/>
          </a:xfrm>
          <a:prstGeom prst="rect">
            <a:avLst/>
          </a:prstGeom>
          <a:noFill/>
        </p:spPr>
        <p:txBody>
          <a:bodyPr wrap="square" rtlCol="0">
            <a:noAutofit/>
          </a:bodyPr>
          <a:lstStyle/>
          <a:p>
            <a:pPr marL="0" indent="0" algn="ctr" rtl="0">
              <a:buNone/>
            </a:pPr>
            <a:r>
              <a:rPr lang="lt" sz="1200" i="1">
                <a:solidFill>
                  <a:schemeClr val="tx1">
                    <a:lumMod val="75000"/>
                    <a:lumOff val="25000"/>
                  </a:schemeClr>
                </a:solidFill>
              </a:rPr>
              <a:t>*2023 m. sausio 1 d. duomenimis</a:t>
            </a:r>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5">
            <a:extLst>
              <a:ext uri="{28A0092B-C50C-407E-A947-70E740481C1C}">
                <a14:useLocalDpi xmlns:a14="http://schemas.microsoft.com/office/drawing/2010/main" val="0"/>
              </a:ext>
            </a:extLst>
          </a:blip>
          <a:srcRect l="8374" t="2973" r="12301" b="32073"/>
          <a:stretch/>
        </p:blipFill>
        <p:spPr bwMode="auto">
          <a:xfrm>
            <a:off x="5519605" y="3808448"/>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lt" sz="2400">
                <a:solidFill>
                  <a:schemeClr val="tx1">
                    <a:lumMod val="75000"/>
                    <a:lumOff val="25000"/>
                  </a:schemeClr>
                </a:solidFill>
              </a:rPr>
              <a:t>Jokių sienų tarp narių</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28112"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lt" sz="2400">
                <a:solidFill>
                  <a:schemeClr val="tx1">
                    <a:lumMod val="75000"/>
                    <a:lumOff val="25000"/>
                  </a:schemeClr>
                </a:solidFill>
              </a:rPr>
              <a:t>Bendra </a:t>
            </a:r>
            <a:br>
              <a:rPr lang="en-GB" sz="2400" dirty="0">
                <a:solidFill>
                  <a:schemeClr val="tx1">
                    <a:lumMod val="75000"/>
                    <a:lumOff val="25000"/>
                  </a:schemeClr>
                </a:solidFill>
              </a:rPr>
            </a:br>
            <a:r>
              <a:rPr lang="lt" sz="2400">
                <a:solidFill>
                  <a:schemeClr val="tx1">
                    <a:lumMod val="75000"/>
                    <a:lumOff val="25000"/>
                  </a:schemeClr>
                </a:solidFill>
              </a:rPr>
              <a:t>vizu politika </a:t>
            </a:r>
            <a:br>
              <a:rPr lang="en-GB" sz="2400" dirty="0">
                <a:solidFill>
                  <a:schemeClr val="tx1">
                    <a:lumMod val="75000"/>
                    <a:lumOff val="25000"/>
                  </a:schemeClr>
                </a:solidFill>
              </a:rPr>
            </a:br>
            <a:r>
              <a:rPr lang="lt" sz="2400">
                <a:solidFill>
                  <a:schemeClr val="tx1">
                    <a:lumMod val="75000"/>
                    <a:lumOff val="25000"/>
                  </a:schemeClr>
                </a:solidFill>
              </a:rPr>
              <a:t>lankytojams iš išorės</a:t>
            </a:r>
          </a:p>
        </p:txBody>
      </p:sp>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 name="Group 328">
            <a:extLst>
              <a:ext uri="{FF2B5EF4-FFF2-40B4-BE49-F238E27FC236}">
                <a16:creationId xmlns:a16="http://schemas.microsoft.com/office/drawing/2014/main" id="{5CDF9C34-846B-4456-7DDF-0D81563FC902}"/>
              </a:ext>
            </a:extLst>
          </p:cNvPr>
          <p:cNvGrpSpPr/>
          <p:nvPr/>
        </p:nvGrpSpPr>
        <p:grpSpPr>
          <a:xfrm>
            <a:off x="3143150" y="1527510"/>
            <a:ext cx="6458676" cy="5047174"/>
            <a:chOff x="3446395" y="1718010"/>
            <a:chExt cx="6458676" cy="5047174"/>
          </a:xfrm>
          <a:solidFill>
            <a:schemeClr val="accent6">
              <a:lumMod val="20000"/>
              <a:lumOff val="80000"/>
            </a:schemeClr>
          </a:solidFill>
        </p:grpSpPr>
        <p:grpSp>
          <p:nvGrpSpPr>
            <p:cNvPr id="327" name="Group 326">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284"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grpFill/>
              <a:ln w="39724" cap="flat">
                <a:noFill/>
                <a:prstDash val="solid"/>
                <a:miter/>
              </a:ln>
            </p:spPr>
            <p:txBody>
              <a:bodyPr rtlCol="0" anchor="ctr"/>
              <a:lstStyle/>
              <a:p>
                <a:pPr rtl="0"/>
                <a:endParaRPr lang="en-GB"/>
              </a:p>
            </p:txBody>
          </p:sp>
          <p:sp>
            <p:nvSpPr>
              <p:cNvPr id="285"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grpFill/>
              <a:ln w="39724" cap="flat">
                <a:noFill/>
                <a:prstDash val="solid"/>
                <a:miter/>
              </a:ln>
            </p:spPr>
            <p:txBody>
              <a:bodyPr rtlCol="0" anchor="ctr"/>
              <a:lstStyle/>
              <a:p>
                <a:pPr rtl="0"/>
                <a:endParaRPr lang="en-GB"/>
              </a:p>
            </p:txBody>
          </p:sp>
          <p:sp>
            <p:nvSpPr>
              <p:cNvPr id="286"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pPr rtl="0"/>
                <a:endParaRPr lang="en-GB"/>
              </a:p>
            </p:txBody>
          </p:sp>
          <p:sp>
            <p:nvSpPr>
              <p:cNvPr id="288"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pPr rtl="0"/>
                <a:endParaRPr lang="en-GB"/>
              </a:p>
            </p:txBody>
          </p:sp>
          <p:sp>
            <p:nvSpPr>
              <p:cNvPr id="289"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pPr rtl="0"/>
                <a:endParaRPr lang="en-GB"/>
              </a:p>
            </p:txBody>
          </p:sp>
          <p:sp>
            <p:nvSpPr>
              <p:cNvPr id="290"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pPr rtl="0"/>
                <a:endParaRPr lang="en-GB"/>
              </a:p>
            </p:txBody>
          </p:sp>
          <p:sp>
            <p:nvSpPr>
              <p:cNvPr id="291"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pPr rtl="0"/>
                <a:endParaRPr lang="en-GB"/>
              </a:p>
            </p:txBody>
          </p:sp>
          <p:sp>
            <p:nvSpPr>
              <p:cNvPr id="292"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pPr rtl="0"/>
                <a:endParaRPr lang="en-GB"/>
              </a:p>
            </p:txBody>
          </p:sp>
          <p:sp>
            <p:nvSpPr>
              <p:cNvPr id="293"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pPr rtl="0"/>
                <a:endParaRPr lang="en-GB"/>
              </a:p>
            </p:txBody>
          </p:sp>
          <p:sp>
            <p:nvSpPr>
              <p:cNvPr id="294"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pPr rtl="0"/>
                <a:endParaRPr lang="en-GB"/>
              </a:p>
            </p:txBody>
          </p:sp>
          <p:sp>
            <p:nvSpPr>
              <p:cNvPr id="295"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pPr rtl="0"/>
                <a:endParaRPr lang="en-GB"/>
              </a:p>
            </p:txBody>
          </p:sp>
        </p:grpSp>
        <p:sp>
          <p:nvSpPr>
            <p:cNvPr id="287"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pPr rtl="0"/>
              <a:endParaRPr lang="en-GB"/>
            </a:p>
          </p:txBody>
        </p:sp>
      </p:grpSp>
      <p:grpSp>
        <p:nvGrpSpPr>
          <p:cNvPr id="328" name="Group 327">
            <a:extLst>
              <a:ext uri="{FF2B5EF4-FFF2-40B4-BE49-F238E27FC236}">
                <a16:creationId xmlns:a16="http://schemas.microsoft.com/office/drawing/2014/main" id="{3A200AAA-430E-EDE0-C9A2-8D680EA6D021}"/>
              </a:ext>
            </a:extLst>
          </p:cNvPr>
          <p:cNvGrpSpPr/>
          <p:nvPr/>
        </p:nvGrpSpPr>
        <p:grpSpPr>
          <a:xfrm>
            <a:off x="2590174" y="90960"/>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296"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pPr rtl="0"/>
              <a:endParaRPr lang="en-GB"/>
            </a:p>
          </p:txBody>
        </p:sp>
        <p:sp>
          <p:nvSpPr>
            <p:cNvPr id="297"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pPr rtl="0"/>
              <a:endParaRPr lang="en-GB"/>
            </a:p>
          </p:txBody>
        </p:sp>
        <p:sp>
          <p:nvSpPr>
            <p:cNvPr id="298"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pPr rtl="0"/>
              <a:endParaRPr lang="en-GB"/>
            </a:p>
          </p:txBody>
        </p:sp>
        <p:sp>
          <p:nvSpPr>
            <p:cNvPr id="299"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pPr rtl="0"/>
              <a:endParaRPr lang="en-GB"/>
            </a:p>
          </p:txBody>
        </p:sp>
        <p:sp>
          <p:nvSpPr>
            <p:cNvPr id="300"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pPr rtl="0"/>
              <a:endParaRPr lang="en-GB"/>
            </a:p>
          </p:txBody>
        </p:sp>
        <p:sp>
          <p:nvSpPr>
            <p:cNvPr id="301"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pPr rtl="0"/>
              <a:endParaRPr lang="en-GB"/>
            </a:p>
          </p:txBody>
        </p:sp>
        <p:sp>
          <p:nvSpPr>
            <p:cNvPr id="302"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pPr rtl="0"/>
              <a:endParaRPr lang="en-GB"/>
            </a:p>
          </p:txBody>
        </p:sp>
        <p:sp>
          <p:nvSpPr>
            <p:cNvPr id="303"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pPr rtl="0"/>
              <a:endParaRPr lang="en-GB"/>
            </a:p>
          </p:txBody>
        </p:sp>
        <p:sp>
          <p:nvSpPr>
            <p:cNvPr id="304"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pPr rtl="0"/>
              <a:endParaRPr lang="en-GB"/>
            </a:p>
          </p:txBody>
        </p:sp>
        <p:sp>
          <p:nvSpPr>
            <p:cNvPr id="305"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pPr rtl="0"/>
              <a:endParaRPr lang="en-GB"/>
            </a:p>
          </p:txBody>
        </p:sp>
        <p:sp>
          <p:nvSpPr>
            <p:cNvPr id="306"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pPr rtl="0"/>
              <a:endParaRPr lang="en-GB"/>
            </a:p>
          </p:txBody>
        </p:sp>
        <p:sp>
          <p:nvSpPr>
            <p:cNvPr id="307"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pPr rtl="0"/>
              <a:endParaRPr lang="en-GB"/>
            </a:p>
          </p:txBody>
        </p:sp>
        <p:sp>
          <p:nvSpPr>
            <p:cNvPr id="308"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pPr rtl="0"/>
              <a:endParaRPr lang="en-GB"/>
            </a:p>
          </p:txBody>
        </p:sp>
        <p:sp>
          <p:nvSpPr>
            <p:cNvPr id="309"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pPr rtl="0"/>
              <a:endParaRPr lang="en-GB"/>
            </a:p>
          </p:txBody>
        </p:sp>
        <p:sp>
          <p:nvSpPr>
            <p:cNvPr id="310"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pPr rtl="0"/>
              <a:endParaRPr lang="en-GB"/>
            </a:p>
          </p:txBody>
        </p:sp>
        <p:sp>
          <p:nvSpPr>
            <p:cNvPr id="311"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pPr rtl="0"/>
              <a:endParaRPr lang="en-GB"/>
            </a:p>
          </p:txBody>
        </p:sp>
        <p:sp>
          <p:nvSpPr>
            <p:cNvPr id="312"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pPr rtl="0"/>
              <a:endParaRPr lang="en-GB"/>
            </a:p>
          </p:txBody>
        </p:sp>
        <p:sp>
          <p:nvSpPr>
            <p:cNvPr id="313"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pPr rtl="0"/>
              <a:endParaRPr lang="en-GB"/>
            </a:p>
          </p:txBody>
        </p:sp>
        <p:sp>
          <p:nvSpPr>
            <p:cNvPr id="314"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pPr rtl="0"/>
              <a:endParaRPr lang="en-GB"/>
            </a:p>
          </p:txBody>
        </p:sp>
        <p:sp>
          <p:nvSpPr>
            <p:cNvPr id="315"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pPr rtl="0"/>
              <a:endParaRPr lang="en-GB"/>
            </a:p>
          </p:txBody>
        </p:sp>
        <p:sp>
          <p:nvSpPr>
            <p:cNvPr id="316"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pPr rtl="0"/>
              <a:endParaRPr lang="en-GB"/>
            </a:p>
          </p:txBody>
        </p:sp>
        <p:sp>
          <p:nvSpPr>
            <p:cNvPr id="317"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pPr rtl="0"/>
              <a:endParaRPr lang="en-GB"/>
            </a:p>
          </p:txBody>
        </p:sp>
        <p:sp>
          <p:nvSpPr>
            <p:cNvPr id="318"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19"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20"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pPr rtl="0"/>
              <a:endParaRPr lang="en-GB"/>
            </a:p>
          </p:txBody>
        </p:sp>
        <p:sp>
          <p:nvSpPr>
            <p:cNvPr id="321"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pPr rtl="0"/>
              <a:endParaRPr lang="en-GB"/>
            </a:p>
          </p:txBody>
        </p:sp>
        <p:sp>
          <p:nvSpPr>
            <p:cNvPr id="322"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pPr rtl="0"/>
              <a:endParaRPr lang="en-GB"/>
            </a:p>
          </p:txBody>
        </p:sp>
        <p:sp>
          <p:nvSpPr>
            <p:cNvPr id="323"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pPr rtl="0"/>
              <a:endParaRPr lang="en-GB"/>
            </a:p>
          </p:txBody>
        </p:sp>
        <p:sp>
          <p:nvSpPr>
            <p:cNvPr id="324"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pPr rtl="0"/>
              <a:endParaRPr lang="en-GB"/>
            </a:p>
          </p:txBody>
        </p:sp>
        <p:sp>
          <p:nvSpPr>
            <p:cNvPr id="325"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pPr rtl="0"/>
              <a:endParaRPr lang="en-GB"/>
            </a:p>
          </p:txBody>
        </p:sp>
      </p:grpSp>
      <p:sp>
        <p:nvSpPr>
          <p:cNvPr id="2" name="Title 1">
            <a:extLst>
              <a:ext uri="{FF2B5EF4-FFF2-40B4-BE49-F238E27FC236}">
                <a16:creationId xmlns:a16="http://schemas.microsoft.com/office/drawing/2014/main" id="{9495DCC2-9293-C0A4-B5DC-2FA667210EF1}"/>
              </a:ext>
            </a:extLst>
          </p:cNvPr>
          <p:cNvSpPr>
            <a:spLocks noGrp="1"/>
          </p:cNvSpPr>
          <p:nvPr>
            <p:ph type="title"/>
          </p:nvPr>
        </p:nvSpPr>
        <p:spPr>
          <a:xfrm>
            <a:off x="1127862" y="689746"/>
            <a:ext cx="5679474" cy="1562100"/>
          </a:xfrm>
        </p:spPr>
        <p:txBody>
          <a:bodyPr rtlCol="0">
            <a:normAutofit/>
          </a:bodyPr>
          <a:lstStyle/>
          <a:p>
            <a:pPr rtl="0"/>
            <a:r>
              <a:rPr lang="lt" sz="2800">
                <a:solidFill>
                  <a:schemeClr val="tx1">
                    <a:lumMod val="75000"/>
                    <a:lumOff val="25000"/>
                  </a:schemeClr>
                </a:solidFill>
              </a:rPr>
              <a:t>Dabartinės </a:t>
            </a:r>
            <a:br>
              <a:rPr lang="en-GB" sz="2800" dirty="0">
                <a:solidFill>
                  <a:schemeClr val="tx1">
                    <a:lumMod val="75000"/>
                    <a:lumOff val="25000"/>
                  </a:schemeClr>
                </a:solidFill>
              </a:rPr>
            </a:br>
            <a:r>
              <a:rPr lang="lt" sz="2800">
                <a:solidFill>
                  <a:schemeClr val="tx1">
                    <a:lumMod val="75000"/>
                    <a:lumOff val="25000"/>
                  </a:schemeClr>
                </a:solidFill>
              </a:rPr>
              <a:t>Šengeno </a:t>
            </a:r>
            <a:br>
              <a:rPr lang="en-GB" sz="2800" dirty="0">
                <a:solidFill>
                  <a:schemeClr val="tx1">
                    <a:lumMod val="75000"/>
                    <a:lumOff val="25000"/>
                  </a:schemeClr>
                </a:solidFill>
              </a:rPr>
            </a:br>
            <a:r>
              <a:rPr lang="lt" sz="2800">
                <a:solidFill>
                  <a:schemeClr val="tx1">
                    <a:lumMod val="75000"/>
                    <a:lumOff val="25000"/>
                  </a:schemeClr>
                </a:solidFill>
              </a:rPr>
              <a:t>erdvės narės</a:t>
            </a:r>
          </a:p>
        </p:txBody>
      </p:sp>
      <p:sp>
        <p:nvSpPr>
          <p:cNvPr id="3" name="Content Placeholder 2">
            <a:extLst>
              <a:ext uri="{FF2B5EF4-FFF2-40B4-BE49-F238E27FC236}">
                <a16:creationId xmlns:a16="http://schemas.microsoft.com/office/drawing/2014/main" id="{3DEA9387-228B-5019-2C15-DE3FD25A3156}"/>
              </a:ext>
            </a:extLst>
          </p:cNvPr>
          <p:cNvSpPr>
            <a:spLocks noGrp="1"/>
          </p:cNvSpPr>
          <p:nvPr>
            <p:ph idx="1"/>
          </p:nvPr>
        </p:nvSpPr>
        <p:spPr>
          <a:xfrm>
            <a:off x="1030590" y="2246101"/>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rtl="0">
              <a:lnSpc>
                <a:spcPct val="110000"/>
              </a:lnSpc>
              <a:spcBef>
                <a:spcPts val="0"/>
              </a:spcBef>
              <a:buNone/>
              <a:tabLst>
                <a:tab pos="447675" algn="l"/>
              </a:tabLst>
            </a:pPr>
            <a:r>
              <a:rPr lang="lt" sz="1600" b="1">
                <a:solidFill>
                  <a:schemeClr val="tx1">
                    <a:lumMod val="75000"/>
                    <a:lumOff val="25000"/>
                  </a:schemeClr>
                </a:solidFill>
                <a:effectLst/>
                <a:ea typeface="Calibri" panose="020F0502020204030204" pitchFamily="34" charset="0"/>
                <a:cs typeface="Arial"/>
              </a:rPr>
              <a:t>1	</a:t>
            </a:r>
            <a:r>
              <a:rPr lang="lt" sz="1600">
                <a:solidFill>
                  <a:schemeClr val="tx1">
                    <a:lumMod val="75000"/>
                    <a:lumOff val="25000"/>
                  </a:schemeClr>
                </a:solidFill>
                <a:effectLst/>
                <a:ea typeface="Calibri" panose="020F0502020204030204" pitchFamily="34" charset="0"/>
                <a:cs typeface="Arial"/>
              </a:rPr>
              <a:t>Austrija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t" sz="1600" b="1">
                <a:solidFill>
                  <a:schemeClr val="tx1">
                    <a:lumMod val="75000"/>
                    <a:lumOff val="25000"/>
                  </a:schemeClr>
                </a:solidFill>
                <a:cs typeface="Arial"/>
              </a:rPr>
              <a:t>2</a:t>
            </a:r>
            <a:r>
              <a:rPr lang="lt" sz="1600">
                <a:solidFill>
                  <a:schemeClr val="tx1">
                    <a:lumMod val="75000"/>
                    <a:lumOff val="25000"/>
                  </a:schemeClr>
                </a:solidFill>
                <a:effectLst/>
                <a:ea typeface="Calibri" panose="020F0502020204030204" pitchFamily="34" charset="0"/>
                <a:cs typeface="Arial"/>
              </a:rPr>
              <a:t>	Belgija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t" sz="1600" b="1">
                <a:solidFill>
                  <a:schemeClr val="tx1">
                    <a:lumMod val="75000"/>
                    <a:lumOff val="25000"/>
                  </a:schemeClr>
                </a:solidFill>
                <a:cs typeface="Arial"/>
              </a:rPr>
              <a:t>3</a:t>
            </a:r>
            <a:r>
              <a:rPr lang="lt" sz="1600">
                <a:solidFill>
                  <a:schemeClr val="tx1">
                    <a:lumMod val="75000"/>
                    <a:lumOff val="25000"/>
                  </a:schemeClr>
                </a:solidFill>
                <a:ea typeface="Calibri" panose="020F0502020204030204" pitchFamily="34" charset="0"/>
                <a:cs typeface="Arial"/>
              </a:rPr>
              <a:t>	Kroatija</a:t>
            </a:r>
            <a:br>
              <a:rPr lang="en-GB" sz="1600" dirty="0">
                <a:solidFill>
                  <a:schemeClr val="tx1">
                    <a:lumMod val="75000"/>
                    <a:lumOff val="25000"/>
                  </a:schemeClr>
                </a:solidFill>
                <a:effectLst/>
                <a:ea typeface="Calibri" panose="020F0502020204030204" pitchFamily="34" charset="0"/>
                <a:cs typeface="Arial"/>
              </a:rPr>
            </a:br>
            <a:r>
              <a:rPr lang="lt" sz="1600" b="1">
                <a:solidFill>
                  <a:schemeClr val="tx1">
                    <a:lumMod val="75000"/>
                    <a:lumOff val="25000"/>
                  </a:schemeClr>
                </a:solidFill>
                <a:cs typeface="Arial"/>
              </a:rPr>
              <a:t>4</a:t>
            </a:r>
            <a:r>
              <a:rPr lang="lt" sz="1600">
                <a:solidFill>
                  <a:schemeClr val="tx1">
                    <a:lumMod val="75000"/>
                    <a:lumOff val="25000"/>
                  </a:schemeClr>
                </a:solidFill>
                <a:effectLst/>
                <a:ea typeface="Calibri" panose="020F0502020204030204" pitchFamily="34" charset="0"/>
                <a:cs typeface="Arial"/>
              </a:rPr>
              <a:t>	Čekija</a:t>
            </a:r>
            <a:br>
              <a:rPr lang="en-GB" sz="1600" dirty="0">
                <a:solidFill>
                  <a:schemeClr val="tx1">
                    <a:lumMod val="75000"/>
                    <a:lumOff val="25000"/>
                  </a:schemeClr>
                </a:solidFill>
                <a:effectLst/>
                <a:ea typeface="Calibri" panose="020F0502020204030204" pitchFamily="34" charset="0"/>
                <a:cs typeface="Arial"/>
              </a:rPr>
            </a:br>
            <a:r>
              <a:rPr lang="lt" sz="1600" b="1">
                <a:solidFill>
                  <a:schemeClr val="tx1">
                    <a:lumMod val="75000"/>
                    <a:lumOff val="25000"/>
                  </a:schemeClr>
                </a:solidFill>
                <a:cs typeface="Arial"/>
              </a:rPr>
              <a:t>5</a:t>
            </a:r>
            <a:r>
              <a:rPr lang="lt" sz="1600">
                <a:solidFill>
                  <a:schemeClr val="tx1">
                    <a:lumMod val="75000"/>
                    <a:lumOff val="25000"/>
                  </a:schemeClr>
                </a:solidFill>
                <a:effectLst/>
                <a:ea typeface="Calibri" panose="020F0502020204030204" pitchFamily="34" charset="0"/>
                <a:cs typeface="Arial"/>
              </a:rPr>
              <a:t>	Danija</a:t>
            </a:r>
            <a:br>
              <a:rPr lang="en-GB" sz="1600" dirty="0">
                <a:solidFill>
                  <a:schemeClr val="tx1">
                    <a:lumMod val="75000"/>
                    <a:lumOff val="25000"/>
                  </a:schemeClr>
                </a:solidFill>
                <a:effectLst/>
                <a:ea typeface="Calibri" panose="020F0502020204030204" pitchFamily="34" charset="0"/>
                <a:cs typeface="Arial"/>
              </a:rPr>
            </a:br>
            <a:r>
              <a:rPr lang="lt" sz="1600" b="1">
                <a:solidFill>
                  <a:schemeClr val="tx1">
                    <a:lumMod val="75000"/>
                    <a:lumOff val="25000"/>
                  </a:schemeClr>
                </a:solidFill>
                <a:cs typeface="Arial"/>
              </a:rPr>
              <a:t>6</a:t>
            </a:r>
            <a:r>
              <a:rPr lang="lt" sz="1600">
                <a:solidFill>
                  <a:schemeClr val="tx1">
                    <a:lumMod val="75000"/>
                    <a:lumOff val="25000"/>
                  </a:schemeClr>
                </a:solidFill>
                <a:effectLst/>
                <a:ea typeface="Calibri" panose="020F0502020204030204" pitchFamily="34" charset="0"/>
                <a:cs typeface="Arial"/>
              </a:rPr>
              <a:t>	Estija</a:t>
            </a:r>
            <a:br>
              <a:rPr lang="en-GB" sz="1600" dirty="0">
                <a:solidFill>
                  <a:schemeClr val="tx1">
                    <a:lumMod val="75000"/>
                    <a:lumOff val="25000"/>
                  </a:schemeClr>
                </a:solidFill>
                <a:effectLst/>
                <a:ea typeface="Calibri" panose="020F0502020204030204" pitchFamily="34" charset="0"/>
                <a:cs typeface="Arial"/>
              </a:rPr>
            </a:br>
            <a:r>
              <a:rPr lang="lt" sz="1600" b="1">
                <a:solidFill>
                  <a:schemeClr val="tx1">
                    <a:lumMod val="75000"/>
                    <a:lumOff val="25000"/>
                  </a:schemeClr>
                </a:solidFill>
                <a:cs typeface="Arial"/>
              </a:rPr>
              <a:t>7</a:t>
            </a:r>
            <a:r>
              <a:rPr lang="lt" sz="1600">
                <a:solidFill>
                  <a:schemeClr val="tx1">
                    <a:lumMod val="75000"/>
                    <a:lumOff val="25000"/>
                  </a:schemeClr>
                </a:solidFill>
                <a:effectLst/>
                <a:ea typeface="Calibri" panose="020F0502020204030204" pitchFamily="34" charset="0"/>
                <a:cs typeface="Arial"/>
              </a:rPr>
              <a:t>	Suomija</a:t>
            </a:r>
            <a:br>
              <a:rPr lang="en-GB" sz="1600" dirty="0">
                <a:solidFill>
                  <a:schemeClr val="tx1">
                    <a:lumMod val="75000"/>
                    <a:lumOff val="25000"/>
                  </a:schemeClr>
                </a:solidFill>
                <a:effectLst/>
                <a:ea typeface="Calibri" panose="020F0502020204030204" pitchFamily="34" charset="0"/>
                <a:cs typeface="Arial"/>
              </a:rPr>
            </a:br>
            <a:r>
              <a:rPr lang="lt" sz="1600" b="1">
                <a:solidFill>
                  <a:schemeClr val="tx1">
                    <a:lumMod val="75000"/>
                    <a:lumOff val="25000"/>
                  </a:schemeClr>
                </a:solidFill>
                <a:cs typeface="Arial"/>
              </a:rPr>
              <a:t>8</a:t>
            </a:r>
            <a:r>
              <a:rPr lang="lt" sz="1600">
                <a:solidFill>
                  <a:schemeClr val="tx1">
                    <a:lumMod val="75000"/>
                    <a:lumOff val="25000"/>
                  </a:schemeClr>
                </a:solidFill>
                <a:effectLst/>
                <a:ea typeface="Calibri" panose="020F0502020204030204" pitchFamily="34" charset="0"/>
                <a:cs typeface="Arial"/>
              </a:rPr>
              <a:t>	Prancūzija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t" sz="1600" b="1">
                <a:solidFill>
                  <a:schemeClr val="tx1">
                    <a:lumMod val="75000"/>
                    <a:lumOff val="25000"/>
                  </a:schemeClr>
                </a:solidFill>
                <a:cs typeface="Arial"/>
              </a:rPr>
              <a:t>9</a:t>
            </a:r>
            <a:r>
              <a:rPr lang="lt" sz="1600">
                <a:solidFill>
                  <a:schemeClr val="tx1">
                    <a:lumMod val="75000"/>
                    <a:lumOff val="25000"/>
                  </a:schemeClr>
                </a:solidFill>
                <a:effectLst/>
                <a:ea typeface="Calibri" panose="020F0502020204030204" pitchFamily="34" charset="0"/>
                <a:cs typeface="Arial"/>
              </a:rPr>
              <a:t>	Vokietija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t" sz="1600" b="1">
                <a:solidFill>
                  <a:schemeClr val="tx1">
                    <a:lumMod val="75000"/>
                    <a:lumOff val="25000"/>
                  </a:schemeClr>
                </a:solidFill>
                <a:cs typeface="Arial"/>
              </a:rPr>
              <a:t>10</a:t>
            </a:r>
            <a:r>
              <a:rPr lang="lt" sz="1600">
                <a:solidFill>
                  <a:schemeClr val="tx1">
                    <a:lumMod val="75000"/>
                    <a:lumOff val="25000"/>
                  </a:schemeClr>
                </a:solidFill>
                <a:effectLst/>
                <a:ea typeface="Calibri" panose="020F0502020204030204" pitchFamily="34" charset="0"/>
                <a:cs typeface="Arial"/>
              </a:rPr>
              <a:t>	Graikija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t" sz="1600" b="1">
                <a:solidFill>
                  <a:schemeClr val="tx1">
                    <a:lumMod val="75000"/>
                    <a:lumOff val="25000"/>
                  </a:schemeClr>
                </a:solidFill>
                <a:cs typeface="Arial"/>
              </a:rPr>
              <a:t>11</a:t>
            </a:r>
            <a:r>
              <a:rPr lang="lt" sz="1600">
                <a:solidFill>
                  <a:schemeClr val="tx1">
                    <a:lumMod val="75000"/>
                    <a:lumOff val="25000"/>
                  </a:schemeClr>
                </a:solidFill>
                <a:effectLst/>
                <a:ea typeface="Calibri" panose="020F0502020204030204" pitchFamily="34" charset="0"/>
                <a:cs typeface="Arial"/>
              </a:rPr>
              <a:t>	Vengrija</a:t>
            </a:r>
            <a:br>
              <a:rPr lang="en-GB" sz="1600" dirty="0">
                <a:solidFill>
                  <a:schemeClr val="tx1">
                    <a:lumMod val="75000"/>
                    <a:lumOff val="25000"/>
                  </a:schemeClr>
                </a:solidFill>
                <a:effectLst/>
                <a:ea typeface="Calibri" panose="020F0502020204030204" pitchFamily="34" charset="0"/>
                <a:cs typeface="Arial"/>
              </a:rPr>
            </a:br>
            <a:r>
              <a:rPr lang="lt" sz="1600" b="1">
                <a:solidFill>
                  <a:schemeClr val="tx1">
                    <a:lumMod val="75000"/>
                    <a:lumOff val="25000"/>
                  </a:schemeClr>
                </a:solidFill>
                <a:cs typeface="Arial"/>
              </a:rPr>
              <a:t>12</a:t>
            </a:r>
            <a:r>
              <a:rPr lang="lt" sz="1600">
                <a:solidFill>
                  <a:schemeClr val="tx1">
                    <a:lumMod val="75000"/>
                    <a:lumOff val="25000"/>
                  </a:schemeClr>
                </a:solidFill>
                <a:effectLst/>
                <a:ea typeface="Calibri" panose="020F0502020204030204" pitchFamily="34" charset="0"/>
                <a:cs typeface="Arial"/>
              </a:rPr>
              <a:t>	Islandija</a:t>
            </a:r>
            <a:br>
              <a:rPr lang="en-GB" sz="1600" dirty="0">
                <a:solidFill>
                  <a:schemeClr val="tx1">
                    <a:lumMod val="75000"/>
                    <a:lumOff val="25000"/>
                  </a:schemeClr>
                </a:solidFill>
                <a:effectLst/>
                <a:ea typeface="Calibri" panose="020F0502020204030204" pitchFamily="34" charset="0"/>
                <a:cs typeface="Arial"/>
              </a:rPr>
            </a:br>
            <a:r>
              <a:rPr lang="lt" sz="1600" b="1">
                <a:solidFill>
                  <a:schemeClr val="tx1">
                    <a:lumMod val="75000"/>
                    <a:lumOff val="25000"/>
                  </a:schemeClr>
                </a:solidFill>
                <a:cs typeface="Arial"/>
              </a:rPr>
              <a:t>13</a:t>
            </a:r>
            <a:r>
              <a:rPr lang="lt" sz="1600">
                <a:solidFill>
                  <a:schemeClr val="tx1">
                    <a:lumMod val="75000"/>
                    <a:lumOff val="25000"/>
                  </a:schemeClr>
                </a:solidFill>
                <a:effectLst/>
                <a:ea typeface="Calibri" panose="020F0502020204030204" pitchFamily="34" charset="0"/>
                <a:cs typeface="Arial"/>
              </a:rPr>
              <a:t>	Italija</a:t>
            </a:r>
            <a:br>
              <a:rPr lang="en-GB" sz="1600" dirty="0">
                <a:solidFill>
                  <a:schemeClr val="tx1">
                    <a:lumMod val="75000"/>
                    <a:lumOff val="25000"/>
                  </a:schemeClr>
                </a:solidFill>
                <a:effectLst/>
                <a:ea typeface="Calibri" panose="020F0502020204030204" pitchFamily="34" charset="0"/>
                <a:cs typeface="Arial"/>
              </a:rPr>
            </a:br>
            <a:r>
              <a:rPr lang="lt" sz="1600" b="1">
                <a:solidFill>
                  <a:schemeClr val="tx1">
                    <a:lumMod val="75000"/>
                    <a:lumOff val="25000"/>
                  </a:schemeClr>
                </a:solidFill>
                <a:cs typeface="Arial"/>
              </a:rPr>
              <a:t>14</a:t>
            </a:r>
            <a:r>
              <a:rPr lang="lt" sz="1600">
                <a:solidFill>
                  <a:schemeClr val="tx1">
                    <a:lumMod val="75000"/>
                    <a:lumOff val="25000"/>
                  </a:schemeClr>
                </a:solidFill>
                <a:effectLst/>
                <a:ea typeface="Calibri" panose="020F0502020204030204" pitchFamily="34" charset="0"/>
                <a:cs typeface="Arial"/>
              </a:rPr>
              <a:t>	Latvija</a:t>
            </a:r>
            <a:endParaRPr lang="en-GB" sz="1600" b="1"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1DF57331-B8E8-3FA4-DEBD-F9BE015CBD47}"/>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0000"/>
              </a:lnSpc>
              <a:spcBef>
                <a:spcPts val="0"/>
              </a:spcBef>
              <a:buNone/>
              <a:tabLst>
                <a:tab pos="446088" algn="l"/>
              </a:tabLst>
            </a:pPr>
            <a:r>
              <a:rPr lang="lt" sz="1600" b="1">
                <a:solidFill>
                  <a:schemeClr val="tx1">
                    <a:lumMod val="75000"/>
                    <a:lumOff val="25000"/>
                  </a:schemeClr>
                </a:solidFill>
                <a:effectLst/>
                <a:ea typeface="Calibri" panose="020F0502020204030204" pitchFamily="34" charset="0"/>
                <a:cs typeface="Arial"/>
              </a:rPr>
              <a:t>15</a:t>
            </a:r>
            <a:r>
              <a:rPr lang="lt" sz="1600">
                <a:solidFill>
                  <a:schemeClr val="tx1">
                    <a:lumMod val="75000"/>
                    <a:lumOff val="25000"/>
                  </a:schemeClr>
                </a:solidFill>
                <a:effectLst/>
                <a:ea typeface="Calibri" panose="020F0502020204030204" pitchFamily="34" charset="0"/>
                <a:cs typeface="Arial"/>
              </a:rPr>
              <a:t>	Lichtenšteinas</a:t>
            </a:r>
            <a:br>
              <a:rPr lang="en-GB" sz="1600" dirty="0">
                <a:solidFill>
                  <a:schemeClr val="tx1">
                    <a:lumMod val="75000"/>
                    <a:lumOff val="25000"/>
                  </a:schemeClr>
                </a:solidFill>
                <a:effectLst/>
                <a:ea typeface="Calibri" panose="020F0502020204030204" pitchFamily="34" charset="0"/>
                <a:cs typeface="Arial"/>
              </a:rPr>
            </a:br>
            <a:r>
              <a:rPr lang="lt" sz="1600" b="1">
                <a:solidFill>
                  <a:schemeClr val="tx1">
                    <a:lumMod val="75000"/>
                    <a:lumOff val="25000"/>
                  </a:schemeClr>
                </a:solidFill>
                <a:effectLst/>
                <a:ea typeface="Calibri" panose="020F0502020204030204" pitchFamily="34" charset="0"/>
                <a:cs typeface="Arial"/>
              </a:rPr>
              <a:t>16</a:t>
            </a:r>
            <a:r>
              <a:rPr lang="lt" sz="1600">
                <a:solidFill>
                  <a:schemeClr val="tx1">
                    <a:lumMod val="75000"/>
                    <a:lumOff val="25000"/>
                  </a:schemeClr>
                </a:solidFill>
                <a:effectLst/>
                <a:ea typeface="Calibri" panose="020F0502020204030204" pitchFamily="34" charset="0"/>
                <a:cs typeface="Arial"/>
              </a:rPr>
              <a:t>	Lietuva</a:t>
            </a:r>
          </a:p>
          <a:p>
            <a:pPr marL="0" indent="0" rtl="0">
              <a:lnSpc>
                <a:spcPct val="110000"/>
              </a:lnSpc>
              <a:spcBef>
                <a:spcPts val="0"/>
              </a:spcBef>
              <a:buNone/>
              <a:tabLst>
                <a:tab pos="446088" algn="l"/>
              </a:tabLst>
            </a:pPr>
            <a:r>
              <a:rPr lang="lt" sz="1600" b="1">
                <a:solidFill>
                  <a:schemeClr val="tx1">
                    <a:lumMod val="75000"/>
                    <a:lumOff val="25000"/>
                  </a:schemeClr>
                </a:solidFill>
                <a:effectLst/>
                <a:ea typeface="Calibri" panose="020F0502020204030204" pitchFamily="34" charset="0"/>
                <a:cs typeface="Arial"/>
              </a:rPr>
              <a:t>17</a:t>
            </a:r>
            <a:r>
              <a:rPr lang="lt" sz="1600">
                <a:solidFill>
                  <a:schemeClr val="tx1">
                    <a:lumMod val="75000"/>
                    <a:lumOff val="25000"/>
                  </a:schemeClr>
                </a:solidFill>
                <a:effectLst/>
                <a:ea typeface="Calibri" panose="020F0502020204030204" pitchFamily="34" charset="0"/>
                <a:cs typeface="Arial"/>
              </a:rPr>
              <a:t>	Liuksemburgas</a:t>
            </a:r>
          </a:p>
          <a:p>
            <a:pPr marL="0" indent="0" rtl="0">
              <a:lnSpc>
                <a:spcPct val="110000"/>
              </a:lnSpc>
              <a:spcBef>
                <a:spcPts val="0"/>
              </a:spcBef>
              <a:buNone/>
              <a:tabLst>
                <a:tab pos="446088" algn="l"/>
              </a:tabLst>
            </a:pPr>
            <a:r>
              <a:rPr lang="lt" sz="1600" b="1">
                <a:solidFill>
                  <a:schemeClr val="tx1">
                    <a:lumMod val="75000"/>
                    <a:lumOff val="25000"/>
                  </a:schemeClr>
                </a:solidFill>
                <a:effectLst/>
                <a:ea typeface="Calibri" panose="020F0502020204030204" pitchFamily="34" charset="0"/>
                <a:cs typeface="Arial"/>
              </a:rPr>
              <a:t>18</a:t>
            </a:r>
            <a:r>
              <a:rPr lang="lt" sz="1600">
                <a:solidFill>
                  <a:schemeClr val="tx1">
                    <a:lumMod val="75000"/>
                    <a:lumOff val="25000"/>
                  </a:schemeClr>
                </a:solidFill>
                <a:effectLst/>
                <a:ea typeface="Calibri" panose="020F0502020204030204" pitchFamily="34" charset="0"/>
                <a:cs typeface="Arial"/>
              </a:rPr>
              <a:t>	Malta</a:t>
            </a:r>
            <a:endParaRPr lang="en-GB" sz="1600">
              <a:solidFill>
                <a:schemeClr val="tx1">
                  <a:lumMod val="75000"/>
                  <a:lumOff val="25000"/>
                </a:schemeClr>
              </a:solidFill>
              <a:effectLst/>
              <a:latin typeface="Calibri"/>
              <a:ea typeface="Calibri" panose="020F0502020204030204" pitchFamily="34" charset="0"/>
              <a:cs typeface="Arial" panose="020B0604020202020204" pitchFamily="34" charset="0"/>
            </a:endParaRPr>
          </a:p>
          <a:p>
            <a:pPr marL="0" indent="0" rtl="0">
              <a:lnSpc>
                <a:spcPct val="110000"/>
              </a:lnSpc>
              <a:spcBef>
                <a:spcPts val="0"/>
              </a:spcBef>
              <a:buNone/>
              <a:tabLst>
                <a:tab pos="446088" algn="l"/>
              </a:tabLst>
            </a:pPr>
            <a:r>
              <a:rPr lang="lt" sz="1600" b="1">
                <a:solidFill>
                  <a:schemeClr val="tx1">
                    <a:lumMod val="75000"/>
                    <a:lumOff val="25000"/>
                  </a:schemeClr>
                </a:solidFill>
                <a:effectLst/>
                <a:ea typeface="Calibri" panose="020F0502020204030204" pitchFamily="34" charset="0"/>
                <a:cs typeface="Arial"/>
              </a:rPr>
              <a:t>19</a:t>
            </a:r>
            <a:r>
              <a:rPr lang="lt" sz="1600">
                <a:solidFill>
                  <a:schemeClr val="tx1">
                    <a:lumMod val="75000"/>
                    <a:lumOff val="25000"/>
                  </a:schemeClr>
                </a:solidFill>
                <a:effectLst/>
                <a:ea typeface="Calibri" panose="020F0502020204030204" pitchFamily="34" charset="0"/>
                <a:cs typeface="Arial"/>
              </a:rPr>
              <a:t>	Nyderlandai</a:t>
            </a:r>
          </a:p>
          <a:p>
            <a:pPr marL="0" indent="0" rtl="0">
              <a:lnSpc>
                <a:spcPct val="110000"/>
              </a:lnSpc>
              <a:spcBef>
                <a:spcPts val="0"/>
              </a:spcBef>
              <a:buNone/>
              <a:tabLst>
                <a:tab pos="446088" algn="l"/>
              </a:tabLst>
            </a:pPr>
            <a:r>
              <a:rPr lang="lt" sz="1600" b="1">
                <a:solidFill>
                  <a:schemeClr val="tx1">
                    <a:lumMod val="75000"/>
                    <a:lumOff val="25000"/>
                  </a:schemeClr>
                </a:solidFill>
                <a:effectLst/>
                <a:ea typeface="Calibri" panose="020F0502020204030204" pitchFamily="34" charset="0"/>
                <a:cs typeface="Arial"/>
              </a:rPr>
              <a:t>20</a:t>
            </a:r>
            <a:r>
              <a:rPr lang="lt" sz="1600">
                <a:solidFill>
                  <a:schemeClr val="tx1">
                    <a:lumMod val="75000"/>
                    <a:lumOff val="25000"/>
                  </a:schemeClr>
                </a:solidFill>
                <a:effectLst/>
                <a:ea typeface="Calibri" panose="020F0502020204030204" pitchFamily="34" charset="0"/>
                <a:cs typeface="Arial"/>
              </a:rPr>
              <a:t>	Norvegija</a:t>
            </a:r>
          </a:p>
          <a:p>
            <a:pPr marL="0" indent="0" rtl="0">
              <a:lnSpc>
                <a:spcPct val="110000"/>
              </a:lnSpc>
              <a:spcBef>
                <a:spcPts val="0"/>
              </a:spcBef>
              <a:buNone/>
              <a:tabLst>
                <a:tab pos="446088" algn="l"/>
              </a:tabLst>
            </a:pPr>
            <a:r>
              <a:rPr lang="lt" sz="1600" b="1">
                <a:solidFill>
                  <a:schemeClr val="tx1">
                    <a:lumMod val="75000"/>
                    <a:lumOff val="25000"/>
                  </a:schemeClr>
                </a:solidFill>
                <a:effectLst/>
                <a:ea typeface="Calibri" panose="020F0502020204030204" pitchFamily="34" charset="0"/>
                <a:cs typeface="Arial"/>
              </a:rPr>
              <a:t>21</a:t>
            </a:r>
            <a:r>
              <a:rPr lang="lt" sz="1600">
                <a:solidFill>
                  <a:schemeClr val="tx1">
                    <a:lumMod val="75000"/>
                    <a:lumOff val="25000"/>
                  </a:schemeClr>
                </a:solidFill>
                <a:effectLst/>
                <a:ea typeface="Calibri" panose="020F0502020204030204" pitchFamily="34" charset="0"/>
                <a:cs typeface="Arial"/>
              </a:rPr>
              <a:t>	Lenkija</a:t>
            </a:r>
          </a:p>
          <a:p>
            <a:pPr marL="0" indent="0" rtl="0">
              <a:lnSpc>
                <a:spcPct val="110000"/>
              </a:lnSpc>
              <a:spcBef>
                <a:spcPts val="0"/>
              </a:spcBef>
              <a:buNone/>
              <a:tabLst>
                <a:tab pos="446088" algn="l"/>
              </a:tabLst>
            </a:pPr>
            <a:r>
              <a:rPr lang="lt" sz="1600" b="1">
                <a:solidFill>
                  <a:schemeClr val="tx1">
                    <a:lumMod val="75000"/>
                    <a:lumOff val="25000"/>
                  </a:schemeClr>
                </a:solidFill>
                <a:effectLst/>
                <a:ea typeface="Calibri" panose="020F0502020204030204" pitchFamily="34" charset="0"/>
                <a:cs typeface="Arial"/>
              </a:rPr>
              <a:t>22</a:t>
            </a:r>
            <a:r>
              <a:rPr lang="lt" sz="1600">
                <a:solidFill>
                  <a:schemeClr val="tx1">
                    <a:lumMod val="75000"/>
                    <a:lumOff val="25000"/>
                  </a:schemeClr>
                </a:solidFill>
                <a:effectLst/>
                <a:ea typeface="Calibri" panose="020F0502020204030204" pitchFamily="34" charset="0"/>
                <a:cs typeface="Arial"/>
              </a:rPr>
              <a:t>	Portugalija</a:t>
            </a:r>
          </a:p>
          <a:p>
            <a:pPr marL="0" indent="0" rtl="0">
              <a:lnSpc>
                <a:spcPct val="110000"/>
              </a:lnSpc>
              <a:spcBef>
                <a:spcPts val="0"/>
              </a:spcBef>
              <a:buNone/>
              <a:tabLst>
                <a:tab pos="446088" algn="l"/>
              </a:tabLst>
            </a:pPr>
            <a:r>
              <a:rPr lang="lt" sz="1600" b="1">
                <a:solidFill>
                  <a:schemeClr val="tx1">
                    <a:lumMod val="75000"/>
                    <a:lumOff val="25000"/>
                  </a:schemeClr>
                </a:solidFill>
                <a:effectLst/>
                <a:ea typeface="Calibri" panose="020F0502020204030204" pitchFamily="34" charset="0"/>
                <a:cs typeface="Arial"/>
              </a:rPr>
              <a:t>23</a:t>
            </a:r>
            <a:r>
              <a:rPr lang="lt" sz="1600">
                <a:solidFill>
                  <a:schemeClr val="tx1">
                    <a:lumMod val="75000"/>
                    <a:lumOff val="25000"/>
                  </a:schemeClr>
                </a:solidFill>
                <a:effectLst/>
                <a:ea typeface="Calibri" panose="020F0502020204030204" pitchFamily="34" charset="0"/>
                <a:cs typeface="Arial"/>
              </a:rPr>
              <a:t>	Slovakija</a:t>
            </a:r>
          </a:p>
          <a:p>
            <a:pPr marL="0" indent="0" rtl="0">
              <a:lnSpc>
                <a:spcPct val="110000"/>
              </a:lnSpc>
              <a:spcBef>
                <a:spcPts val="0"/>
              </a:spcBef>
              <a:buNone/>
              <a:tabLst>
                <a:tab pos="446088" algn="l"/>
              </a:tabLst>
            </a:pPr>
            <a:r>
              <a:rPr lang="lt" sz="1600" b="1">
                <a:solidFill>
                  <a:schemeClr val="tx1">
                    <a:lumMod val="75000"/>
                    <a:lumOff val="25000"/>
                  </a:schemeClr>
                </a:solidFill>
                <a:effectLst/>
                <a:ea typeface="Calibri" panose="020F0502020204030204" pitchFamily="34" charset="0"/>
                <a:cs typeface="Arial"/>
              </a:rPr>
              <a:t>24</a:t>
            </a:r>
            <a:r>
              <a:rPr lang="lt" sz="1600">
                <a:solidFill>
                  <a:schemeClr val="tx1">
                    <a:lumMod val="75000"/>
                    <a:lumOff val="25000"/>
                  </a:schemeClr>
                </a:solidFill>
                <a:effectLst/>
                <a:ea typeface="Calibri" panose="020F0502020204030204" pitchFamily="34" charset="0"/>
                <a:cs typeface="Arial"/>
              </a:rPr>
              <a:t>	Slovėnija</a:t>
            </a:r>
          </a:p>
          <a:p>
            <a:pPr marL="0" indent="0" rtl="0">
              <a:lnSpc>
                <a:spcPct val="110000"/>
              </a:lnSpc>
              <a:spcBef>
                <a:spcPts val="0"/>
              </a:spcBef>
              <a:buNone/>
              <a:tabLst>
                <a:tab pos="446088" algn="l"/>
              </a:tabLst>
            </a:pPr>
            <a:r>
              <a:rPr lang="lt" sz="1600" b="1">
                <a:solidFill>
                  <a:schemeClr val="tx1">
                    <a:lumMod val="75000"/>
                    <a:lumOff val="25000"/>
                  </a:schemeClr>
                </a:solidFill>
                <a:effectLst/>
                <a:ea typeface="Calibri" panose="020F0502020204030204" pitchFamily="34" charset="0"/>
                <a:cs typeface="Arial"/>
              </a:rPr>
              <a:t>25</a:t>
            </a:r>
            <a:r>
              <a:rPr lang="lt" sz="1600">
                <a:solidFill>
                  <a:schemeClr val="tx1">
                    <a:lumMod val="75000"/>
                    <a:lumOff val="25000"/>
                  </a:schemeClr>
                </a:solidFill>
                <a:effectLst/>
                <a:ea typeface="Calibri" panose="020F0502020204030204" pitchFamily="34" charset="0"/>
                <a:cs typeface="Arial"/>
              </a:rPr>
              <a:t>	Ispanija</a:t>
            </a:r>
          </a:p>
          <a:p>
            <a:pPr marL="0" indent="0" rtl="0">
              <a:lnSpc>
                <a:spcPct val="110000"/>
              </a:lnSpc>
              <a:spcBef>
                <a:spcPts val="0"/>
              </a:spcBef>
              <a:buNone/>
              <a:tabLst>
                <a:tab pos="446088" algn="l"/>
              </a:tabLst>
            </a:pPr>
            <a:r>
              <a:rPr lang="lt" sz="1600" b="1">
                <a:solidFill>
                  <a:schemeClr val="tx1">
                    <a:lumMod val="75000"/>
                    <a:lumOff val="25000"/>
                  </a:schemeClr>
                </a:solidFill>
                <a:effectLst/>
                <a:ea typeface="Calibri" panose="020F0502020204030204" pitchFamily="34" charset="0"/>
                <a:cs typeface="Arial"/>
              </a:rPr>
              <a:t>26</a:t>
            </a:r>
            <a:r>
              <a:rPr lang="lt" sz="1600">
                <a:solidFill>
                  <a:schemeClr val="tx1">
                    <a:lumMod val="75000"/>
                    <a:lumOff val="25000"/>
                  </a:schemeClr>
                </a:solidFill>
                <a:effectLst/>
                <a:ea typeface="Calibri" panose="020F0502020204030204" pitchFamily="34" charset="0"/>
                <a:cs typeface="Arial"/>
              </a:rPr>
              <a:t>	Švedija </a:t>
            </a:r>
          </a:p>
          <a:p>
            <a:pPr marL="0" indent="0" rtl="0">
              <a:lnSpc>
                <a:spcPct val="110000"/>
              </a:lnSpc>
              <a:spcBef>
                <a:spcPts val="0"/>
              </a:spcBef>
              <a:buNone/>
              <a:tabLst>
                <a:tab pos="446088" algn="l"/>
              </a:tabLst>
            </a:pPr>
            <a:r>
              <a:rPr lang="lt" sz="1600" b="1">
                <a:solidFill>
                  <a:schemeClr val="tx1">
                    <a:lumMod val="75000"/>
                    <a:lumOff val="25000"/>
                  </a:schemeClr>
                </a:solidFill>
                <a:effectLst/>
                <a:ea typeface="Calibri" panose="020F0502020204030204" pitchFamily="34" charset="0"/>
                <a:cs typeface="Arial"/>
              </a:rPr>
              <a:t>27</a:t>
            </a:r>
            <a:r>
              <a:rPr lang="lt" sz="1600">
                <a:solidFill>
                  <a:schemeClr val="tx1">
                    <a:lumMod val="75000"/>
                    <a:lumOff val="25000"/>
                  </a:schemeClr>
                </a:solidFill>
                <a:effectLst/>
                <a:ea typeface="Calibri" panose="020F0502020204030204" pitchFamily="34" charset="0"/>
                <a:cs typeface="Arial"/>
              </a:rPr>
              <a:t>	Šveicarija</a:t>
            </a:r>
          </a:p>
          <a:p>
            <a:pPr marL="0" indent="0" rtl="0">
              <a:lnSpc>
                <a:spcPct val="110000"/>
              </a:lnSpc>
              <a:spcBef>
                <a:spcPts val="0"/>
              </a:spcBef>
              <a:buNone/>
              <a:tabLst>
                <a:tab pos="446088" algn="l"/>
              </a:tabLst>
            </a:pPr>
            <a:endParaRPr lang="en-GB" sz="16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331" name="Group 330">
            <a:extLst>
              <a:ext uri="{FF2B5EF4-FFF2-40B4-BE49-F238E27FC236}">
                <a16:creationId xmlns:a16="http://schemas.microsoft.com/office/drawing/2014/main" id="{96BE44AD-75B2-6544-1AFB-0795403B3089}"/>
              </a:ext>
            </a:extLst>
          </p:cNvPr>
          <p:cNvGrpSpPr/>
          <p:nvPr/>
        </p:nvGrpSpPr>
        <p:grpSpPr>
          <a:xfrm>
            <a:off x="2999604" y="604571"/>
            <a:ext cx="5452365" cy="5928853"/>
            <a:chOff x="3326664" y="795071"/>
            <a:chExt cx="5452365" cy="5928853"/>
          </a:xfrm>
          <a:effectLst>
            <a:glow rad="127000">
              <a:schemeClr val="tx2"/>
            </a:glow>
          </a:effectLst>
        </p:grpSpPr>
        <p:sp>
          <p:nvSpPr>
            <p:cNvPr id="122"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1</a:t>
              </a:r>
              <a:endParaRPr lang="en-GB" sz="1600" b="1" spc="-50" dirty="0">
                <a:solidFill>
                  <a:schemeClr val="bg1"/>
                </a:solidFill>
              </a:endParaRPr>
            </a:p>
          </p:txBody>
        </p:sp>
        <p:sp>
          <p:nvSpPr>
            <p:cNvPr id="123"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2</a:t>
              </a:r>
              <a:endParaRPr lang="en-GB" sz="1600" b="1" spc="-50" dirty="0">
                <a:solidFill>
                  <a:schemeClr val="bg1"/>
                </a:solidFill>
              </a:endParaRPr>
            </a:p>
          </p:txBody>
        </p:sp>
        <p:sp>
          <p:nvSpPr>
            <p:cNvPr id="124"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3</a:t>
              </a:r>
              <a:endParaRPr lang="en-GB" sz="1600" b="1" spc="-50" dirty="0">
                <a:solidFill>
                  <a:schemeClr val="bg1"/>
                </a:solidFill>
              </a:endParaRPr>
            </a:p>
          </p:txBody>
        </p:sp>
        <p:sp>
          <p:nvSpPr>
            <p:cNvPr id="125"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4</a:t>
              </a:r>
              <a:endParaRPr lang="en-GB" sz="1600" b="1" spc="-50" dirty="0">
                <a:solidFill>
                  <a:schemeClr val="bg1"/>
                </a:solidFill>
              </a:endParaRPr>
            </a:p>
          </p:txBody>
        </p:sp>
        <p:sp>
          <p:nvSpPr>
            <p:cNvPr id="159"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5</a:t>
              </a:r>
              <a:endParaRPr lang="en-GB" sz="1600" b="1" spc="-50" dirty="0">
                <a:solidFill>
                  <a:schemeClr val="bg1"/>
                </a:solidFill>
              </a:endParaRPr>
            </a:p>
          </p:txBody>
        </p:sp>
        <p:sp>
          <p:nvSpPr>
            <p:cNvPr id="160"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6</a:t>
              </a:r>
              <a:endParaRPr lang="en-GB" sz="1600" b="1" spc="-50" dirty="0">
                <a:solidFill>
                  <a:schemeClr val="bg1"/>
                </a:solidFill>
              </a:endParaRPr>
            </a:p>
          </p:txBody>
        </p:sp>
        <p:sp>
          <p:nvSpPr>
            <p:cNvPr id="161"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7</a:t>
              </a:r>
              <a:endParaRPr lang="en-GB" sz="1600" b="1" spc="-50" dirty="0">
                <a:solidFill>
                  <a:schemeClr val="bg1"/>
                </a:solidFill>
              </a:endParaRPr>
            </a:p>
          </p:txBody>
        </p:sp>
        <p:sp>
          <p:nvSpPr>
            <p:cNvPr id="162"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8</a:t>
              </a:r>
              <a:endParaRPr lang="en-GB" sz="1600" b="1" spc="-50" dirty="0">
                <a:solidFill>
                  <a:schemeClr val="bg1"/>
                </a:solidFill>
              </a:endParaRPr>
            </a:p>
          </p:txBody>
        </p:sp>
        <p:sp>
          <p:nvSpPr>
            <p:cNvPr id="163"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9</a:t>
              </a:r>
              <a:endParaRPr lang="en-GB" sz="1600" b="1" spc="-50" dirty="0">
                <a:solidFill>
                  <a:schemeClr val="bg1"/>
                </a:solidFill>
              </a:endParaRPr>
            </a:p>
          </p:txBody>
        </p:sp>
        <p:sp>
          <p:nvSpPr>
            <p:cNvPr id="164"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10</a:t>
              </a:r>
              <a:endParaRPr lang="en-GB" sz="1600" b="1" spc="-50" dirty="0">
                <a:solidFill>
                  <a:schemeClr val="bg1"/>
                </a:solidFill>
              </a:endParaRPr>
            </a:p>
          </p:txBody>
        </p:sp>
        <p:sp>
          <p:nvSpPr>
            <p:cNvPr id="165"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11</a:t>
              </a:r>
              <a:endParaRPr lang="en-GB" sz="1600" b="1" spc="-50" dirty="0">
                <a:solidFill>
                  <a:schemeClr val="bg1"/>
                </a:solidFill>
              </a:endParaRPr>
            </a:p>
          </p:txBody>
        </p:sp>
        <p:sp>
          <p:nvSpPr>
            <p:cNvPr id="232"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12</a:t>
              </a:r>
              <a:endParaRPr lang="en-GB" sz="1600" b="1" spc="-50" dirty="0">
                <a:solidFill>
                  <a:schemeClr val="bg1"/>
                </a:solidFill>
              </a:endParaRPr>
            </a:p>
          </p:txBody>
        </p:sp>
        <p:sp>
          <p:nvSpPr>
            <p:cNvPr id="233"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13</a:t>
              </a:r>
              <a:endParaRPr lang="en-GB" sz="1600" b="1" spc="-50" dirty="0">
                <a:solidFill>
                  <a:schemeClr val="bg1"/>
                </a:solidFill>
              </a:endParaRPr>
            </a:p>
          </p:txBody>
        </p:sp>
        <p:sp>
          <p:nvSpPr>
            <p:cNvPr id="267"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14</a:t>
              </a:r>
              <a:endParaRPr lang="en-GB" sz="1600" b="1" spc="-50" dirty="0">
                <a:solidFill>
                  <a:schemeClr val="bg1"/>
                </a:solidFill>
              </a:endParaRPr>
            </a:p>
          </p:txBody>
        </p:sp>
        <p:sp>
          <p:nvSpPr>
            <p:cNvPr id="268"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15</a:t>
              </a:r>
              <a:endParaRPr lang="en-GB" sz="1600" b="1" spc="-50" dirty="0">
                <a:solidFill>
                  <a:schemeClr val="bg1"/>
                </a:solidFill>
              </a:endParaRPr>
            </a:p>
          </p:txBody>
        </p:sp>
        <p:sp>
          <p:nvSpPr>
            <p:cNvPr id="269"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a:solidFill>
                    <a:schemeClr val="bg1"/>
                  </a:solidFill>
                  <a:ea typeface="Calibri" panose="020F0502020204030204" pitchFamily="34" charset="0"/>
                  <a:cs typeface="Arial"/>
                </a:rPr>
                <a:t>16</a:t>
              </a:r>
              <a:endParaRPr lang="en-GB" sz="1600" b="1" spc="-50" dirty="0">
                <a:solidFill>
                  <a:schemeClr val="bg1"/>
                </a:solidFill>
              </a:endParaRPr>
            </a:p>
          </p:txBody>
        </p:sp>
        <p:sp>
          <p:nvSpPr>
            <p:cNvPr id="270"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17</a:t>
              </a:r>
              <a:endParaRPr lang="en-GB" sz="1600" b="1" spc="-50" dirty="0">
                <a:solidFill>
                  <a:schemeClr val="bg1"/>
                </a:solidFill>
              </a:endParaRPr>
            </a:p>
          </p:txBody>
        </p:sp>
        <p:sp>
          <p:nvSpPr>
            <p:cNvPr id="271"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18</a:t>
              </a:r>
              <a:endParaRPr lang="en-GB" sz="1600" b="1" spc="-50" dirty="0">
                <a:solidFill>
                  <a:schemeClr val="bg1"/>
                </a:solidFill>
              </a:endParaRPr>
            </a:p>
          </p:txBody>
        </p:sp>
        <p:sp>
          <p:nvSpPr>
            <p:cNvPr id="272"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19</a:t>
              </a:r>
              <a:endParaRPr lang="en-GB" sz="1600" b="1" spc="-50" dirty="0">
                <a:solidFill>
                  <a:schemeClr val="bg1"/>
                </a:solidFill>
              </a:endParaRPr>
            </a:p>
          </p:txBody>
        </p:sp>
        <p:sp>
          <p:nvSpPr>
            <p:cNvPr id="273"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20</a:t>
              </a:r>
              <a:endParaRPr lang="en-GB" sz="1600" b="1" spc="-50" dirty="0">
                <a:solidFill>
                  <a:schemeClr val="bg1"/>
                </a:solidFill>
              </a:endParaRPr>
            </a:p>
          </p:txBody>
        </p:sp>
        <p:sp>
          <p:nvSpPr>
            <p:cNvPr id="274"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21</a:t>
              </a:r>
              <a:endParaRPr lang="en-GB" sz="1600" b="1" spc="-50" dirty="0">
                <a:solidFill>
                  <a:schemeClr val="bg1"/>
                </a:solidFill>
              </a:endParaRPr>
            </a:p>
          </p:txBody>
        </p:sp>
        <p:sp>
          <p:nvSpPr>
            <p:cNvPr id="275"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22</a:t>
              </a:r>
              <a:endParaRPr lang="en-GB" sz="1600" b="1" spc="-50" dirty="0">
                <a:solidFill>
                  <a:schemeClr val="bg1"/>
                </a:solidFill>
              </a:endParaRPr>
            </a:p>
          </p:txBody>
        </p:sp>
        <p:sp>
          <p:nvSpPr>
            <p:cNvPr id="276"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23</a:t>
              </a:r>
              <a:endParaRPr lang="en-GB" sz="1600" b="1" spc="-50" dirty="0">
                <a:solidFill>
                  <a:schemeClr val="bg1"/>
                </a:solidFill>
              </a:endParaRPr>
            </a:p>
          </p:txBody>
        </p:sp>
        <p:sp>
          <p:nvSpPr>
            <p:cNvPr id="277"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24</a:t>
              </a:r>
              <a:endParaRPr lang="en-GB" sz="1600" b="1" spc="-50" dirty="0">
                <a:solidFill>
                  <a:schemeClr val="bg1"/>
                </a:solidFill>
              </a:endParaRPr>
            </a:p>
          </p:txBody>
        </p:sp>
        <p:sp>
          <p:nvSpPr>
            <p:cNvPr id="278"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25</a:t>
              </a:r>
              <a:endParaRPr lang="en-GB" sz="1600" b="1" spc="-50" dirty="0">
                <a:solidFill>
                  <a:schemeClr val="bg1"/>
                </a:solidFill>
              </a:endParaRPr>
            </a:p>
          </p:txBody>
        </p:sp>
        <p:sp>
          <p:nvSpPr>
            <p:cNvPr id="279"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26</a:t>
              </a:r>
              <a:endParaRPr lang="en-GB" sz="1600" b="1" spc="-50" dirty="0">
                <a:solidFill>
                  <a:schemeClr val="bg1"/>
                </a:solidFill>
              </a:endParaRPr>
            </a:p>
          </p:txBody>
        </p:sp>
        <p:sp>
          <p:nvSpPr>
            <p:cNvPr id="280"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t" sz="1600" b="1" spc="-50">
                  <a:solidFill>
                    <a:schemeClr val="bg1"/>
                  </a:solidFill>
                  <a:ea typeface="Calibri" panose="020F0502020204030204" pitchFamily="34" charset="0"/>
                  <a:cs typeface="Arial"/>
                </a:rPr>
                <a:t>27</a:t>
              </a:r>
              <a:endParaRPr lang="en-GB" sz="1600" b="1" spc="-50" dirty="0">
                <a:solidFill>
                  <a:schemeClr val="bg1"/>
                </a:solidFill>
              </a:endParaRPr>
            </a:p>
          </p:txBody>
        </p:sp>
      </p:grpSp>
    </p:spTree>
    <p:extLst>
      <p:ext uri="{BB962C8B-B14F-4D97-AF65-F5344CB8AC3E}">
        <p14:creationId xmlns:p14="http://schemas.microsoft.com/office/powerpoint/2010/main" val="106253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Kas_yra_ES_bendroji_rinka__(Small_Custom_480_)">
            <a:hlinkClick r:id="" action="ppaction://media"/>
            <a:extLst>
              <a:ext uri="{FF2B5EF4-FFF2-40B4-BE49-F238E27FC236}">
                <a16:creationId xmlns:a16="http://schemas.microsoft.com/office/drawing/2014/main" id="{C1FEE565-78EA-2E8F-870D-14B859452B3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96288" y="702538"/>
            <a:ext cx="9188969" cy="5164439"/>
          </a:xfrm>
        </p:spPr>
      </p:pic>
    </p:spTree>
    <p:extLst>
      <p:ext uri="{BB962C8B-B14F-4D97-AF65-F5344CB8AC3E}">
        <p14:creationId xmlns:p14="http://schemas.microsoft.com/office/powerpoint/2010/main" val="11721451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926022" y="2601065"/>
            <a:ext cx="2222332" cy="2222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rtlCol="0"/>
          <a:lstStyle/>
          <a:p>
            <a:pPr algn="ctr" rtl="0"/>
            <a:r>
              <a:rPr lang="lt">
                <a:solidFill>
                  <a:schemeClr val="tx1">
                    <a:lumMod val="75000"/>
                    <a:lumOff val="25000"/>
                  </a:schemeClr>
                </a:solidFill>
              </a:rPr>
              <a:t>Bendroji rinka ir muitų sąjunga</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926022" y="3281344"/>
            <a:ext cx="2300182" cy="861774"/>
          </a:xfrm>
        </p:spPr>
        <p:txBody>
          <a:bodyPr wrap="square" rtlCol="0">
            <a:spAutoFit/>
          </a:bodyPr>
          <a:lstStyle/>
          <a:p>
            <a:pPr marL="0" indent="0" algn="ctr" rtl="0">
              <a:lnSpc>
                <a:spcPct val="100000"/>
              </a:lnSpc>
              <a:buNone/>
            </a:pPr>
            <a:r>
              <a:rPr dirty="0" err="1">
                <a:solidFill>
                  <a:schemeClr val="bg1"/>
                </a:solidFill>
              </a:rPr>
              <a:t>Laisvai</a:t>
            </a:r>
            <a:br>
              <a:rPr lang="en-GB" b="1" i="1" cap="all" dirty="0">
                <a:solidFill>
                  <a:schemeClr val="bg1"/>
                </a:solidFill>
              </a:rPr>
            </a:br>
            <a:r>
              <a:rPr dirty="0" err="1">
                <a:solidFill>
                  <a:schemeClr val="bg1"/>
                </a:solidFill>
              </a:rPr>
              <a:t>juda</a:t>
            </a:r>
            <a:endParaRPr lang="lt" b="1" i="1" dirty="0">
              <a:solidFill>
                <a:schemeClr val="bg1"/>
              </a:solidFill>
            </a:endParaRP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457038" y="1618688"/>
            <a:ext cx="1334853" cy="1567111"/>
            <a:chOff x="3950330" y="1772982"/>
            <a:chExt cx="1334853" cy="1567111"/>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973199" y="3090794"/>
              <a:ext cx="128911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800" b="1" cap="all">
                  <a:solidFill>
                    <a:schemeClr val="accent1"/>
                  </a:solidFill>
                </a:rPr>
                <a:t>Prekės</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pPr rtl="0"/>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55121" y="1513598"/>
            <a:ext cx="1241023" cy="1691358"/>
            <a:chOff x="3507879" y="4041714"/>
            <a:chExt cx="1241023" cy="1691358"/>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510530" y="5483773"/>
              <a:ext cx="1238372"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800" b="1" cap="all" dirty="0">
                  <a:solidFill>
                    <a:schemeClr val="accent1"/>
                  </a:solidFill>
                </a:rPr>
                <a:t>Kapitalas</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pPr rtl="0"/>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pPr rtl="0"/>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grpSp>
        </p:grpSp>
      </p:grpSp>
      <p:grpSp>
        <p:nvGrpSpPr>
          <p:cNvPr id="179" name="Group 178">
            <a:extLst>
              <a:ext uri="{FF2B5EF4-FFF2-40B4-BE49-F238E27FC236}">
                <a16:creationId xmlns:a16="http://schemas.microsoft.com/office/drawing/2014/main" id="{849B822D-45C4-D169-7B37-382FA931A9FF}"/>
              </a:ext>
            </a:extLst>
          </p:cNvPr>
          <p:cNvGrpSpPr/>
          <p:nvPr/>
        </p:nvGrpSpPr>
        <p:grpSpPr>
          <a:xfrm>
            <a:off x="8045115" y="4325997"/>
            <a:ext cx="1433654" cy="1680117"/>
            <a:chOff x="5984235" y="3519564"/>
            <a:chExt cx="1433654" cy="1680117"/>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6025127" y="4950382"/>
              <a:ext cx="1392762"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800" b="1" cap="all" dirty="0">
                  <a:solidFill>
                    <a:schemeClr val="accent1"/>
                  </a:solidFill>
                </a:rPr>
                <a:t>Paslaugos</a:t>
              </a:r>
            </a:p>
          </p:txBody>
        </p:sp>
        <p:sp>
          <p:nvSpPr>
            <p:cNvPr id="113" name="Oval 112">
              <a:extLst>
                <a:ext uri="{FF2B5EF4-FFF2-40B4-BE49-F238E27FC236}">
                  <a16:creationId xmlns:a16="http://schemas.microsoft.com/office/drawing/2014/main" id="{9681736A-5B5F-164B-706B-8AF299EAAF6A}"/>
                </a:ext>
              </a:extLst>
            </p:cNvPr>
            <p:cNvSpPr/>
            <p:nvPr/>
          </p:nvSpPr>
          <p:spPr>
            <a:xfrm>
              <a:off x="6090782" y="3632224"/>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5984235" y="3519564"/>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pPr rtl="0"/>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pPr rtl="0"/>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pPr rtl="0"/>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pPr rtl="0"/>
                <a:endParaRPr lang="en-GB"/>
              </a:p>
            </p:txBody>
          </p:sp>
        </p:grpSp>
      </p:grpSp>
      <p:grpSp>
        <p:nvGrpSpPr>
          <p:cNvPr id="180" name="Group 179">
            <a:extLst>
              <a:ext uri="{FF2B5EF4-FFF2-40B4-BE49-F238E27FC236}">
                <a16:creationId xmlns:a16="http://schemas.microsoft.com/office/drawing/2014/main" id="{4FF0C5A6-94D9-A0E8-27F0-E721D7D6E6DE}"/>
              </a:ext>
            </a:extLst>
          </p:cNvPr>
          <p:cNvGrpSpPr/>
          <p:nvPr/>
        </p:nvGrpSpPr>
        <p:grpSpPr>
          <a:xfrm>
            <a:off x="2291674" y="4385935"/>
            <a:ext cx="1539079" cy="1620179"/>
            <a:chOff x="8220929" y="4040542"/>
            <a:chExt cx="1539079" cy="162017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8432131" y="5411422"/>
              <a:ext cx="111667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800" b="1" cap="all">
                  <a:solidFill>
                    <a:schemeClr val="accent1"/>
                  </a:solidFill>
                </a:rPr>
                <a:t>Žmonės</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8220929" y="4040542"/>
              <a:ext cx="1539079" cy="127012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pPr rtl="0"/>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pPr rtl="0"/>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pPr rtl="0"/>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pPr rtl="0"/>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pPr rtl="0"/>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pPr rtl="0"/>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pPr rtl="0"/>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pPr rtl="0"/>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pPr rtl="0"/>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pPr rtl="0"/>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pPr rtl="0"/>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pPr rtl="0"/>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pPr rtl="0"/>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pPr rtl="0"/>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pPr rtl="0"/>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pPr rtl="0"/>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pPr rtl="0"/>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pPr rtl="0"/>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pPr rtl="0"/>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pPr rtl="0"/>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pPr rtl="0"/>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pPr rtl="0"/>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pPr rtl="0"/>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pPr rtl="0"/>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pPr rtl="0"/>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pPr rtl="0"/>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pPr rtl="0"/>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pPr rtl="0"/>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pPr rtl="0"/>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pPr rtl="0"/>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pPr rtl="0"/>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pPr rtl="0"/>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pPr rtl="0"/>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pPr rtl="0"/>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pPr rtl="0"/>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pPr rtl="0"/>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pPr rtl="0"/>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pPr rtl="0"/>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pPr rtl="0"/>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pPr rtl="0"/>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pPr rtl="0"/>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pPr rtl="0"/>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rtlCol="0"/>
          <a:lstStyle/>
          <a:p>
            <a:pPr algn="ctr" rtl="0"/>
            <a:r>
              <a:rPr lang="lt"/>
              <a:t>Dėl ko ES gali kurti įstatymus?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4" y="1769045"/>
            <a:ext cx="6857800"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895350" y="1769606"/>
            <a:ext cx="2478524" cy="406582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1079557" y="2058844"/>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t" sz="1400">
                <a:solidFill>
                  <a:schemeClr val="bg1"/>
                </a:solidFill>
                <a:effectLst/>
                <a:ea typeface="Calibri" panose="020F0502020204030204" pitchFamily="34" charset="0"/>
                <a:cs typeface="Arial" panose="020B0604020202020204" pitchFamily="34" charset="0"/>
              </a:rPr>
              <a:t>Muitų sąjunga</a:t>
            </a:r>
          </a:p>
        </p:txBody>
      </p:sp>
      <p:sp>
        <p:nvSpPr>
          <p:cNvPr id="3" name="TextBox 2">
            <a:extLst>
              <a:ext uri="{FF2B5EF4-FFF2-40B4-BE49-F238E27FC236}">
                <a16:creationId xmlns:a16="http://schemas.microsoft.com/office/drawing/2014/main" id="{0A622CDD-DC58-3556-1FF2-C4DC46547F57}"/>
              </a:ext>
            </a:extLst>
          </p:cNvPr>
          <p:cNvSpPr txBox="1"/>
          <p:nvPr/>
        </p:nvSpPr>
        <p:spPr>
          <a:xfrm>
            <a:off x="1079557" y="2730544"/>
            <a:ext cx="2098530" cy="612000"/>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t" sz="1400">
                <a:solidFill>
                  <a:schemeClr val="bg1"/>
                </a:solidFill>
                <a:effectLst/>
                <a:ea typeface="Calibri" panose="020F0502020204030204" pitchFamily="34" charset="0"/>
                <a:cs typeface="Arial" panose="020B0604020202020204" pitchFamily="34" charset="0"/>
              </a:rPr>
              <a:t>Konkurencijos taisyklės</a:t>
            </a:r>
          </a:p>
        </p:txBody>
      </p:sp>
      <p:sp>
        <p:nvSpPr>
          <p:cNvPr id="4" name="TextBox 3">
            <a:extLst>
              <a:ext uri="{FF2B5EF4-FFF2-40B4-BE49-F238E27FC236}">
                <a16:creationId xmlns:a16="http://schemas.microsoft.com/office/drawing/2014/main" id="{7C377D7E-543F-A870-A06B-07A23CD13ECF}"/>
              </a:ext>
            </a:extLst>
          </p:cNvPr>
          <p:cNvSpPr txBox="1"/>
          <p:nvPr/>
        </p:nvSpPr>
        <p:spPr>
          <a:xfrm>
            <a:off x="1079557" y="3528628"/>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t" sz="1400">
                <a:solidFill>
                  <a:schemeClr val="bg1"/>
                </a:solidFill>
                <a:effectLst/>
                <a:ea typeface="Calibri" panose="020F0502020204030204" pitchFamily="34" charset="0"/>
                <a:cs typeface="Arial" panose="020B0604020202020204" pitchFamily="34" charset="0"/>
              </a:rPr>
              <a:t>Pinigų politika</a:t>
            </a:r>
          </a:p>
        </p:txBody>
      </p:sp>
      <p:sp>
        <p:nvSpPr>
          <p:cNvPr id="5" name="TextBox 4">
            <a:extLst>
              <a:ext uri="{FF2B5EF4-FFF2-40B4-BE49-F238E27FC236}">
                <a16:creationId xmlns:a16="http://schemas.microsoft.com/office/drawing/2014/main" id="{AF06E00C-E8C4-8269-ED27-AFE1A730BD1C}"/>
              </a:ext>
            </a:extLst>
          </p:cNvPr>
          <p:cNvSpPr txBox="1"/>
          <p:nvPr/>
        </p:nvSpPr>
        <p:spPr>
          <a:xfrm>
            <a:off x="1079557" y="4200328"/>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t" sz="1400">
                <a:solidFill>
                  <a:schemeClr val="bg1"/>
                </a:solidFill>
                <a:effectLst/>
                <a:ea typeface="Calibri" panose="020F0502020204030204" pitchFamily="34" charset="0"/>
                <a:cs typeface="Arial" panose="020B0604020202020204" pitchFamily="34" charset="0"/>
              </a:rPr>
              <a:t>Prekyba</a:t>
            </a:r>
          </a:p>
        </p:txBody>
      </p:sp>
      <p:sp>
        <p:nvSpPr>
          <p:cNvPr id="6" name="TextBox 5">
            <a:extLst>
              <a:ext uri="{FF2B5EF4-FFF2-40B4-BE49-F238E27FC236}">
                <a16:creationId xmlns:a16="http://schemas.microsoft.com/office/drawing/2014/main" id="{1924A328-3A62-4970-BC0F-139A7D39D48F}"/>
              </a:ext>
            </a:extLst>
          </p:cNvPr>
          <p:cNvSpPr txBox="1"/>
          <p:nvPr/>
        </p:nvSpPr>
        <p:spPr>
          <a:xfrm>
            <a:off x="1079557" y="4872028"/>
            <a:ext cx="2098530" cy="762041"/>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t" sz="1400">
                <a:solidFill>
                  <a:schemeClr val="bg1"/>
                </a:solidFill>
                <a:effectLst/>
                <a:ea typeface="Calibri" panose="020F0502020204030204" pitchFamily="34" charset="0"/>
                <a:cs typeface="Arial" panose="020B0604020202020204" pitchFamily="34" charset="0"/>
              </a:rPr>
              <a:t>Jūrų augalai ir gyvūnai</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pPr rtl="0"/>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pPr rtl="0"/>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301573" y="2057296"/>
            <a:ext cx="6420955" cy="4287604"/>
            <a:chOff x="4538107" y="1852781"/>
            <a:chExt cx="6771078" cy="4521399"/>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538107" y="1852781"/>
              <a:ext cx="2134397"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Bendroji rinka</a:t>
              </a:r>
            </a:p>
          </p:txBody>
        </p:sp>
        <p:sp>
          <p:nvSpPr>
            <p:cNvPr id="8" name="TextBox 7">
              <a:extLst>
                <a:ext uri="{FF2B5EF4-FFF2-40B4-BE49-F238E27FC236}">
                  <a16:creationId xmlns:a16="http://schemas.microsoft.com/office/drawing/2014/main" id="{E9FA5F16-DE13-553B-1AB6-409A3A0A6AB4}"/>
                </a:ext>
              </a:extLst>
            </p:cNvPr>
            <p:cNvSpPr txBox="1"/>
            <p:nvPr/>
          </p:nvSpPr>
          <p:spPr>
            <a:xfrm>
              <a:off x="4538107" y="2558970"/>
              <a:ext cx="2134397" cy="752091"/>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Užimtumas ir socialiniai reikalai</a:t>
              </a:r>
            </a:p>
          </p:txBody>
        </p:sp>
        <p:sp>
          <p:nvSpPr>
            <p:cNvPr id="9" name="TextBox 8">
              <a:extLst>
                <a:ext uri="{FF2B5EF4-FFF2-40B4-BE49-F238E27FC236}">
                  <a16:creationId xmlns:a16="http://schemas.microsoft.com/office/drawing/2014/main" id="{BF2A7977-D314-E0A2-7EF1-6D051CA30E1F}"/>
                </a:ext>
              </a:extLst>
            </p:cNvPr>
            <p:cNvSpPr txBox="1"/>
            <p:nvPr/>
          </p:nvSpPr>
          <p:spPr>
            <a:xfrm>
              <a:off x="4538107" y="3503521"/>
              <a:ext cx="2134397"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Žemės ūkis</a:t>
              </a:r>
            </a:p>
          </p:txBody>
        </p:sp>
        <p:sp>
          <p:nvSpPr>
            <p:cNvPr id="10" name="TextBox 9">
              <a:extLst>
                <a:ext uri="{FF2B5EF4-FFF2-40B4-BE49-F238E27FC236}">
                  <a16:creationId xmlns:a16="http://schemas.microsoft.com/office/drawing/2014/main" id="{C725E3D3-447C-1B70-D81F-9675B85071AE}"/>
                </a:ext>
              </a:extLst>
            </p:cNvPr>
            <p:cNvSpPr txBox="1"/>
            <p:nvPr/>
          </p:nvSpPr>
          <p:spPr>
            <a:xfrm>
              <a:off x="4538107" y="4209710"/>
              <a:ext cx="2134397"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Žuvininkystė</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538107" y="4915899"/>
              <a:ext cx="2134397"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Aplinka</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538718" y="5622089"/>
              <a:ext cx="2133173" cy="752091"/>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Vartotojų apsauga</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2" y="1852781"/>
              <a:ext cx="2133173"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Transportas</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558970"/>
              <a:ext cx="2133173" cy="752091"/>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Transeuropiniai tinklai</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2" y="3503521"/>
              <a:ext cx="2133173"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Energija</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5" y="4915900"/>
              <a:ext cx="2134397" cy="752091"/>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Pagrindinės teisės</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174788" y="1852781"/>
              <a:ext cx="2134397" cy="752091"/>
            </a:xfrm>
            <a:prstGeom prst="roundRect">
              <a:avLst/>
            </a:prstGeom>
            <a:solidFill>
              <a:schemeClr val="accent1"/>
            </a:solidFill>
            <a:ln>
              <a:noFill/>
            </a:ln>
          </p:spPr>
          <p:txBody>
            <a:bodyPr wrap="square" lIns="252000" tIns="108000" rIns="252000" bIns="108000" rtlCol="0">
              <a:spAutoFit/>
            </a:bodyPr>
            <a:lstStyle/>
            <a:p>
              <a:pPr rtl="0"/>
              <a:r>
                <a:rPr lang="lt" sz="1400" dirty="0">
                  <a:solidFill>
                    <a:schemeClr val="bg1"/>
                  </a:solidFill>
                </a:rPr>
                <a:t>Migracija ir vidaus reikalai</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174788" y="2702218"/>
              <a:ext cx="2134397" cy="683334"/>
            </a:xfrm>
            <a:prstGeom prst="roundRect">
              <a:avLst/>
            </a:prstGeom>
            <a:solidFill>
              <a:schemeClr val="accent1"/>
            </a:solidFill>
            <a:ln>
              <a:noFill/>
            </a:ln>
          </p:spPr>
          <p:txBody>
            <a:bodyPr wrap="square" lIns="252000" tIns="108000" rIns="252000" bIns="108000" rtlCol="0">
              <a:spAutoFit/>
            </a:bodyPr>
            <a:lstStyle/>
            <a:p>
              <a:pPr rtl="0"/>
              <a:r>
                <a:rPr lang="lt" sz="1400" dirty="0">
                  <a:solidFill>
                    <a:schemeClr val="bg1"/>
                  </a:solidFill>
                </a:rPr>
                <a:t>Visuomenės sveikata</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174788" y="3482899"/>
              <a:ext cx="2134397" cy="911112"/>
            </a:xfrm>
            <a:prstGeom prst="roundRect">
              <a:avLst/>
            </a:prstGeom>
            <a:solidFill>
              <a:schemeClr val="accent1"/>
            </a:solidFill>
            <a:ln>
              <a:noFill/>
            </a:ln>
          </p:spPr>
          <p:txBody>
            <a:bodyPr wrap="square" lIns="252000" tIns="108000" rIns="252000" bIns="108000" rtlCol="0">
              <a:spAutoFit/>
            </a:bodyPr>
            <a:lstStyle/>
            <a:p>
              <a:pPr rtl="0"/>
              <a:r>
                <a:rPr lang="lt" sz="1400" dirty="0">
                  <a:solidFill>
                    <a:schemeClr val="bg1"/>
                  </a:solidFill>
                </a:rPr>
                <a:t>Moksliniai tyrimai ir kosmosas</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174175" y="4491357"/>
              <a:ext cx="2133173" cy="1366668"/>
            </a:xfrm>
            <a:prstGeom prst="roundRect">
              <a:avLst/>
            </a:prstGeom>
            <a:solidFill>
              <a:schemeClr val="accent1"/>
            </a:solidFill>
            <a:ln>
              <a:noFill/>
            </a:ln>
          </p:spPr>
          <p:txBody>
            <a:bodyPr wrap="square" lIns="252000" tIns="108000" rIns="252000" bIns="108000" rtlCol="0">
              <a:noAutofit/>
            </a:bodyPr>
            <a:lstStyle/>
            <a:p>
              <a:pPr rtl="0"/>
              <a:r>
                <a:rPr lang="lt" sz="1400" spc="-10" dirty="0">
                  <a:solidFill>
                    <a:schemeClr val="bg1"/>
                  </a:solidFill>
                </a:rPr>
                <a:t>Vystomasis bendradarbiavimas ir humanitarinė pagalba</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209710"/>
              <a:ext cx="2134397"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Teisingumas</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pPr rtl="0"/>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B99D0ECDE6B9479A897CB561E3B249" ma:contentTypeVersion="15" ma:contentTypeDescription="Create a new document." ma:contentTypeScope="" ma:versionID="cf7162add46ce87433bd8be290ab6515">
  <xsd:schema xmlns:xsd="http://www.w3.org/2001/XMLSchema" xmlns:xs="http://www.w3.org/2001/XMLSchema" xmlns:p="http://schemas.microsoft.com/office/2006/metadata/properties" xmlns:ns2="97c1ee2c-8d9f-4cc8-8bc1-0ef05972d65f" xmlns:ns3="629aca69-e568-4408-9ad2-aee324182a20" targetNamespace="http://schemas.microsoft.com/office/2006/metadata/properties" ma:root="true" ma:fieldsID="8067390b926bfceef621ddf2c65b4ad9" ns2:_="" ns3:_="">
    <xsd:import namespace="97c1ee2c-8d9f-4cc8-8bc1-0ef05972d65f"/>
    <xsd:import namespace="629aca69-e568-4408-9ad2-aee324182a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1ee2c-8d9f-4cc8-8bc1-0ef05972d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9aca69-e568-4408-9ad2-aee324182a2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70D55C-2FC2-4159-B152-279AC9F7E37F}"/>
</file>

<file path=customXml/itemProps2.xml><?xml version="1.0" encoding="utf-8"?>
<ds:datastoreItem xmlns:ds="http://schemas.openxmlformats.org/officeDocument/2006/customXml" ds:itemID="{4C56DC85-803F-4A8E-A677-DAFE3A52FA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TotalTime>
  <Words>339</Words>
  <Application>Microsoft Office PowerPoint</Application>
  <PresentationFormat>Widescreen</PresentationFormat>
  <Paragraphs>107</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Wingdings</vt:lpstr>
      <vt:lpstr>Open Sans</vt:lpstr>
      <vt:lpstr>Arial</vt:lpstr>
      <vt:lpstr>Calibri</vt:lpstr>
      <vt:lpstr>Office Theme</vt:lpstr>
      <vt:lpstr>VEIKSMINGA ES DEMOKRATIJA  Išsakykite savo nuomonę – dalyvaukite Europos piliečių iniciatyvoje</vt:lpstr>
      <vt:lpstr>PowerPoint Presentation</vt:lpstr>
      <vt:lpstr>PowerPoint Presentation</vt:lpstr>
      <vt:lpstr>ES vertybės</vt:lpstr>
      <vt:lpstr>Šengeno erdvė</vt:lpstr>
      <vt:lpstr>Dabartinės  Šengeno  erdvės narės</vt:lpstr>
      <vt:lpstr>PowerPoint Presentation</vt:lpstr>
      <vt:lpstr>Bendroji rinka ir muitų sąjunga</vt:lpstr>
      <vt:lpstr>Dėl ko ES gali kurti įstatymus? </vt:lpstr>
      <vt:lpstr>Sritys, kuriose ES gali paremti  nacionalinius veiksmus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LEVER Steven</cp:lastModifiedBy>
  <cp:revision>56</cp:revision>
  <dcterms:created xsi:type="dcterms:W3CDTF">2023-03-30T13:25:28Z</dcterms:created>
  <dcterms:modified xsi:type="dcterms:W3CDTF">2023-06-04T06:18:39Z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ies>
</file>