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4"/>
  </p:notesMasterIdLst>
  <p:sldIdLst>
    <p:sldId id="257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Open Sans" panose="020B0606030504020204" pitchFamily="34" charset="0"/>
      <p:regular r:id="rId19"/>
      <p:bold r:id="rId20"/>
      <p:italic r:id="rId21"/>
      <p:boldItalic r:id="rId22"/>
    </p:embeddedFont>
    <p:embeddedFont>
      <p:font typeface="Trebuchet MS" panose="020B0603020202020204" pitchFamily="34" charset="0"/>
      <p:regular r:id="rId23"/>
      <p:bold r:id="rId24"/>
      <p:italic r:id="rId25"/>
      <p:boldItalic r:id="rId26"/>
    </p:embeddedFont>
  </p:embeddedFontLst>
  <p:defaultTextStyle>
    <a:defPPr rtl="0"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A94BD7-B56B-4695-8DB6-EBC3ECED43ED}" v="19" dt="2023-06-04T06:09:42.9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181" autoAdjust="0"/>
  </p:normalViewPr>
  <p:slideViewPr>
    <p:cSldViewPr snapToGrid="0">
      <p:cViewPr varScale="1">
        <p:scale>
          <a:sx n="104" d="100"/>
          <a:sy n="104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NGIU PATRASCU Adriana-Nicoleta (SG)" userId="S::adriana-nicoleta.mungiu-patrascu@ec.europa.eu::5379f007-3537-4f8f-8e60-732e024de8d4" providerId="AD" clId="Web-{A51F966C-A80E-A08B-E6BE-0D4A79509FF0}"/>
    <pc:docChg chg="mod">
      <pc:chgData name="MUNGIU PATRASCU Adriana-Nicoleta (SG)" userId="S::adriana-nicoleta.mungiu-patrascu@ec.europa.eu::5379f007-3537-4f8f-8e60-732e024de8d4" providerId="AD" clId="Web-{A51F966C-A80E-A08B-E6BE-0D4A79509FF0}" dt="2023-04-13T08:51:27.151" v="0" actId="33475"/>
      <pc:docMkLst>
        <pc:docMk/>
      </pc:docMkLst>
    </pc:docChg>
  </pc:docChgLst>
  <pc:docChgLst>
    <pc:chgData name="LEVER Steven" userId="145c1310-78e0-4db2-831e-c364d1d3267c" providerId="ADAL" clId="{B0A94BD7-B56B-4695-8DB6-EBC3ECED43ED}"/>
    <pc:docChg chg="undo custSel modSld modMainMaster">
      <pc:chgData name="LEVER Steven" userId="145c1310-78e0-4db2-831e-c364d1d3267c" providerId="ADAL" clId="{B0A94BD7-B56B-4695-8DB6-EBC3ECED43ED}" dt="2023-06-04T06:09:49.650" v="615" actId="14100"/>
      <pc:docMkLst>
        <pc:docMk/>
      </pc:docMkLst>
      <pc:sldChg chg="addSp delSp modSp mod">
        <pc:chgData name="LEVER Steven" userId="145c1310-78e0-4db2-831e-c364d1d3267c" providerId="ADAL" clId="{B0A94BD7-B56B-4695-8DB6-EBC3ECED43ED}" dt="2023-06-04T05:55:59.094" v="78" actId="1035"/>
        <pc:sldMkLst>
          <pc:docMk/>
          <pc:sldMk cId="2378566686" sldId="257"/>
        </pc:sldMkLst>
        <pc:spChg chg="add del mod">
          <ac:chgData name="LEVER Steven" userId="145c1310-78e0-4db2-831e-c364d1d3267c" providerId="ADAL" clId="{B0A94BD7-B56B-4695-8DB6-EBC3ECED43ED}" dt="2023-06-04T05:53:47.211" v="1" actId="478"/>
          <ac:spMkLst>
            <pc:docMk/>
            <pc:sldMk cId="2378566686" sldId="257"/>
            <ac:spMk id="3" creationId="{88FFA398-E9DA-082B-585B-25CF4F6869BA}"/>
          </ac:spMkLst>
        </pc:spChg>
        <pc:spChg chg="del">
          <ac:chgData name="LEVER Steven" userId="145c1310-78e0-4db2-831e-c364d1d3267c" providerId="ADAL" clId="{B0A94BD7-B56B-4695-8DB6-EBC3ECED43ED}" dt="2023-06-04T05:53:45.329" v="0" actId="478"/>
          <ac:spMkLst>
            <pc:docMk/>
            <pc:sldMk cId="2378566686" sldId="257"/>
            <ac:spMk id="4" creationId="{1998BB83-2BEF-1191-C90E-3A7AADB8CB0B}"/>
          </ac:spMkLst>
        </pc:spChg>
        <pc:spChg chg="mod">
          <ac:chgData name="LEVER Steven" userId="145c1310-78e0-4db2-831e-c364d1d3267c" providerId="ADAL" clId="{B0A94BD7-B56B-4695-8DB6-EBC3ECED43ED}" dt="2023-06-04T05:55:59.094" v="78" actId="1035"/>
          <ac:spMkLst>
            <pc:docMk/>
            <pc:sldMk cId="2378566686" sldId="257"/>
            <ac:spMk id="5" creationId="{7B4CD104-3926-BAE5-3738-57E073479D22}"/>
          </ac:spMkLst>
        </pc:spChg>
        <pc:picChg chg="add del">
          <ac:chgData name="LEVER Steven" userId="145c1310-78e0-4db2-831e-c364d1d3267c" providerId="ADAL" clId="{B0A94BD7-B56B-4695-8DB6-EBC3ECED43ED}" dt="2023-06-04T05:54:44.807" v="3" actId="478"/>
          <ac:picMkLst>
            <pc:docMk/>
            <pc:sldMk cId="2378566686" sldId="257"/>
            <ac:picMk id="6" creationId="{5ADE965F-49C1-344A-617A-69883759F308}"/>
          </ac:picMkLst>
        </pc:picChg>
        <pc:picChg chg="add mod">
          <ac:chgData name="LEVER Steven" userId="145c1310-78e0-4db2-831e-c364d1d3267c" providerId="ADAL" clId="{B0A94BD7-B56B-4695-8DB6-EBC3ECED43ED}" dt="2023-06-04T05:55:08.016" v="32" actId="1036"/>
          <ac:picMkLst>
            <pc:docMk/>
            <pc:sldMk cId="2378566686" sldId="257"/>
            <ac:picMk id="7" creationId="{BDEB7E8F-F0E8-602B-D91D-627EDB9F5203}"/>
          </ac:picMkLst>
        </pc:picChg>
      </pc:sldChg>
      <pc:sldChg chg="addSp delSp modSp mod">
        <pc:chgData name="LEVER Steven" userId="145c1310-78e0-4db2-831e-c364d1d3267c" providerId="ADAL" clId="{B0A94BD7-B56B-4695-8DB6-EBC3ECED43ED}" dt="2023-06-04T06:04:15.596" v="549" actId="1035"/>
        <pc:sldMkLst>
          <pc:docMk/>
          <pc:sldMk cId="4044883605" sldId="264"/>
        </pc:sldMkLst>
        <pc:picChg chg="del">
          <ac:chgData name="LEVER Steven" userId="145c1310-78e0-4db2-831e-c364d1d3267c" providerId="ADAL" clId="{B0A94BD7-B56B-4695-8DB6-EBC3ECED43ED}" dt="2023-06-04T06:01:35.350" v="335" actId="478"/>
          <ac:picMkLst>
            <pc:docMk/>
            <pc:sldMk cId="4044883605" sldId="264"/>
            <ac:picMk id="7" creationId="{546531F9-303F-770B-B37F-CBA9BE0F7EFF}"/>
          </ac:picMkLst>
        </pc:picChg>
        <pc:picChg chg="del">
          <ac:chgData name="LEVER Steven" userId="145c1310-78e0-4db2-831e-c364d1d3267c" providerId="ADAL" clId="{B0A94BD7-B56B-4695-8DB6-EBC3ECED43ED}" dt="2023-06-04T05:58:56.528" v="157" actId="478"/>
          <ac:picMkLst>
            <pc:docMk/>
            <pc:sldMk cId="4044883605" sldId="264"/>
            <ac:picMk id="11" creationId="{FBA9C151-FB80-3C01-6490-8DF20A18EE6D}"/>
          </ac:picMkLst>
        </pc:picChg>
        <pc:picChg chg="add mod">
          <ac:chgData name="LEVER Steven" userId="145c1310-78e0-4db2-831e-c364d1d3267c" providerId="ADAL" clId="{B0A94BD7-B56B-4695-8DB6-EBC3ECED43ED}" dt="2023-06-04T05:59:01.876" v="201" actId="1036"/>
          <ac:picMkLst>
            <pc:docMk/>
            <pc:sldMk cId="4044883605" sldId="264"/>
            <ac:picMk id="12" creationId="{80D3960E-E4DD-A5C2-E4F0-08D8F0453242}"/>
          </ac:picMkLst>
        </pc:picChg>
        <pc:picChg chg="del">
          <ac:chgData name="LEVER Steven" userId="145c1310-78e0-4db2-831e-c364d1d3267c" providerId="ADAL" clId="{B0A94BD7-B56B-4695-8DB6-EBC3ECED43ED}" dt="2023-06-04T06:04:10.423" v="519" actId="478"/>
          <ac:picMkLst>
            <pc:docMk/>
            <pc:sldMk cId="4044883605" sldId="264"/>
            <ac:picMk id="13" creationId="{FE3AC38F-662C-EC09-BAB8-D21929333BBD}"/>
          </ac:picMkLst>
        </pc:picChg>
        <pc:picChg chg="add mod">
          <ac:chgData name="LEVER Steven" userId="145c1310-78e0-4db2-831e-c364d1d3267c" providerId="ADAL" clId="{B0A94BD7-B56B-4695-8DB6-EBC3ECED43ED}" dt="2023-06-04T06:01:41.564" v="390" actId="1037"/>
          <ac:picMkLst>
            <pc:docMk/>
            <pc:sldMk cId="4044883605" sldId="264"/>
            <ac:picMk id="15" creationId="{389F6A58-C167-B8E3-C98C-F6F2F7265026}"/>
          </ac:picMkLst>
        </pc:picChg>
        <pc:picChg chg="add mod">
          <ac:chgData name="LEVER Steven" userId="145c1310-78e0-4db2-831e-c364d1d3267c" providerId="ADAL" clId="{B0A94BD7-B56B-4695-8DB6-EBC3ECED43ED}" dt="2023-06-04T06:04:15.596" v="549" actId="1035"/>
          <ac:picMkLst>
            <pc:docMk/>
            <pc:sldMk cId="4044883605" sldId="264"/>
            <ac:picMk id="17" creationId="{30BDBDCB-7248-AF8E-A56D-B78324DC0E64}"/>
          </ac:picMkLst>
        </pc:picChg>
      </pc:sldChg>
      <pc:sldChg chg="addSp delSp modSp mod">
        <pc:chgData name="LEVER Steven" userId="145c1310-78e0-4db2-831e-c364d1d3267c" providerId="ADAL" clId="{B0A94BD7-B56B-4695-8DB6-EBC3ECED43ED}" dt="2023-06-04T06:02:21.434" v="448" actId="1037"/>
        <pc:sldMkLst>
          <pc:docMk/>
          <pc:sldMk cId="1371733259" sldId="265"/>
        </pc:sldMkLst>
        <pc:picChg chg="del">
          <ac:chgData name="LEVER Steven" userId="145c1310-78e0-4db2-831e-c364d1d3267c" providerId="ADAL" clId="{B0A94BD7-B56B-4695-8DB6-EBC3ECED43ED}" dt="2023-06-04T06:02:16.843" v="395" actId="478"/>
          <ac:picMkLst>
            <pc:docMk/>
            <pc:sldMk cId="1371733259" sldId="265"/>
            <ac:picMk id="3" creationId="{7F8ED177-AB57-BB95-5830-2601FE12BBBD}"/>
          </ac:picMkLst>
        </pc:picChg>
        <pc:picChg chg="add mod">
          <ac:chgData name="LEVER Steven" userId="145c1310-78e0-4db2-831e-c364d1d3267c" providerId="ADAL" clId="{B0A94BD7-B56B-4695-8DB6-EBC3ECED43ED}" dt="2023-06-04T06:02:21.434" v="448" actId="1037"/>
          <ac:picMkLst>
            <pc:docMk/>
            <pc:sldMk cId="1371733259" sldId="265"/>
            <ac:picMk id="5" creationId="{2157A037-54A9-F33F-4938-AF3BC4B1E774}"/>
          </ac:picMkLst>
        </pc:picChg>
      </pc:sldChg>
      <pc:sldChg chg="addSp delSp modSp mod">
        <pc:chgData name="LEVER Steven" userId="145c1310-78e0-4db2-831e-c364d1d3267c" providerId="ADAL" clId="{B0A94BD7-B56B-4695-8DB6-EBC3ECED43ED}" dt="2023-06-04T06:05:07.968" v="590" actId="1036"/>
        <pc:sldMkLst>
          <pc:docMk/>
          <pc:sldMk cId="2034612151" sldId="266"/>
        </pc:sldMkLst>
        <pc:picChg chg="add mod">
          <ac:chgData name="LEVER Steven" userId="145c1310-78e0-4db2-831e-c364d1d3267c" providerId="ADAL" clId="{B0A94BD7-B56B-4695-8DB6-EBC3ECED43ED}" dt="2023-06-04T06:05:07.968" v="590" actId="1036"/>
          <ac:picMkLst>
            <pc:docMk/>
            <pc:sldMk cId="2034612151" sldId="266"/>
            <ac:picMk id="3" creationId="{FC0B590F-2A71-4081-8663-3B9599D66188}"/>
          </ac:picMkLst>
        </pc:picChg>
        <pc:picChg chg="del">
          <ac:chgData name="LEVER Steven" userId="145c1310-78e0-4db2-831e-c364d1d3267c" providerId="ADAL" clId="{B0A94BD7-B56B-4695-8DB6-EBC3ECED43ED}" dt="2023-06-04T06:05:03.030" v="556" actId="478"/>
          <ac:picMkLst>
            <pc:docMk/>
            <pc:sldMk cId="2034612151" sldId="266"/>
            <ac:picMk id="4" creationId="{5A9A074B-4EE4-E1DE-7C3C-9B41D3A05120}"/>
          </ac:picMkLst>
        </pc:picChg>
      </pc:sldChg>
      <pc:sldChg chg="addSp delSp modSp mod delAnim modAnim">
        <pc:chgData name="LEVER Steven" userId="145c1310-78e0-4db2-831e-c364d1d3267c" providerId="ADAL" clId="{B0A94BD7-B56B-4695-8DB6-EBC3ECED43ED}" dt="2023-06-04T06:07:53.166" v="607" actId="14100"/>
        <pc:sldMkLst>
          <pc:docMk/>
          <pc:sldMk cId="1108155647" sldId="267"/>
        </pc:sldMkLst>
        <pc:spChg chg="add del mod">
          <ac:chgData name="LEVER Steven" userId="145c1310-78e0-4db2-831e-c364d1d3267c" providerId="ADAL" clId="{B0A94BD7-B56B-4695-8DB6-EBC3ECED43ED}" dt="2023-06-04T06:07:45.250" v="602"/>
          <ac:spMkLst>
            <pc:docMk/>
            <pc:sldMk cId="1108155647" sldId="267"/>
            <ac:spMk id="10" creationId="{3642CA06-60C3-92ED-9ABF-7C93502B1B1C}"/>
          </ac:spMkLst>
        </pc:spChg>
        <pc:picChg chg="del">
          <ac:chgData name="LEVER Steven" userId="145c1310-78e0-4db2-831e-c364d1d3267c" providerId="ADAL" clId="{B0A94BD7-B56B-4695-8DB6-EBC3ECED43ED}" dt="2023-06-04T06:07:40.198" v="601" actId="478"/>
          <ac:picMkLst>
            <pc:docMk/>
            <pc:sldMk cId="1108155647" sldId="267"/>
            <ac:picMk id="4" creationId="{D606B63D-F24E-8FB0-4A4D-F722C6EF8009}"/>
          </ac:picMkLst>
        </pc:picChg>
        <pc:picChg chg="add mod">
          <ac:chgData name="LEVER Steven" userId="145c1310-78e0-4db2-831e-c364d1d3267c" providerId="ADAL" clId="{B0A94BD7-B56B-4695-8DB6-EBC3ECED43ED}" dt="2023-06-04T06:07:53.166" v="607" actId="14100"/>
          <ac:picMkLst>
            <pc:docMk/>
            <pc:sldMk cId="1108155647" sldId="267"/>
            <ac:picMk id="11" creationId="{7ECF2D7D-5509-3C99-55A5-8A6B21A02A77}"/>
          </ac:picMkLst>
        </pc:picChg>
      </pc:sldChg>
      <pc:sldChg chg="addSp delSp modSp mod">
        <pc:chgData name="LEVER Steven" userId="145c1310-78e0-4db2-831e-c364d1d3267c" providerId="ADAL" clId="{B0A94BD7-B56B-4695-8DB6-EBC3ECED43ED}" dt="2023-06-04T05:59:52.469" v="252" actId="1036"/>
        <pc:sldMkLst>
          <pc:docMk/>
          <pc:sldMk cId="1377561517" sldId="268"/>
        </pc:sldMkLst>
        <pc:picChg chg="add mod">
          <ac:chgData name="LEVER Steven" userId="145c1310-78e0-4db2-831e-c364d1d3267c" providerId="ADAL" clId="{B0A94BD7-B56B-4695-8DB6-EBC3ECED43ED}" dt="2023-06-04T05:59:52.469" v="252" actId="1036"/>
          <ac:picMkLst>
            <pc:docMk/>
            <pc:sldMk cId="1377561517" sldId="268"/>
            <ac:picMk id="3" creationId="{22F0EEB8-9E83-B409-84E3-BA3F4A3BADEC}"/>
          </ac:picMkLst>
        </pc:picChg>
        <pc:picChg chg="del mod">
          <ac:chgData name="LEVER Steven" userId="145c1310-78e0-4db2-831e-c364d1d3267c" providerId="ADAL" clId="{B0A94BD7-B56B-4695-8DB6-EBC3ECED43ED}" dt="2023-06-04T05:59:46.674" v="206" actId="478"/>
          <ac:picMkLst>
            <pc:docMk/>
            <pc:sldMk cId="1377561517" sldId="268"/>
            <ac:picMk id="4" creationId="{89FEC8E5-E415-D9D7-1EB3-144D46D0EA5D}"/>
          </ac:picMkLst>
        </pc:picChg>
      </pc:sldChg>
      <pc:sldChg chg="addSp delSp modSp mod delAnim modAnim">
        <pc:chgData name="LEVER Steven" userId="145c1310-78e0-4db2-831e-c364d1d3267c" providerId="ADAL" clId="{B0A94BD7-B56B-4695-8DB6-EBC3ECED43ED}" dt="2023-06-04T06:08:36.163" v="611" actId="14100"/>
        <pc:sldMkLst>
          <pc:docMk/>
          <pc:sldMk cId="322552093" sldId="269"/>
        </pc:sldMkLst>
        <pc:spChg chg="add del mod">
          <ac:chgData name="LEVER Steven" userId="145c1310-78e0-4db2-831e-c364d1d3267c" providerId="ADAL" clId="{B0A94BD7-B56B-4695-8DB6-EBC3ECED43ED}" dt="2023-06-04T06:08:31.439" v="609"/>
          <ac:spMkLst>
            <pc:docMk/>
            <pc:sldMk cId="322552093" sldId="269"/>
            <ac:spMk id="10" creationId="{2AE3760C-C7D5-DAE3-303D-ADC00FB0DD11}"/>
          </ac:spMkLst>
        </pc:spChg>
        <pc:picChg chg="del">
          <ac:chgData name="LEVER Steven" userId="145c1310-78e0-4db2-831e-c364d1d3267c" providerId="ADAL" clId="{B0A94BD7-B56B-4695-8DB6-EBC3ECED43ED}" dt="2023-06-04T06:08:03.968" v="608" actId="478"/>
          <ac:picMkLst>
            <pc:docMk/>
            <pc:sldMk cId="322552093" sldId="269"/>
            <ac:picMk id="4" creationId="{5034EA1C-45B6-4824-1FDB-13087C8AE475}"/>
          </ac:picMkLst>
        </pc:picChg>
        <pc:picChg chg="add mod">
          <ac:chgData name="LEVER Steven" userId="145c1310-78e0-4db2-831e-c364d1d3267c" providerId="ADAL" clId="{B0A94BD7-B56B-4695-8DB6-EBC3ECED43ED}" dt="2023-06-04T06:08:36.163" v="611" actId="14100"/>
          <ac:picMkLst>
            <pc:docMk/>
            <pc:sldMk cId="322552093" sldId="269"/>
            <ac:picMk id="11" creationId="{F640B335-2572-8F3B-CCC2-FBC6886ABC13}"/>
          </ac:picMkLst>
        </pc:picChg>
      </pc:sldChg>
      <pc:sldChg chg="addSp delSp modSp mod">
        <pc:chgData name="LEVER Steven" userId="145c1310-78e0-4db2-831e-c364d1d3267c" providerId="ADAL" clId="{B0A94BD7-B56B-4695-8DB6-EBC3ECED43ED}" dt="2023-06-04T06:06:55.044" v="600" actId="1076"/>
        <pc:sldMkLst>
          <pc:docMk/>
          <pc:sldMk cId="1941604448" sldId="270"/>
        </pc:sldMkLst>
        <pc:grpChg chg="add del">
          <ac:chgData name="LEVER Steven" userId="145c1310-78e0-4db2-831e-c364d1d3267c" providerId="ADAL" clId="{B0A94BD7-B56B-4695-8DB6-EBC3ECED43ED}" dt="2023-06-04T06:02:53.046" v="454" actId="478"/>
          <ac:grpSpMkLst>
            <pc:docMk/>
            <pc:sldMk cId="1941604448" sldId="270"/>
            <ac:grpSpMk id="12" creationId="{B9AF0E61-B800-CABB-397A-5B36E8FEE607}"/>
          </ac:grpSpMkLst>
        </pc:grpChg>
        <pc:picChg chg="del">
          <ac:chgData name="LEVER Steven" userId="145c1310-78e0-4db2-831e-c364d1d3267c" providerId="ADAL" clId="{B0A94BD7-B56B-4695-8DB6-EBC3ECED43ED}" dt="2023-06-04T06:02:57.722" v="455" actId="478"/>
          <ac:picMkLst>
            <pc:docMk/>
            <pc:sldMk cId="1941604448" sldId="270"/>
            <ac:picMk id="4" creationId="{8D2F300F-4ADC-5A52-063F-B48E7D4975EE}"/>
          </ac:picMkLst>
        </pc:picChg>
        <pc:picChg chg="del">
          <ac:chgData name="LEVER Steven" userId="145c1310-78e0-4db2-831e-c364d1d3267c" providerId="ADAL" clId="{B0A94BD7-B56B-4695-8DB6-EBC3ECED43ED}" dt="2023-06-04T06:00:35.439" v="280" actId="478"/>
          <ac:picMkLst>
            <pc:docMk/>
            <pc:sldMk cId="1941604448" sldId="270"/>
            <ac:picMk id="6" creationId="{36746C8E-7FE4-EAD8-E566-035065B52D56}"/>
          </ac:picMkLst>
        </pc:picChg>
        <pc:picChg chg="del">
          <ac:chgData name="LEVER Steven" userId="145c1310-78e0-4db2-831e-c364d1d3267c" providerId="ADAL" clId="{B0A94BD7-B56B-4695-8DB6-EBC3ECED43ED}" dt="2023-06-04T06:05:41.940" v="594" actId="478"/>
          <ac:picMkLst>
            <pc:docMk/>
            <pc:sldMk cId="1941604448" sldId="270"/>
            <ac:picMk id="13" creationId="{1F830815-6FD1-D244-F537-54E2BDC08DE9}"/>
          </ac:picMkLst>
        </pc:picChg>
        <pc:picChg chg="add mod">
          <ac:chgData name="LEVER Steven" userId="145c1310-78e0-4db2-831e-c364d1d3267c" providerId="ADAL" clId="{B0A94BD7-B56B-4695-8DB6-EBC3ECED43ED}" dt="2023-06-04T06:06:52.003" v="599" actId="1076"/>
          <ac:picMkLst>
            <pc:docMk/>
            <pc:sldMk cId="1941604448" sldId="270"/>
            <ac:picMk id="14" creationId="{A28B0FF1-0DB2-09AB-3C25-6C1EBD6DC486}"/>
          </ac:picMkLst>
        </pc:picChg>
        <pc:picChg chg="add mod">
          <ac:chgData name="LEVER Steven" userId="145c1310-78e0-4db2-831e-c364d1d3267c" providerId="ADAL" clId="{B0A94BD7-B56B-4695-8DB6-EBC3ECED43ED}" dt="2023-06-04T06:03:05.615" v="511" actId="1037"/>
          <ac:picMkLst>
            <pc:docMk/>
            <pc:sldMk cId="1941604448" sldId="270"/>
            <ac:picMk id="15" creationId="{7A525867-44EA-78E7-B226-3EF501DBB5DA}"/>
          </ac:picMkLst>
        </pc:picChg>
        <pc:picChg chg="add mod">
          <ac:chgData name="LEVER Steven" userId="145c1310-78e0-4db2-831e-c364d1d3267c" providerId="ADAL" clId="{B0A94BD7-B56B-4695-8DB6-EBC3ECED43ED}" dt="2023-06-04T06:06:55.044" v="600" actId="1076"/>
          <ac:picMkLst>
            <pc:docMk/>
            <pc:sldMk cId="1941604448" sldId="270"/>
            <ac:picMk id="16" creationId="{6E30C8EF-C3C3-7BA5-CE15-EF9D66C87F2F}"/>
          </ac:picMkLst>
        </pc:picChg>
      </pc:sldChg>
      <pc:sldChg chg="addSp delSp modSp mod delAnim modAnim">
        <pc:chgData name="LEVER Steven" userId="145c1310-78e0-4db2-831e-c364d1d3267c" providerId="ADAL" clId="{B0A94BD7-B56B-4695-8DB6-EBC3ECED43ED}" dt="2023-06-04T06:09:49.650" v="615" actId="14100"/>
        <pc:sldMkLst>
          <pc:docMk/>
          <pc:sldMk cId="968963885" sldId="271"/>
        </pc:sldMkLst>
        <pc:spChg chg="add del mod">
          <ac:chgData name="LEVER Steven" userId="145c1310-78e0-4db2-831e-c364d1d3267c" providerId="ADAL" clId="{B0A94BD7-B56B-4695-8DB6-EBC3ECED43ED}" dt="2023-06-04T06:09:42.979" v="613"/>
          <ac:spMkLst>
            <pc:docMk/>
            <pc:sldMk cId="968963885" sldId="271"/>
            <ac:spMk id="10" creationId="{CEC294D0-321D-3517-49E1-E1FB3DC500DD}"/>
          </ac:spMkLst>
        </pc:spChg>
        <pc:picChg chg="del">
          <ac:chgData name="LEVER Steven" userId="145c1310-78e0-4db2-831e-c364d1d3267c" providerId="ADAL" clId="{B0A94BD7-B56B-4695-8DB6-EBC3ECED43ED}" dt="2023-06-04T06:09:36.291" v="612" actId="478"/>
          <ac:picMkLst>
            <pc:docMk/>
            <pc:sldMk cId="968963885" sldId="271"/>
            <ac:picMk id="4" creationId="{4C9093C0-B483-87A6-3364-FD1C3D2E2754}"/>
          </ac:picMkLst>
        </pc:picChg>
        <pc:picChg chg="add mod">
          <ac:chgData name="LEVER Steven" userId="145c1310-78e0-4db2-831e-c364d1d3267c" providerId="ADAL" clId="{B0A94BD7-B56B-4695-8DB6-EBC3ECED43ED}" dt="2023-06-04T06:09:49.650" v="615" actId="14100"/>
          <ac:picMkLst>
            <pc:docMk/>
            <pc:sldMk cId="968963885" sldId="271"/>
            <ac:picMk id="11" creationId="{FC0D6310-61C7-0E9C-A6CF-6FF483E416AC}"/>
          </ac:picMkLst>
        </pc:picChg>
      </pc:sldChg>
      <pc:sldMasterChg chg="modSldLayout">
        <pc:chgData name="LEVER Steven" userId="145c1310-78e0-4db2-831e-c364d1d3267c" providerId="ADAL" clId="{B0A94BD7-B56B-4695-8DB6-EBC3ECED43ED}" dt="2023-06-04T05:57:50.756" v="144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B0A94BD7-B56B-4695-8DB6-EBC3ECED43ED}" dt="2023-06-04T05:56:54.326" v="108" actId="1035"/>
          <pc:sldLayoutMkLst>
            <pc:docMk/>
            <pc:sldMasterMk cId="2651415450" sldId="2147483648"/>
            <pc:sldLayoutMk cId="2136466648" sldId="2147483660"/>
          </pc:sldLayoutMkLst>
          <pc:picChg chg="add mod">
            <ac:chgData name="LEVER Steven" userId="145c1310-78e0-4db2-831e-c364d1d3267c" providerId="ADAL" clId="{B0A94BD7-B56B-4695-8DB6-EBC3ECED43ED}" dt="2023-06-04T05:56:54.326" v="108" actId="1035"/>
            <ac:picMkLst>
              <pc:docMk/>
              <pc:sldMasterMk cId="2651415450" sldId="2147483648"/>
              <pc:sldLayoutMk cId="2136466648" sldId="2147483660"/>
              <ac:picMk id="4" creationId="{8B72FF83-E3C0-0246-9E8F-399ABDC01A70}"/>
            </ac:picMkLst>
          </pc:picChg>
          <pc:picChg chg="del">
            <ac:chgData name="LEVER Steven" userId="145c1310-78e0-4db2-831e-c364d1d3267c" providerId="ADAL" clId="{B0A94BD7-B56B-4695-8DB6-EBC3ECED43ED}" dt="2023-06-04T05:56:50.471" v="81" actId="478"/>
            <ac:picMkLst>
              <pc:docMk/>
              <pc:sldMasterMk cId="2651415450" sldId="2147483648"/>
              <pc:sldLayoutMk cId="2136466648" sldId="2147483660"/>
              <ac:picMk id="7" creationId="{02333CA3-EB73-A80B-618D-982ABB6E46AB}"/>
            </ac:picMkLst>
          </pc:picChg>
        </pc:sldLayoutChg>
        <pc:sldLayoutChg chg="addSp delSp modSp mod">
          <pc:chgData name="LEVER Steven" userId="145c1310-78e0-4db2-831e-c364d1d3267c" providerId="ADAL" clId="{B0A94BD7-B56B-4695-8DB6-EBC3ECED43ED}" dt="2023-06-04T05:57:45.397" v="142"/>
          <pc:sldLayoutMkLst>
            <pc:docMk/>
            <pc:sldMasterMk cId="2651415450" sldId="2147483648"/>
            <pc:sldLayoutMk cId="3859348747" sldId="2147483661"/>
          </pc:sldLayoutMkLst>
          <pc:picChg chg="add mod">
            <ac:chgData name="LEVER Steven" userId="145c1310-78e0-4db2-831e-c364d1d3267c" providerId="ADAL" clId="{B0A94BD7-B56B-4695-8DB6-EBC3ECED43ED}" dt="2023-06-04T05:57:45.397" v="142"/>
            <ac:picMkLst>
              <pc:docMk/>
              <pc:sldMasterMk cId="2651415450" sldId="2147483648"/>
              <pc:sldLayoutMk cId="3859348747" sldId="2147483661"/>
              <ac:picMk id="4" creationId="{35945C2B-B00B-B05F-C147-D153B3BF3284}"/>
            </ac:picMkLst>
          </pc:picChg>
          <pc:picChg chg="del">
            <ac:chgData name="LEVER Steven" userId="145c1310-78e0-4db2-831e-c364d1d3267c" providerId="ADAL" clId="{B0A94BD7-B56B-4695-8DB6-EBC3ECED43ED}" dt="2023-06-04T05:57:44.890" v="141" actId="478"/>
            <ac:picMkLst>
              <pc:docMk/>
              <pc:sldMasterMk cId="2651415450" sldId="2147483648"/>
              <pc:sldLayoutMk cId="3859348747" sldId="2147483661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B0A94BD7-B56B-4695-8DB6-EBC3ECED43ED}" dt="2023-06-04T05:57:50.756" v="144"/>
          <pc:sldLayoutMkLst>
            <pc:docMk/>
            <pc:sldMasterMk cId="2651415450" sldId="2147483648"/>
            <pc:sldLayoutMk cId="4206117479" sldId="2147483663"/>
          </pc:sldLayoutMkLst>
          <pc:picChg chg="add mod">
            <ac:chgData name="LEVER Steven" userId="145c1310-78e0-4db2-831e-c364d1d3267c" providerId="ADAL" clId="{B0A94BD7-B56B-4695-8DB6-EBC3ECED43ED}" dt="2023-06-04T05:57:50.756" v="144"/>
            <ac:picMkLst>
              <pc:docMk/>
              <pc:sldMasterMk cId="2651415450" sldId="2147483648"/>
              <pc:sldLayoutMk cId="4206117479" sldId="2147483663"/>
              <ac:picMk id="4" creationId="{B484B667-793F-EF27-BA43-F849E844C726}"/>
            </ac:picMkLst>
          </pc:picChg>
          <pc:picChg chg="del">
            <ac:chgData name="LEVER Steven" userId="145c1310-78e0-4db2-831e-c364d1d3267c" providerId="ADAL" clId="{B0A94BD7-B56B-4695-8DB6-EBC3ECED43ED}" dt="2023-06-04T05:57:50.116" v="143" actId="478"/>
            <ac:picMkLst>
              <pc:docMk/>
              <pc:sldMasterMk cId="2651415450" sldId="2147483648"/>
              <pc:sldLayoutMk cId="4206117479" sldId="2147483663"/>
              <ac:picMk id="6" creationId="{B8C8D4D4-A87A-B33B-D754-7CCED369D7AA}"/>
            </ac:picMkLst>
          </pc:picChg>
        </pc:sldLayoutChg>
        <pc:sldLayoutChg chg="addSp delSp modSp mod">
          <pc:chgData name="LEVER Steven" userId="145c1310-78e0-4db2-831e-c364d1d3267c" providerId="ADAL" clId="{B0A94BD7-B56B-4695-8DB6-EBC3ECED43ED}" dt="2023-06-04T05:57:36.364" v="140" actId="1035"/>
          <pc:sldLayoutMkLst>
            <pc:docMk/>
            <pc:sldMasterMk cId="2651415450" sldId="2147483648"/>
            <pc:sldLayoutMk cId="2945591852" sldId="2147483664"/>
          </pc:sldLayoutMkLst>
          <pc:picChg chg="del">
            <ac:chgData name="LEVER Steven" userId="145c1310-78e0-4db2-831e-c364d1d3267c" providerId="ADAL" clId="{B0A94BD7-B56B-4695-8DB6-EBC3ECED43ED}" dt="2023-06-04T05:57:30.581" v="112" actId="478"/>
            <ac:picMkLst>
              <pc:docMk/>
              <pc:sldMasterMk cId="2651415450" sldId="2147483648"/>
              <pc:sldLayoutMk cId="2945591852" sldId="2147483664"/>
              <ac:picMk id="4" creationId="{557E2AEF-9497-E6AB-3D82-3C1A0DBFFE5E}"/>
            </ac:picMkLst>
          </pc:picChg>
          <pc:picChg chg="add mod">
            <ac:chgData name="LEVER Steven" userId="145c1310-78e0-4db2-831e-c364d1d3267c" providerId="ADAL" clId="{B0A94BD7-B56B-4695-8DB6-EBC3ECED43ED}" dt="2023-06-04T05:57:36.364" v="140" actId="1035"/>
            <ac:picMkLst>
              <pc:docMk/>
              <pc:sldMasterMk cId="2651415450" sldId="2147483648"/>
              <pc:sldLayoutMk cId="2945591852" sldId="2147483664"/>
              <ac:picMk id="5" creationId="{11BEFF39-5BD3-CA78-0D04-108553D54221}"/>
            </ac:picMkLst>
          </pc:picChg>
        </pc:sldLayoutChg>
      </pc:sldMasterChg>
    </pc:docChg>
  </pc:docChgLst>
  <pc:docChgLst>
    <pc:chgData name="MUNGIU PATRASCU Adriana-Nicoleta (SG)" userId="S::adriana-nicoleta.mungiu-patrascu@ec.europa.eu::5379f007-3537-4f8f-8e60-732e024de8d4" providerId="AD" clId="Web-{9CE685CD-3415-23BE-B3B6-D577AAB86240}"/>
    <pc:docChg chg="mod">
      <pc:chgData name="MUNGIU PATRASCU Adriana-Nicoleta (SG)" userId="S::adriana-nicoleta.mungiu-patrascu@ec.europa.eu::5379f007-3537-4f8f-8e60-732e024de8d4" providerId="AD" clId="Web-{9CE685CD-3415-23BE-B3B6-D577AAB86240}" dt="2023-04-14T16:50:45.078" v="1"/>
      <pc:docMkLst>
        <pc:docMk/>
      </pc:docMkLst>
      <pc:sldChg chg="addCm">
        <pc:chgData name="MUNGIU PATRASCU Adriana-Nicoleta (SG)" userId="S::adriana-nicoleta.mungiu-patrascu@ec.europa.eu::5379f007-3537-4f8f-8e60-732e024de8d4" providerId="AD" clId="Web-{9CE685CD-3415-23BE-B3B6-D577AAB86240}" dt="2023-04-14T16:50:45.078" v="1"/>
        <pc:sldMkLst>
          <pc:docMk/>
          <pc:sldMk cId="322552093" sldId="2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9CE685CD-3415-23BE-B3B6-D577AAB86240}" dt="2023-04-14T16:50:45.078" v="1"/>
              <pc2:cmMkLst xmlns:pc2="http://schemas.microsoft.com/office/powerpoint/2019/9/main/command">
                <pc:docMk/>
                <pc:sldMk cId="322552093" sldId="269"/>
                <pc2:cmMk id="{350CCCCF-EBDA-4F32-BAFC-ADBBC71EF8E9}"/>
              </pc2:cmMkLst>
            </pc226:cmChg>
          </p:ext>
        </pc:extLst>
      </pc:sldChg>
    </pc:docChg>
  </pc:docChgLst>
  <pc:docChgLst>
    <pc:chgData name="LEVER Steven" userId="S::steven.lever_netcompany-intrasoft.com#ext#@eceuropaeu.onmicrosoft.com::af2cfb30-fe92-49b5-afe5-e517555f238d" providerId="AD" clId="Web-{706B5428-0409-4A56-B254-E19432C5B54B}"/>
    <pc:docChg chg="modSld">
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  <pc:sldMkLst>
          <pc:docMk/>
          <pc:sldMk cId="2378566686" sldId="257"/>
        </pc:sldMkLst>
        <pc:spChg chg="mod">
          <ac:chgData name="LEVER Steven" userId="S::steven.lever_netcompany-intrasoft.com#ext#@eceuropaeu.onmicrosoft.com::af2cfb30-fe92-49b5-afe5-e517555f238d" providerId="AD" clId="Web-{706B5428-0409-4A56-B254-E19432C5B54B}" dt="2023-04-21T13:05:11.574" v="1" actId="20577"/>
          <ac:spMkLst>
            <pc:docMk/>
            <pc:sldMk cId="2378566686" sldId="257"/>
            <ac:spMk id="4" creationId="{1998BB83-2BEF-1191-C90E-3A7AADB8CB0B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56B0FDA6-B960-2632-B44B-097988A4D601}"/>
    <pc:docChg chg="modSld">
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56B0FDA6-B960-2632-B44B-097988A4D601}" dt="2023-04-14T16:29:58.130" v="9" actId="20577"/>
        <pc:sldMkLst>
          <pc:docMk/>
          <pc:sldMk cId="4044883605" sldId="264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29:58.130" v="9" actId="20577"/>
          <ac:spMkLst>
            <pc:docMk/>
            <pc:sldMk cId="4044883605" sldId="264"/>
            <ac:spMk id="5" creationId="{3CA7E4B7-F57E-D50F-22A4-F2E6BC1E7847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52.844" v="170" actId="20577"/>
        <pc:sldMkLst>
          <pc:docMk/>
          <pc:sldMk cId="1371733259" sldId="265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52.844" v="170" actId="20577"/>
          <ac:spMkLst>
            <pc:docMk/>
            <pc:sldMk cId="1371733259" sldId="265"/>
            <ac:spMk id="4" creationId="{4FAA031D-6DA7-B86A-6E5D-74876F35A77B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28.969" v="153" actId="20577"/>
        <pc:sldMkLst>
          <pc:docMk/>
          <pc:sldMk cId="2034612151" sldId="266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28.969" v="153" actId="20577"/>
          <ac:spMkLst>
            <pc:docMk/>
            <pc:sldMk cId="2034612151" sldId="266"/>
            <ac:spMk id="5" creationId="{69D9439B-22CF-1F8E-18DD-9C5DA571A5A2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  <pc:sldMkLst>
          <pc:docMk/>
          <pc:sldMk cId="1377561517" sldId="268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7:04.782" v="171" actId="14100"/>
          <ac:spMkLst>
            <pc:docMk/>
            <pc:sldMk cId="1377561517" sldId="268"/>
            <ac:spMk id="9" creationId="{14CD3AB3-0B9F-FD46-17A6-E5A19BF4FC6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E7A0484-1CE1-4D4D-98B4-3A0F99F4CC40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lt"/>
              <a:t>Click to edit Master text styles</a:t>
            </a:r>
          </a:p>
          <a:p>
            <a:pPr lvl="1" rtl="0"/>
            <a:r>
              <a:rPr lang="lt"/>
              <a:t>Second level</a:t>
            </a:r>
          </a:p>
          <a:p>
            <a:pPr lvl="2" rtl="0"/>
            <a:r>
              <a:rPr lang="lt"/>
              <a:t>Third level</a:t>
            </a:r>
          </a:p>
          <a:p>
            <a:pPr lvl="3" rtl="0"/>
            <a:r>
              <a:rPr lang="lt"/>
              <a:t>Fourth level</a:t>
            </a:r>
          </a:p>
          <a:p>
            <a:pPr lvl="4" rtl="0"/>
            <a:r>
              <a:rPr lang="lt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31263FC-7485-49CD-85AC-74EAB2AA33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24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58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216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721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656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11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202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366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lt"/>
              <a:t>Please update graphics and animation.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66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Picture 384">
            <a:extLst>
              <a:ext uri="{FF2B5EF4-FFF2-40B4-BE49-F238E27FC236}">
                <a16:creationId xmlns:a16="http://schemas.microsoft.com/office/drawing/2014/main" id="{FC3036DF-65A1-31F8-8056-8F6B1594DE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C55B59D1-E474-8EAC-822F-FCB785AE6D61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A4BBE6AB-3FE1-9214-EAD8-659D63D05494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7B6B08C9-DB65-AE0C-34E2-AB3CCD4B47F7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12F389A8-6051-078E-77E3-0B18AA4FFC02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7" name="Graphic 1">
            <a:extLst>
              <a:ext uri="{FF2B5EF4-FFF2-40B4-BE49-F238E27FC236}">
                <a16:creationId xmlns:a16="http://schemas.microsoft.com/office/drawing/2014/main" id="{D92FDD21-F190-F667-F3F9-C25A8CAB98A2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E6D89B7D-3873-FA93-64B4-7C46F16D4BCE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C8107868-2697-2B81-5027-D30B8059CF1C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91F72F61-5EBB-D54F-0B8B-E4F40508FE4F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B23AEE6C-1E3E-0CE4-93E3-0879A0AC455E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82DC7ADB-3AE4-0975-35B5-E20844D2BB0A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41F607D2-B02E-AFA6-5041-DB48C8F95A22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FA8291-B2E1-89E7-D8D0-CA71D04A535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CD7715CC-4E39-67EC-A544-27A21A937E3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50C0FFB2-D726-226D-B048-D7BFFD098DC9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64B2F572-EBFE-3D31-518E-249B273BE504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0728E46D-D706-B973-7E12-01E05A14D22C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D21162CE-3E0D-ECB0-CEE9-DEFD050858D8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8AEF8E37-0581-8BE4-AF9C-47DA71D13A75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50C84FD4-F82F-ED5C-4ED5-55C87DC4B3D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3AE4DD2D-59B0-389C-3EA2-FC34FA6F662D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8E460ACF-F055-97D9-78F7-7A5FF7376C10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E82CF81A-D05F-E1F4-D356-E4AEB3A51CD3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19AE035D-2001-A29A-B49A-D590446E20C0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C2765B25-BB96-ECC9-DF00-A6E8DE6ADD0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E6FD131-D2ED-B910-A8CE-B73FCD6902AF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22AC2679-E6D8-285D-FCB7-BF97FAA8E530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DC74A688-A1A5-CCF0-0B34-4262D738B607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D817B553-B59F-2A7C-E07F-05528FCD7EAB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54CABD78-4E78-FDE7-9696-37FA2944C84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546778BE-32BD-C046-3390-849BD8DA2ACE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A02F15A3-90D8-7CD7-0EB1-60C4511C3F08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F9FFFF93-FB7B-E8CF-B679-29A27CF3E84E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F2989076-C97C-ACA8-D21C-DD7A332D3DD4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0CAC9E65-0771-F8C2-D6E8-E928B1AFEEEE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1AACDFC1-42BA-DB1A-C454-BEF54E9344D3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7219718-E2D8-3812-61B7-88E619CD6F79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AD72F980-881D-AF5B-107D-98D8110F6659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0E4D093-6926-639C-9EE6-740C202F78EA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5DC5D017-8974-F5CA-3E95-27CDDE642AD0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B2CCF0CE-E2BB-1831-087E-D6D185B1D79A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3F6EB12D-7239-6157-E79E-6FFD4518463E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F534389E-EB02-77F7-A3C1-2C836B4A89FA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0F80DEE1-BF80-D3F4-59D1-BA0B62517D28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A5540CA2-3486-1551-7AD5-C7910362C922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6A563934-181E-D283-D9B3-F5AC3AEF847C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286AE442-CDBE-3117-82BD-800C98977C7B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4227625-1D5B-FE34-DF38-ABF4FFB26537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098DDA99-A912-03DB-0019-62B586AA16A4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265988D5-C694-2143-07E4-529B77C27273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DE0B54DA-3D54-0654-2A74-D69B78A2859E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EBC8778-0A92-0E44-A7F2-7252F4A78A3F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81981CA4-2226-0DB7-8A48-FA31BFE70A28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033A0CAA-DBA2-7369-9656-C93C2C93D5E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684E2FE0-1408-3D88-CD30-21DD690C5758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5D6EA68E-41CA-FEF0-7716-A36DFB660DD0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027B67F2-95CB-BE37-57A0-EE8F4D787909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3997393-50A4-03AC-93BE-0439F81F5B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B07F3A0B-03B1-399B-E274-3F4457EBC9F0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1E1620A7-9030-8B90-03BE-8A2DF44BB9D2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971F68D9-267D-87CA-9616-11A4F24CA814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E76BD387-D466-B823-BE46-4A4BD0BBF1A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9AB1C014-2A72-45FC-38AE-534F9A957B63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9930C79B-409A-6915-36F7-3C50A2768FD0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3452D64A-91B0-7B86-1E4D-9A4D22FC64BE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5582F714-88AC-740A-7059-D3617EEAA744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76F3938B-4783-F8A4-8C6E-75347643163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0CF738B-4B60-E5C6-FF9A-7C3E2C66F556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B38AF95D-5F0D-8895-A00F-C3BF8AA9FF62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75560A9C-491A-E731-DE31-564CF269CEEA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6843C8BC-4949-ABFE-B0CA-DB433E23150D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6D99707D-057C-EDEE-DA6B-0AD8389364CF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642F89C5-F40B-1339-D59F-06B7E16A286B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12DDAB4C-F797-F9F5-FD72-706EF311489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39094E0-67D8-8C08-8370-00FBC9CB7805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104B2B74-C7D5-55BE-4D63-1CF56F1A8A16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581978CA-38E4-E378-441D-F0626375E668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E5D6FE4A-D6C5-17FF-3CFD-225663183FB3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9BA1645A-0207-8326-E834-3BC56049E98B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93F132B3-FFA1-DC3C-9D2D-4CA61C034FAA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B465132B-34D1-2902-F57F-E7E19E730AF5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2CCE65EF-1BEC-6914-F742-E474DDAF4DDD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B9B06FD3-40EE-FA28-403F-11E5ACB900FF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1284AB4C-F2F9-BC61-5712-E953FD42995A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3D188BD6-84B3-52B8-0F09-AAAAF237AF45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3B34345A-0E3D-9CFA-E802-B461C4457FE8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FDFA56FF-E67E-478A-C50B-2DF3C0AFBA6D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FF2F01FA-DC4D-2723-A660-0434C764B426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B0D988A5-92F9-1DCB-A448-CB1C3F0F1A4D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329E252C-AA9F-EE28-8E48-97BDED2A3F64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4BDB4FBA-0C60-A57B-96F1-49A459CE964E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27F08242-DE6E-C09C-030E-FA8B8A6A8C68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C98823E5-17B7-8771-EB2A-0A3E478BF1D0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15C23399-FC1F-56FC-A6C6-BDFA6031D278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B719A366-B9A2-E70B-65A0-3C9589C22A4E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1555DC38-EA49-6185-FD12-C958E3EFEB53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422CAB9F-28CB-150A-AAB8-E4B92CC5CD9C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E4B80093-8CC1-7119-9BCD-41593A1A75C8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6005586A-B807-52DA-72FE-DA71B4CF3326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FC5B9BDA-17C5-9D24-F1C6-C59983D4C16E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1199B12E-0351-50D5-6E00-9D273F097619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A16002D5-8629-7A7C-4941-AEC42B99B274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8C0E21EC-FA4E-32B7-AF0E-DBD466543993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CFCADD23-278C-A43A-0850-70C12AF47CBE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7363506B-C9DA-E4DE-E24C-65F6CC1844F5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EB2FBAB3-D8C7-0AF7-93C3-B04188B2757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6AA908BD-DD36-4A0E-1662-DCD0BA8FC36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30E7D8F5-085A-C220-9577-C42F4ABEEEB1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87F3B320-AA49-0CEA-65B0-D8A0C252C877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4F8A735A-B2B9-ECDB-879F-09905E6D5D2A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223AC5AB-C609-0F1A-53E5-16412C06ECD9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E9836849-AAB7-3CB8-4876-45901401F864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F09BEFC5-751C-1951-EFE4-8886952F75BB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8E2698B9-743B-87BC-3313-2D90F286EAF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7571F12D-363B-BC62-C1E0-3A6229BC9F65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1CA5D8FA-0EAD-8701-F6B4-63EAB98ECDEE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384" name="Graphic 1">
            <a:extLst>
              <a:ext uri="{FF2B5EF4-FFF2-40B4-BE49-F238E27FC236}">
                <a16:creationId xmlns:a16="http://schemas.microsoft.com/office/drawing/2014/main" id="{BF7B2405-F81A-DA41-B348-34BA7A4E2DAA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5930" y="1670986"/>
            <a:ext cx="5740140" cy="3880968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1755" y="887395"/>
            <a:ext cx="3548490" cy="309113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lt"/>
              <a:t>Teacher’s Pack</a:t>
            </a:r>
            <a:endParaRPr lang="en-GB" dirty="0"/>
          </a:p>
        </p:txBody>
      </p:sp>
      <p:pic>
        <p:nvPicPr>
          <p:cNvPr id="4" name="Picture 3" descr="A blue flag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8B72FF83-E3C0-0246-9E8F-399ABDC01A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114" y="5969077"/>
            <a:ext cx="1732466" cy="68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66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6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8C933019-4C18-F44B-9CB9-F3DD9AF70754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5" name="Picture 4" descr="A blue flag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11BEFF39-5BD3-CA78-0D04-108553D542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841" y="6341149"/>
            <a:ext cx="885574" cy="34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91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lt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lt"/>
              <a:t>Click to edit Master text styles</a:t>
            </a:r>
          </a:p>
          <a:p>
            <a:pPr lvl="1" rtl="0"/>
            <a:r>
              <a:rPr lang="lt"/>
              <a:t>Second level</a:t>
            </a:r>
          </a:p>
          <a:p>
            <a:pPr lvl="2" rtl="0"/>
            <a:r>
              <a:rPr lang="lt"/>
              <a:t>Third level</a:t>
            </a:r>
          </a:p>
          <a:p>
            <a:pPr lvl="3" rtl="0"/>
            <a:r>
              <a:rPr lang="lt"/>
              <a:t>Fourth level</a:t>
            </a:r>
          </a:p>
          <a:p>
            <a:pPr lvl="4" rtl="0"/>
            <a:r>
              <a:rPr lang="lt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blue flag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35945C2B-B00B-B05F-C147-D153B3BF32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841" y="6341149"/>
            <a:ext cx="885574" cy="34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48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lt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lt"/>
              <a:t>Click to edit Master text styles</a:t>
            </a:r>
          </a:p>
          <a:p>
            <a:pPr lvl="1" rtl="0"/>
            <a:r>
              <a:rPr lang="lt"/>
              <a:t>Second level</a:t>
            </a:r>
          </a:p>
          <a:p>
            <a:pPr lvl="2" rtl="0"/>
            <a:r>
              <a:rPr lang="lt"/>
              <a:t>Third level</a:t>
            </a:r>
          </a:p>
          <a:p>
            <a:pPr lvl="3" rtl="0"/>
            <a:r>
              <a:rPr lang="lt"/>
              <a:t>Fourth level</a:t>
            </a:r>
          </a:p>
          <a:p>
            <a:pPr lvl="4" rtl="0"/>
            <a:r>
              <a:rPr lang="lt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bg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sp>
        <p:nvSpPr>
          <p:cNvPr id="5" name="Free-form: Shape 4">
            <a:extLst>
              <a:ext uri="{FF2B5EF4-FFF2-40B4-BE49-F238E27FC236}">
                <a16:creationId xmlns:a16="http://schemas.microsoft.com/office/drawing/2014/main" id="{0949F3C9-6862-33B8-CE17-6098EA6E1AB7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4" name="Picture 3" descr="A blue flag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B484B667-793F-EF27-BA43-F849E844C72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841" y="6341149"/>
            <a:ext cx="885574" cy="34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17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689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2F2C8-6414-9766-64B0-48C5BA3FD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200"/>
            </a:lvl1pPr>
          </a:lstStyle>
          <a:p>
            <a:pPr rtl="0"/>
            <a:r>
              <a:rPr lang="lt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25836-4F0B-2C36-AC23-12600C1E00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lt"/>
              <a:t>Click to edit Master text styles</a:t>
            </a:r>
          </a:p>
          <a:p>
            <a:pPr lvl="1" rtl="0"/>
            <a:r>
              <a:rPr lang="lt"/>
              <a:t>Second level</a:t>
            </a:r>
          </a:p>
          <a:p>
            <a:pPr lvl="2" rtl="0"/>
            <a:r>
              <a:rPr lang="lt"/>
              <a:t>Third level</a:t>
            </a:r>
          </a:p>
          <a:p>
            <a:pPr lvl="3" rtl="0"/>
            <a:r>
              <a:rPr lang="lt"/>
              <a:t>Fourth level</a:t>
            </a:r>
          </a:p>
          <a:p>
            <a:pPr lvl="4" rtl="0"/>
            <a:r>
              <a:rPr lang="lt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82E2B7-9AA4-0B84-B960-EA56C0F53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lt"/>
              <a:t>Click to edit Master text styles</a:t>
            </a:r>
          </a:p>
          <a:p>
            <a:pPr lvl="1" rtl="0"/>
            <a:r>
              <a:rPr lang="lt"/>
              <a:t>Second level</a:t>
            </a:r>
          </a:p>
          <a:p>
            <a:pPr lvl="2" rtl="0"/>
            <a:r>
              <a:rPr lang="lt"/>
              <a:t>Third level</a:t>
            </a:r>
          </a:p>
          <a:p>
            <a:pPr lvl="3" rtl="0"/>
            <a:r>
              <a:rPr lang="lt"/>
              <a:t>Fourth level</a:t>
            </a:r>
          </a:p>
          <a:p>
            <a:pPr lvl="4" rtl="0"/>
            <a:r>
              <a:rPr lang="lt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77774-112B-7E83-247F-0AAB5C0FC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18A32A-7D3D-48A0-9EDD-079C8D0CF030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B24E6-F4D8-23B8-9BAD-4EB1B1461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44868-32E0-4ABE-ED2C-B6126B391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68842BF-FA87-462F-9EAC-264EEE7AB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551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49305-B6C7-3A13-962D-39E60CD33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lt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310C8C-0234-327E-8EB0-7B3F6D97D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18A32A-7D3D-48A0-9EDD-079C8D0CF030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61FF05-510C-F04E-3A8E-C72135136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211F51-19DB-51EF-E58B-B90A3B10A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68842BF-FA87-462F-9EAC-264EEE7AB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810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lt"/>
              <a:t>Click to edit Master text styles</a:t>
            </a:r>
          </a:p>
          <a:p>
            <a:pPr lvl="1" rtl="0"/>
            <a:r>
              <a:rPr lang="lt"/>
              <a:t>Second level</a:t>
            </a:r>
          </a:p>
          <a:p>
            <a:pPr lvl="2" rtl="0"/>
            <a:r>
              <a:rPr lang="lt"/>
              <a:t>Third level</a:t>
            </a:r>
          </a:p>
          <a:p>
            <a:pPr lvl="3" rtl="0"/>
            <a:r>
              <a:rPr lang="lt"/>
              <a:t>Fourth level</a:t>
            </a:r>
          </a:p>
          <a:p>
            <a:pPr lvl="4" rtl="0"/>
            <a:r>
              <a:rPr lang="l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61" r:id="rId3"/>
    <p:sldLayoutId id="2147483663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7B4CD104-3926-BAE5-3738-57E073479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1381" y="713285"/>
            <a:ext cx="2579759" cy="1224278"/>
          </a:xfrm>
        </p:spPr>
        <p:txBody>
          <a:bodyPr rtlCol="0">
            <a:noAutofit/>
          </a:bodyPr>
          <a:lstStyle/>
          <a:p>
            <a:pPr rtl="0"/>
            <a:r>
              <a:rPr lang="lt" sz="1900" dirty="0"/>
              <a:t>2 skyrius</a:t>
            </a:r>
          </a:p>
          <a:p>
            <a:pPr rtl="0"/>
            <a:r>
              <a:rPr lang="en-GB" sz="1900" dirty="0" err="1"/>
              <a:t>Demokratija</a:t>
            </a:r>
            <a:r>
              <a:rPr lang="en-GB" sz="1900" dirty="0"/>
              <a:t> Europos </a:t>
            </a:r>
            <a:r>
              <a:rPr lang="en-GB" sz="1900" dirty="0" err="1"/>
              <a:t>Sąjungoje</a:t>
            </a:r>
            <a:endParaRPr lang="en-GB" sz="19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EB7E8F-F0E8-602B-D91D-627EDB9F5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940" y="1815708"/>
            <a:ext cx="5060119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566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717548-9DCE-F2A8-497C-4A728CDE1691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FAFA13-ED61-2689-0D29-11A863FF1FF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1D6B1D8-A351-A56E-7D1D-CF03AC6A0848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43A1CA7-41FD-C8F7-AD76-6A39C99C6F54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94CF9C8D-0524-E2E2-BD40-E9E5BB4BD770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627208A8-AE67-5B07-2594-DDCC1B60A7B4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LR_I158444ENLT2W">
            <a:hlinkClick r:id="" action="ppaction://media"/>
            <a:extLst>
              <a:ext uri="{FF2B5EF4-FFF2-40B4-BE49-F238E27FC236}">
                <a16:creationId xmlns:a16="http://schemas.microsoft.com/office/drawing/2014/main" id="{FC0D6310-61C7-0E9C-A6CF-6FF483E416A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684808"/>
            <a:ext cx="9186019" cy="5175515"/>
          </a:xfrm>
        </p:spPr>
      </p:pic>
    </p:spTree>
    <p:extLst>
      <p:ext uri="{BB962C8B-B14F-4D97-AF65-F5344CB8AC3E}">
        <p14:creationId xmlns:p14="http://schemas.microsoft.com/office/powerpoint/2010/main" val="96896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inter School on Participatory Democracy Tools">
            <a:extLst>
              <a:ext uri="{FF2B5EF4-FFF2-40B4-BE49-F238E27FC236}">
                <a16:creationId xmlns:a16="http://schemas.microsoft.com/office/drawing/2014/main" id="{752E3F52-9638-D3EC-9F42-09083EFD8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656" y="3548286"/>
            <a:ext cx="3594026" cy="23128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,200+ Representative Democracy Illustrations, Royalty-Free Vector Graphics  &amp; Clip Art - iStock | Vote, America">
            <a:extLst>
              <a:ext uri="{FF2B5EF4-FFF2-40B4-BE49-F238E27FC236}">
                <a16:creationId xmlns:a16="http://schemas.microsoft.com/office/drawing/2014/main" id="{E9D3D963-46F5-4F66-EF32-BA0B2069A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606" y="3696934"/>
            <a:ext cx="4328304" cy="21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E05633-F68C-02C0-A6EA-8C62418B5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lt" b="1"/>
              <a:t>Dviejų tipų demokratija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172EF-4FEE-0C25-0E51-111481509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4" y="1549400"/>
            <a:ext cx="4209000" cy="2292350"/>
          </a:xfrm>
        </p:spPr>
        <p:txBody>
          <a:bodyPr rtlCol="0">
            <a:norm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lt" sz="2200" b="1"/>
              <a:t>Atstovaujamoji.</a:t>
            </a:r>
          </a:p>
          <a:p>
            <a:pPr marL="0" indent="0" algn="ctr" rtl="0">
              <a:lnSpc>
                <a:spcPct val="100000"/>
              </a:lnSpc>
              <a:buNone/>
            </a:pPr>
            <a:r>
              <a:rPr lang="lt" sz="2000"/>
              <a:t>„Valdymo sistema, kurioje piliečiai renka atstovus, kurie jų vardu siūlo teisės aktus ar politikos iniciatyvas ir dėl jų balsuoja.“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30FFA5-5D98-3CAD-2BE2-8620601B0F8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518091" y="1549400"/>
            <a:ext cx="4526498" cy="2292350"/>
          </a:xfrm>
        </p:spPr>
        <p:txBody>
          <a:bodyPr vert="horz" lIns="0" tIns="0" rIns="0" bIns="0" rtlCol="0">
            <a:norm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lt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Dalyvaujamoji.</a:t>
            </a:r>
          </a:p>
          <a:p>
            <a:pPr marL="0" indent="0" algn="ctr" rtl="0">
              <a:lnSpc>
                <a:spcPct val="100000"/>
              </a:lnSpc>
              <a:buNone/>
            </a:pPr>
            <a:r>
              <a:rPr lang="lt" sz="2000">
                <a:solidFill>
                  <a:schemeClr val="tx1">
                    <a:lumMod val="75000"/>
                    <a:lumOff val="25000"/>
                  </a:schemeClr>
                </a:solidFill>
              </a:rPr>
              <a:t>„Sistema, pagal kurią piliečiai dalyvauja viešuosiuose sprendimų priėmimo procesuose ir taip papildo atstovaujamąją demokratiją.“</a:t>
            </a:r>
          </a:p>
        </p:txBody>
      </p:sp>
    </p:spTree>
    <p:extLst>
      <p:ext uri="{BB962C8B-B14F-4D97-AF65-F5344CB8AC3E}">
        <p14:creationId xmlns:p14="http://schemas.microsoft.com/office/powerpoint/2010/main" val="2613964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A7E4B7-F57E-D50F-22A4-F2E6BC1E7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lt">
                <a:latin typeface="Trebuchet MS"/>
              </a:rPr>
              <a:t>Trys pagrindinės ES institucijos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33B5570-CBA5-542B-8ED6-6E5BCFEE26BC}"/>
              </a:ext>
            </a:extLst>
          </p:cNvPr>
          <p:cNvSpPr/>
          <p:nvPr/>
        </p:nvSpPr>
        <p:spPr>
          <a:xfrm>
            <a:off x="4034119" y="1417436"/>
            <a:ext cx="3824940" cy="2781300"/>
          </a:xfrm>
          <a:prstGeom prst="roundRect">
            <a:avLst/>
          </a:prstGeom>
          <a:noFill/>
          <a:ln w="1111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71B0444-1220-B172-1C8C-B17AA22D0935}"/>
              </a:ext>
            </a:extLst>
          </p:cNvPr>
          <p:cNvSpPr/>
          <p:nvPr/>
        </p:nvSpPr>
        <p:spPr>
          <a:xfrm>
            <a:off x="962059" y="2329673"/>
            <a:ext cx="3593391" cy="2919927"/>
          </a:xfrm>
          <a:prstGeom prst="roundRect">
            <a:avLst/>
          </a:prstGeom>
          <a:noFill/>
          <a:ln w="11112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6D1A998-BD85-653F-433C-B9A0851D3BF7}"/>
              </a:ext>
            </a:extLst>
          </p:cNvPr>
          <p:cNvSpPr/>
          <p:nvPr/>
        </p:nvSpPr>
        <p:spPr>
          <a:xfrm>
            <a:off x="7294226" y="3101960"/>
            <a:ext cx="4059574" cy="2500809"/>
          </a:xfrm>
          <a:prstGeom prst="roundRect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1C502E-306A-154D-6B5B-0CDAE4526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19" y="3619892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4B0908-8664-5371-A981-616771788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39"/>
          <a:stretch/>
        </p:blipFill>
        <p:spPr>
          <a:xfrm>
            <a:off x="1671742" y="4718194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536F05-1E7B-194C-B1E9-EB9B979301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1" t="23985" r="457" b="31858"/>
          <a:stretch/>
        </p:blipFill>
        <p:spPr>
          <a:xfrm>
            <a:off x="8315241" y="4977369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2" name="Picture 11" descr="A picture containing logo, screenshot, graphics, circle&#10;&#10;Description automatically generated">
            <a:extLst>
              <a:ext uri="{FF2B5EF4-FFF2-40B4-BE49-F238E27FC236}">
                <a16:creationId xmlns:a16="http://schemas.microsoft.com/office/drawing/2014/main" id="{80D3960E-E4DD-A5C2-E4F0-08D8F04532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450" y="2791889"/>
            <a:ext cx="2484697" cy="1974446"/>
          </a:xfrm>
          <a:prstGeom prst="rect">
            <a:avLst/>
          </a:prstGeom>
        </p:spPr>
      </p:pic>
      <p:pic>
        <p:nvPicPr>
          <p:cNvPr id="15" name="Picture 14" descr="A picture containing text, logo, symbol, screenshot&#10;&#10;Description automatically generated">
            <a:extLst>
              <a:ext uri="{FF2B5EF4-FFF2-40B4-BE49-F238E27FC236}">
                <a16:creationId xmlns:a16="http://schemas.microsoft.com/office/drawing/2014/main" id="{389F6A58-C167-B8E3-C98C-F6F2F72650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670" y="1749798"/>
            <a:ext cx="2149650" cy="1495409"/>
          </a:xfrm>
          <a:prstGeom prst="rect">
            <a:avLst/>
          </a:prstGeom>
        </p:spPr>
      </p:pic>
      <p:pic>
        <p:nvPicPr>
          <p:cNvPr id="17" name="Picture 16" descr="A picture containing text, font, screenshot, logo&#10;&#10;Description automatically generated">
            <a:extLst>
              <a:ext uri="{FF2B5EF4-FFF2-40B4-BE49-F238E27FC236}">
                <a16:creationId xmlns:a16="http://schemas.microsoft.com/office/drawing/2014/main" id="{30BDBDCB-7248-AF8E-A56D-B78324DC0E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575" y="3577107"/>
            <a:ext cx="3974494" cy="156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83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C3F632-6EDF-5793-E0C3-0BF02F809110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E7B70-2255-0219-FF1D-E7DFAD0D2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lt"/>
              <a:t>Europos Komisija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AA031D-6DA7-B86A-6E5D-74876F35A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4211" y="3803932"/>
            <a:ext cx="4453695" cy="2308324"/>
          </a:xfrm>
        </p:spPr>
        <p:txBody>
          <a:bodyPr vert="horz" wrap="square" lIns="0" tIns="0" rIns="0" bIns="0" rtlCol="0" anchor="t">
            <a:spAutoFit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lt" sz="2400">
                <a:latin typeface="Trebuchet MS"/>
              </a:rPr>
              <a:t>Atstovauja bendriems ES interesams 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lt" sz="2400">
                <a:latin typeface="Trebuchet MS"/>
              </a:rPr>
              <a:t>Siūlo naujus ES įstatymus</a:t>
            </a:r>
            <a:endParaRPr lang="en-GB"/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lt" sz="2400">
                <a:latin typeface="Trebuchet MS" panose="020B0603020202020204" pitchFamily="34" charset="0"/>
              </a:rPr>
              <a:t>Susideda iš 27 komisarų</a:t>
            </a:r>
            <a:br>
              <a:rPr lang="en-GB" sz="2400" dirty="0">
                <a:latin typeface="Trebuchet MS" panose="020B0603020202020204" pitchFamily="34" charset="0"/>
              </a:rPr>
            </a:br>
            <a:r>
              <a:rPr lang="lt" sz="2400">
                <a:latin typeface="Trebuchet MS" panose="020B0603020202020204" pitchFamily="34" charset="0"/>
              </a:rPr>
              <a:t>(po 1 iš kiekvienos ES šalies)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E63AC84-3AD0-8BC0-45F1-3A355FED0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0376" y="1839258"/>
            <a:ext cx="5760000" cy="383965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, logo, symbol, screenshot&#10;&#10;Description automatically generated">
            <a:extLst>
              <a:ext uri="{FF2B5EF4-FFF2-40B4-BE49-F238E27FC236}">
                <a16:creationId xmlns:a16="http://schemas.microsoft.com/office/drawing/2014/main" id="{2157A037-54A9-F33F-4938-AF3BC4B1E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071" y="1648618"/>
            <a:ext cx="1915474" cy="133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33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2D931CB-4DAB-12E7-1A5C-8FF8A00F54A3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D559BE-9600-C35C-BFF9-9F2DE1902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lt"/>
              <a:t>Europos Sąjungos Taryba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91B9898-D026-F6B8-C220-BFD6EBB9C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" b="16"/>
          <a:stretch/>
        </p:blipFill>
        <p:spPr bwMode="auto">
          <a:xfrm>
            <a:off x="965943" y="1823770"/>
            <a:ext cx="5760000" cy="383822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9D9439B-22CF-1F8E-18DD-9C5DA571A5A2}"/>
              </a:ext>
            </a:extLst>
          </p:cNvPr>
          <p:cNvSpPr txBox="1">
            <a:spLocks/>
          </p:cNvSpPr>
          <p:nvPr/>
        </p:nvSpPr>
        <p:spPr>
          <a:xfrm>
            <a:off x="7254211" y="3814470"/>
            <a:ext cx="4453695" cy="230832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lt" sz="2400">
                <a:latin typeface="Trebuchet MS"/>
              </a:rPr>
              <a:t>Atstovauja ES šalių vyriausybėms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lt" sz="2400" i="0">
                <a:effectLst/>
                <a:latin typeface="Trebuchet MS"/>
              </a:rPr>
              <a:t>Derasi dėl ES įstatymų ir juos priima</a:t>
            </a:r>
            <a:endParaRPr lang="en-GB">
              <a:latin typeface="Trebuchet MS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lt" sz="2400">
                <a:latin typeface="Trebuchet MS" panose="020B0603020202020204" pitchFamily="34" charset="0"/>
              </a:rPr>
              <a:t>Susideda iš visų šalių ministrų</a:t>
            </a:r>
            <a:endParaRPr lang="en-GB" sz="2400" dirty="0"/>
          </a:p>
        </p:txBody>
      </p:sp>
      <p:pic>
        <p:nvPicPr>
          <p:cNvPr id="3" name="Picture 2" descr="A picture containing text, font, screenshot, logo&#10;&#10;Description automatically generated">
            <a:extLst>
              <a:ext uri="{FF2B5EF4-FFF2-40B4-BE49-F238E27FC236}">
                <a16:creationId xmlns:a16="http://schemas.microsoft.com/office/drawing/2014/main" id="{FC0B590F-2A71-4081-8663-3B9599D66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529" y="1427049"/>
            <a:ext cx="4823988" cy="190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12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270520A-CC95-F05C-7208-CD201851365F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0A95299-BE53-AB9B-35BD-0EF1FA68C291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DC81EAD-F655-ABEF-0AE6-99457B79BFF1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DAF98D1-1420-FCE8-E973-42B9992822EA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3C0E5529-4C55-8758-48F0-B088DCE8A60C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9" name="Rectangle 37">
                <a:extLst>
                  <a:ext uri="{FF2B5EF4-FFF2-40B4-BE49-F238E27FC236}">
                    <a16:creationId xmlns:a16="http://schemas.microsoft.com/office/drawing/2014/main" id="{791605B8-ED80-1F12-FBDC-C2501991DEA8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Balsavimas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7ECF2D7D-5509-3C99-55A5-8A6B21A02A7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07219"/>
            <a:ext cx="9186019" cy="5167019"/>
          </a:xfrm>
        </p:spPr>
      </p:pic>
    </p:spTree>
    <p:extLst>
      <p:ext uri="{BB962C8B-B14F-4D97-AF65-F5344CB8AC3E}">
        <p14:creationId xmlns:p14="http://schemas.microsoft.com/office/powerpoint/2010/main" val="110815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1D53D36-F0BE-4534-ADCE-5B4C0DB365E6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79C1D8-3B91-F0BD-1DE5-B99F7C60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lt">
                <a:latin typeface="Trebuchet MS" panose="020B0603020202020204" pitchFamily="34" charset="0"/>
              </a:rPr>
              <a:t>Europos Parlamentas</a:t>
            </a:r>
          </a:p>
        </p:txBody>
      </p:sp>
      <p:pic>
        <p:nvPicPr>
          <p:cNvPr id="4098" name="Picture 2" descr="What does the European Parliament actually do? – DW – 05/26/2019">
            <a:extLst>
              <a:ext uri="{FF2B5EF4-FFF2-40B4-BE49-F238E27FC236}">
                <a16:creationId xmlns:a16="http://schemas.microsoft.com/office/drawing/2014/main" id="{041F8B5A-3EE3-39A5-0BAF-B9808F3D2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" t="1853" r="7788" b="1768"/>
          <a:stretch/>
        </p:blipFill>
        <p:spPr bwMode="auto">
          <a:xfrm>
            <a:off x="911399" y="1930400"/>
            <a:ext cx="5760000" cy="359429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4CD3AB3-0B9F-FD46-17A6-E5A19BF4FC6F}"/>
              </a:ext>
            </a:extLst>
          </p:cNvPr>
          <p:cNvSpPr txBox="1">
            <a:spLocks/>
          </p:cNvSpPr>
          <p:nvPr/>
        </p:nvSpPr>
        <p:spPr>
          <a:xfrm>
            <a:off x="7374527" y="3515745"/>
            <a:ext cx="3977779" cy="267765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lt" sz="2400">
                <a:latin typeface="Trebuchet MS"/>
              </a:rPr>
              <a:t>Atstovauja ES šalių piliečiams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lt" sz="2400">
                <a:latin typeface="Trebuchet MS"/>
              </a:rPr>
              <a:t>Derasi dėl ES įstatymų ir juos priima</a:t>
            </a:r>
            <a:endParaRPr lang="en-US" sz="2400">
              <a:latin typeface="Trebuchet MS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lt" sz="2400">
                <a:latin typeface="Trebuchet MS" panose="020B0603020202020204" pitchFamily="34" charset="0"/>
              </a:rPr>
              <a:t>Tiesiogiai renkamas </a:t>
            </a:r>
            <a:br>
              <a:rPr lang="en-GB" sz="2400" dirty="0">
                <a:latin typeface="Trebuchet MS" panose="020B0603020202020204" pitchFamily="34" charset="0"/>
              </a:rPr>
            </a:br>
            <a:r>
              <a:rPr lang="lt" sz="2400">
                <a:latin typeface="Trebuchet MS" panose="020B0603020202020204" pitchFamily="34" charset="0"/>
              </a:rPr>
              <a:t>ES piliečių</a:t>
            </a:r>
          </a:p>
        </p:txBody>
      </p:sp>
      <p:pic>
        <p:nvPicPr>
          <p:cNvPr id="3" name="Picture 2" descr="A picture containing logo, screenshot, graphics, circle&#10;&#10;Description automatically generated">
            <a:extLst>
              <a:ext uri="{FF2B5EF4-FFF2-40B4-BE49-F238E27FC236}">
                <a16:creationId xmlns:a16="http://schemas.microsoft.com/office/drawing/2014/main" id="{22F0EEB8-9E83-B409-84E3-BA3F4A3BA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801" y="1535742"/>
            <a:ext cx="2562599" cy="203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61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6B7546E-0127-4D0D-EF34-9C0C0C7DD54E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1ACCEFD-F8C9-E09C-A727-9D73B01C3967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0E1D04-74AE-948E-20F0-BF9E18F626E8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8D8F073-D07F-9CE3-CD2D-E271A95F45B2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704C50EA-300B-2D7C-867D-DFBECE65A2D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C60D6ED9-E2DC-5454-3B60-9931A24F72DC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Az_uni__s_d__nt__shozatali_elj__r__s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F640B335-2572-8F3B-CCC2-FBC6886ABC1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32433"/>
            <a:ext cx="9186019" cy="5167019"/>
          </a:xfrm>
        </p:spPr>
      </p:pic>
    </p:spTree>
    <p:extLst>
      <p:ext uri="{BB962C8B-B14F-4D97-AF65-F5344CB8AC3E}">
        <p14:creationId xmlns:p14="http://schemas.microsoft.com/office/powerpoint/2010/main" val="32255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BD0F8-CA62-D6F0-7CFF-78F9CDFD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720"/>
            <a:ext cx="3130176" cy="1325563"/>
          </a:xfrm>
        </p:spPr>
        <p:txBody>
          <a:bodyPr rtlCol="0"/>
          <a:lstStyle/>
          <a:p>
            <a:pPr rtl="0"/>
            <a:r>
              <a:rPr lang="lt"/>
              <a:t>Kaip kuriami</a:t>
            </a:r>
            <a:br>
              <a:rPr lang="en-GB" dirty="0"/>
            </a:br>
            <a:r>
              <a:rPr lang="lt"/>
              <a:t>įstatymai...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AF0E61-B800-CABB-397A-5B36E8FEE607}"/>
              </a:ext>
            </a:extLst>
          </p:cNvPr>
          <p:cNvGrpSpPr/>
          <p:nvPr/>
        </p:nvGrpSpPr>
        <p:grpSpPr>
          <a:xfrm>
            <a:off x="712689" y="364565"/>
            <a:ext cx="10661567" cy="6158750"/>
            <a:chOff x="712689" y="364565"/>
            <a:chExt cx="10661567" cy="615875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52B69EA-3DD4-3596-9C56-EB11F88B1EF8}"/>
                </a:ext>
              </a:extLst>
            </p:cNvPr>
            <p:cNvSpPr/>
            <p:nvPr/>
          </p:nvSpPr>
          <p:spPr>
            <a:xfrm>
              <a:off x="4356847" y="364565"/>
              <a:ext cx="3328779" cy="2378771"/>
            </a:xfrm>
            <a:prstGeom prst="roundRect">
              <a:avLst/>
            </a:prstGeom>
            <a:noFill/>
            <a:ln w="11112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D825BF2-6A4F-D9AE-4D99-F816FF21E77F}"/>
                </a:ext>
              </a:extLst>
            </p:cNvPr>
            <p:cNvSpPr/>
            <p:nvPr/>
          </p:nvSpPr>
          <p:spPr>
            <a:xfrm>
              <a:off x="712689" y="3597835"/>
              <a:ext cx="3404440" cy="2450355"/>
            </a:xfrm>
            <a:prstGeom prst="roundRect">
              <a:avLst/>
            </a:prstGeom>
            <a:noFill/>
            <a:ln w="111125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0D26FE3-757F-A7C7-FEAB-54C90C1CD5E6}"/>
                </a:ext>
              </a:extLst>
            </p:cNvPr>
            <p:cNvSpPr/>
            <p:nvPr/>
          </p:nvSpPr>
          <p:spPr>
            <a:xfrm>
              <a:off x="7902642" y="3597835"/>
              <a:ext cx="3471614" cy="2450354"/>
            </a:xfrm>
            <a:prstGeom prst="roundRect">
              <a:avLst/>
            </a:prstGeom>
            <a:noFill/>
            <a:ln w="111125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3752504-B74E-725E-919A-EBFB730A2D5C}"/>
                </a:ext>
              </a:extLst>
            </p:cNvPr>
            <p:cNvCxnSpPr>
              <a:cxnSpLocks/>
            </p:cNvCxnSpPr>
            <p:nvPr/>
          </p:nvCxnSpPr>
          <p:spPr>
            <a:xfrm>
              <a:off x="3477475" y="4926156"/>
              <a:ext cx="4351701" cy="0"/>
            </a:xfrm>
            <a:prstGeom prst="line">
              <a:avLst/>
            </a:prstGeom>
            <a:ln w="73025">
              <a:gradFill>
                <a:gsLst>
                  <a:gs pos="20000">
                    <a:schemeClr val="accent5"/>
                  </a:gs>
                  <a:gs pos="91000">
                    <a:schemeClr val="accent5"/>
                  </a:gs>
                  <a:gs pos="82000">
                    <a:schemeClr val="accent1"/>
                  </a:gs>
                  <a:gs pos="39000">
                    <a:schemeClr val="accent1"/>
                  </a:gs>
                </a:gsLst>
                <a:lin ang="0" scaled="0"/>
              </a:gradFill>
              <a:headEnd type="triangl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53AB1D2-3D1B-7696-3CCB-C864B93385E3}"/>
                </a:ext>
              </a:extLst>
            </p:cNvPr>
            <p:cNvSpPr/>
            <p:nvPr/>
          </p:nvSpPr>
          <p:spPr>
            <a:xfrm>
              <a:off x="4650048" y="3171487"/>
              <a:ext cx="2550770" cy="715089"/>
            </a:xfrm>
            <a:prstGeom prst="round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lt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Siunčiama</a:t>
              </a:r>
              <a:b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lt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Parlamentui ir Tarybai</a:t>
              </a:r>
              <a:b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lt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aptarti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120E0A-23DC-1E31-EAFD-EECAE382CAC6}"/>
                </a:ext>
              </a:extLst>
            </p:cNvPr>
            <p:cNvSpPr txBox="1"/>
            <p:nvPr/>
          </p:nvSpPr>
          <p:spPr>
            <a:xfrm>
              <a:off x="841492" y="3826122"/>
              <a:ext cx="31089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lt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Europos </a:t>
              </a:r>
              <a:r>
                <a:rPr lang="lt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PARLAMENTAS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957B82-0A39-0F11-7206-49AA0F5A5B5E}"/>
                </a:ext>
              </a:extLst>
            </p:cNvPr>
            <p:cNvSpPr txBox="1"/>
            <p:nvPr/>
          </p:nvSpPr>
          <p:spPr>
            <a:xfrm>
              <a:off x="8313445" y="3863441"/>
              <a:ext cx="2760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lt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Europos </a:t>
              </a:r>
              <a:r>
                <a:rPr lang="lt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VADOVŲ TARYBA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DF0429-DE2F-4FCC-D8E0-6DD394155988}"/>
                </a:ext>
              </a:extLst>
            </p:cNvPr>
            <p:cNvSpPr/>
            <p:nvPr/>
          </p:nvSpPr>
          <p:spPr>
            <a:xfrm>
              <a:off x="4742556" y="4026236"/>
              <a:ext cx="2497079" cy="249707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08000" rtlCol="0" anchor="ctr"/>
            <a:lstStyle/>
            <a:p>
              <a:pPr algn="ctr" rtl="0"/>
              <a:r>
                <a:rPr lang="lt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Abi šalys</a:t>
              </a: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lt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aptaria ir gali iš dalies keisti pasiūlymą. </a:t>
              </a: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lt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Jei jos sutaria, įstatymas priimamas. 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5E80C09-940D-AA61-6BC9-A2F3EBFB2536}"/>
                </a:ext>
              </a:extLst>
            </p:cNvPr>
            <p:cNvGrpSpPr/>
            <p:nvPr/>
          </p:nvGrpSpPr>
          <p:grpSpPr>
            <a:xfrm>
              <a:off x="2395970" y="2496198"/>
              <a:ext cx="7149048" cy="1273936"/>
              <a:chOff x="3670876" y="2353071"/>
              <a:chExt cx="4339780" cy="773334"/>
            </a:xfrm>
          </p:grpSpPr>
          <p:sp>
            <p:nvSpPr>
              <p:cNvPr id="33" name="Free-form: Shape 32">
                <a:extLst>
                  <a:ext uri="{FF2B5EF4-FFF2-40B4-BE49-F238E27FC236}">
                    <a16:creationId xmlns:a16="http://schemas.microsoft.com/office/drawing/2014/main" id="{9D1D1B00-36EF-7D16-CD93-6AA2DCDAF1C5}"/>
                  </a:ext>
                </a:extLst>
              </p:cNvPr>
              <p:cNvSpPr/>
              <p:nvPr/>
            </p:nvSpPr>
            <p:spPr>
              <a:xfrm>
                <a:off x="3670876" y="2515377"/>
                <a:ext cx="2169890" cy="611028"/>
              </a:xfrm>
              <a:custGeom>
                <a:avLst/>
                <a:gdLst>
                  <a:gd name="connsiteX0" fmla="*/ 0 w 2169890"/>
                  <a:gd name="connsiteY0" fmla="*/ 611029 h 611028"/>
                  <a:gd name="connsiteX1" fmla="*/ 0 w 2169890"/>
                  <a:gd name="connsiteY1" fmla="*/ 455295 h 611028"/>
                  <a:gd name="connsiteX2" fmla="*/ 227648 w 2169890"/>
                  <a:gd name="connsiteY2" fmla="*/ 227647 h 611028"/>
                  <a:gd name="connsiteX3" fmla="*/ 1942243 w 2169890"/>
                  <a:gd name="connsiteY3" fmla="*/ 227647 h 611028"/>
                  <a:gd name="connsiteX4" fmla="*/ 2169890 w 2169890"/>
                  <a:gd name="connsiteY4" fmla="*/ 0 h 61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9890" h="611028">
                    <a:moveTo>
                      <a:pt x="0" y="611029"/>
                    </a:moveTo>
                    <a:lnTo>
                      <a:pt x="0" y="455295"/>
                    </a:lnTo>
                    <a:cubicBezTo>
                      <a:pt x="0" y="329470"/>
                      <a:pt x="101822" y="227647"/>
                      <a:pt x="227648" y="227647"/>
                    </a:cubicBezTo>
                    <a:lnTo>
                      <a:pt x="1942243" y="227647"/>
                    </a:lnTo>
                    <a:cubicBezTo>
                      <a:pt x="2068068" y="227647"/>
                      <a:pt x="2169890" y="125825"/>
                      <a:pt x="2169890" y="0"/>
                    </a:cubicBez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33">
                <a:extLst>
                  <a:ext uri="{FF2B5EF4-FFF2-40B4-BE49-F238E27FC236}">
                    <a16:creationId xmlns:a16="http://schemas.microsoft.com/office/drawing/2014/main" id="{8E2C337E-ED29-D562-2B47-2E2F8BE7229C}"/>
                  </a:ext>
                </a:extLst>
              </p:cNvPr>
              <p:cNvSpPr/>
              <p:nvPr/>
            </p:nvSpPr>
            <p:spPr>
              <a:xfrm>
                <a:off x="5840766" y="2353071"/>
                <a:ext cx="2169890" cy="773334"/>
              </a:xfrm>
              <a:custGeom>
                <a:avLst/>
                <a:gdLst>
                  <a:gd name="connsiteX0" fmla="*/ 2169890 w 2169890"/>
                  <a:gd name="connsiteY0" fmla="*/ 773335 h 773334"/>
                  <a:gd name="connsiteX1" fmla="*/ 2169890 w 2169890"/>
                  <a:gd name="connsiteY1" fmla="*/ 617601 h 773334"/>
                  <a:gd name="connsiteX2" fmla="*/ 1942243 w 2169890"/>
                  <a:gd name="connsiteY2" fmla="*/ 389954 h 773334"/>
                  <a:gd name="connsiteX3" fmla="*/ 227648 w 2169890"/>
                  <a:gd name="connsiteY3" fmla="*/ 389954 h 773334"/>
                  <a:gd name="connsiteX4" fmla="*/ 0 w 2169890"/>
                  <a:gd name="connsiteY4" fmla="*/ 162306 h 773334"/>
                  <a:gd name="connsiteX5" fmla="*/ 0 w 2169890"/>
                  <a:gd name="connsiteY5" fmla="*/ 0 h 773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9890" h="773334">
                    <a:moveTo>
                      <a:pt x="2169890" y="773335"/>
                    </a:moveTo>
                    <a:lnTo>
                      <a:pt x="2169890" y="617601"/>
                    </a:lnTo>
                    <a:cubicBezTo>
                      <a:pt x="2169890" y="491776"/>
                      <a:pt x="2068068" y="389954"/>
                      <a:pt x="1942243" y="389954"/>
                    </a:cubicBezTo>
                    <a:cubicBezTo>
                      <a:pt x="1942243" y="389954"/>
                      <a:pt x="227648" y="389954"/>
                      <a:pt x="227648" y="389954"/>
                    </a:cubicBezTo>
                    <a:cubicBezTo>
                      <a:pt x="101822" y="389954"/>
                      <a:pt x="0" y="288131"/>
                      <a:pt x="0" y="162306"/>
                    </a:cubicBezTo>
                    <a:lnTo>
                      <a:pt x="0" y="0"/>
                    </a:ln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2157604-28C9-A4A1-D5BB-B8B1B365F2C3}"/>
                </a:ext>
              </a:extLst>
            </p:cNvPr>
            <p:cNvSpPr txBox="1"/>
            <p:nvPr/>
          </p:nvSpPr>
          <p:spPr>
            <a:xfrm>
              <a:off x="4434542" y="1786852"/>
              <a:ext cx="3113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lt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Europos</a:t>
              </a:r>
              <a:r>
                <a:rPr lang="lt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KOMISIJA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7228A50-1DDF-9EAD-F80B-C26C6A78AB36}"/>
                </a:ext>
              </a:extLst>
            </p:cNvPr>
            <p:cNvCxnSpPr>
              <a:cxnSpLocks/>
            </p:cNvCxnSpPr>
            <p:nvPr/>
          </p:nvCxnSpPr>
          <p:spPr>
            <a:xfrm>
              <a:off x="4177553" y="5300273"/>
              <a:ext cx="4309035" cy="0"/>
            </a:xfrm>
            <a:prstGeom prst="line">
              <a:avLst/>
            </a:prstGeom>
            <a:ln w="73025">
              <a:solidFill>
                <a:schemeClr val="accent5"/>
              </a:solidFill>
              <a:headEnd type="none" w="sm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3DD6FD3-C9AC-0C85-558C-22EA1388A8EB}"/>
                </a:ext>
              </a:extLst>
            </p:cNvPr>
            <p:cNvSpPr txBox="1"/>
            <p:nvPr/>
          </p:nvSpPr>
          <p:spPr>
            <a:xfrm>
              <a:off x="4715710" y="2095114"/>
              <a:ext cx="2550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lt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siūlo teisės aktus</a:t>
              </a:r>
            </a:p>
          </p:txBody>
        </p:sp>
      </p:grpSp>
      <p:pic>
        <p:nvPicPr>
          <p:cNvPr id="14" name="Picture 13" descr="A picture containing logo, screenshot, graphics, circle&#10;&#10;Description automatically generated">
            <a:extLst>
              <a:ext uri="{FF2B5EF4-FFF2-40B4-BE49-F238E27FC236}">
                <a16:creationId xmlns:a16="http://schemas.microsoft.com/office/drawing/2014/main" id="{A28B0FF1-0DB2-09AB-3C25-6C1EBD6DC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637" y="4274024"/>
            <a:ext cx="2025540" cy="1609580"/>
          </a:xfrm>
          <a:prstGeom prst="rect">
            <a:avLst/>
          </a:prstGeom>
        </p:spPr>
      </p:pic>
      <p:pic>
        <p:nvPicPr>
          <p:cNvPr id="15" name="Picture 14" descr="A picture containing text, logo, symbol, screenshot&#10;&#10;Description automatically generated">
            <a:extLst>
              <a:ext uri="{FF2B5EF4-FFF2-40B4-BE49-F238E27FC236}">
                <a16:creationId xmlns:a16="http://schemas.microsoft.com/office/drawing/2014/main" id="{7A525867-44EA-78E7-B226-3EF501DBB5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593" y="524805"/>
            <a:ext cx="1707155" cy="1187587"/>
          </a:xfrm>
          <a:prstGeom prst="rect">
            <a:avLst/>
          </a:prstGeom>
        </p:spPr>
      </p:pic>
      <p:pic>
        <p:nvPicPr>
          <p:cNvPr id="16" name="Picture 15" descr="A picture containing text, font, screenshot, logo&#10;&#10;Description automatically generated">
            <a:extLst>
              <a:ext uri="{FF2B5EF4-FFF2-40B4-BE49-F238E27FC236}">
                <a16:creationId xmlns:a16="http://schemas.microsoft.com/office/drawing/2014/main" id="{6E30C8EF-C3C3-7BA5-CE15-EF9D66C87F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860" y="4357626"/>
            <a:ext cx="3974494" cy="156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04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800B747-CA40-46F8-AD06-4061AC51921F}"/>
</file>

<file path=customXml/itemProps2.xml><?xml version="1.0" encoding="utf-8"?>
<ds:datastoreItem xmlns:ds="http://schemas.openxmlformats.org/officeDocument/2006/customXml" ds:itemID="{71CCF9E9-1DDF-40A7-8512-15263E3DE7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173</Words>
  <Application>Microsoft Office PowerPoint</Application>
  <PresentationFormat>Widescreen</PresentationFormat>
  <Paragraphs>36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Trebuchet MS</vt:lpstr>
      <vt:lpstr>Wingdings</vt:lpstr>
      <vt:lpstr>Open Sans</vt:lpstr>
      <vt:lpstr>Arial</vt:lpstr>
      <vt:lpstr>Calibri</vt:lpstr>
      <vt:lpstr>Office Theme</vt:lpstr>
      <vt:lpstr>PowerPoint Presentation</vt:lpstr>
      <vt:lpstr>Dviejų tipų demokratija</vt:lpstr>
      <vt:lpstr>Trys pagrindinės ES institucijos</vt:lpstr>
      <vt:lpstr>Europos Komisija</vt:lpstr>
      <vt:lpstr>Europos Sąjungos Taryba</vt:lpstr>
      <vt:lpstr>PowerPoint Presentation</vt:lpstr>
      <vt:lpstr>Europos Parlamentas</vt:lpstr>
      <vt:lpstr>PowerPoint Presentation</vt:lpstr>
      <vt:lpstr>Kaip kuriami įstatymai...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77</cp:revision>
  <dcterms:created xsi:type="dcterms:W3CDTF">2023-03-30T13:25:28Z</dcterms:created>
  <dcterms:modified xsi:type="dcterms:W3CDTF">2023-06-04T06:09:55Z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2023-04-13T08:51:27Z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8d2a9e4b-4247-4f17-82d6-0722ebe6f106</vt:lpwstr>
  </property>
  <property fmtid="{D5CDD505-2E9C-101B-9397-08002B2CF9AE}" pid="8" name="MSIP_Label_6bd9ddd1-4d20-43f6-abfa-fc3c07406f94_ContentBits">
    <vt:lpwstr>0</vt:lpwstr>
  </property>
</Properties>
</file>