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572A1-C490-43D7-AD3E-302598A8CE1E}" v="9" dt="2023-06-04T06:20:35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20D572A1-C490-43D7-AD3E-302598A8CE1E}"/>
    <pc:docChg chg="undo custSel modSld modMainMaster">
      <pc:chgData name="LEVER Steven" userId="145c1310-78e0-4db2-831e-c364d1d3267c" providerId="ADAL" clId="{20D572A1-C490-43D7-AD3E-302598A8CE1E}" dt="2023-06-04T06:21:30.476" v="142" actId="1076"/>
      <pc:docMkLst>
        <pc:docMk/>
      </pc:docMkLst>
      <pc:sldChg chg="addSp delSp modSp mod">
        <pc:chgData name="LEVER Steven" userId="145c1310-78e0-4db2-831e-c364d1d3267c" providerId="ADAL" clId="{20D572A1-C490-43D7-AD3E-302598A8CE1E}" dt="2023-06-04T06:19:22.692" v="52"/>
        <pc:sldMkLst>
          <pc:docMk/>
          <pc:sldMk cId="2378566686" sldId="257"/>
        </pc:sldMkLst>
        <pc:spChg chg="add del mod">
          <ac:chgData name="LEVER Steven" userId="145c1310-78e0-4db2-831e-c364d1d3267c" providerId="ADAL" clId="{20D572A1-C490-43D7-AD3E-302598A8CE1E}" dt="2023-06-04T06:17:45.573" v="1" actId="478"/>
          <ac:spMkLst>
            <pc:docMk/>
            <pc:sldMk cId="2378566686" sldId="257"/>
            <ac:spMk id="3" creationId="{D696FB8D-2DD8-BFA9-5221-05612B12C8FD}"/>
          </ac:spMkLst>
        </pc:spChg>
        <pc:spChg chg="add mod">
          <ac:chgData name="LEVER Steven" userId="145c1310-78e0-4db2-831e-c364d1d3267c" providerId="ADAL" clId="{20D572A1-C490-43D7-AD3E-302598A8CE1E}" dt="2023-06-04T06:17:47.292" v="2"/>
          <ac:spMkLst>
            <pc:docMk/>
            <pc:sldMk cId="2378566686" sldId="257"/>
            <ac:spMk id="4" creationId="{05776BAE-91EA-330B-8A45-439B49F5F0BF}"/>
          </ac:spMkLst>
        </pc:spChg>
        <pc:spChg chg="mod">
          <ac:chgData name="LEVER Steven" userId="145c1310-78e0-4db2-831e-c364d1d3267c" providerId="ADAL" clId="{20D572A1-C490-43D7-AD3E-302598A8CE1E}" dt="2023-06-04T06:18:38.226" v="36" actId="1037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20D572A1-C490-43D7-AD3E-302598A8CE1E}" dt="2023-06-04T06:17:43.658" v="0" actId="478"/>
          <ac:spMkLst>
            <pc:docMk/>
            <pc:sldMk cId="2378566686" sldId="257"/>
            <ac:spMk id="6" creationId="{7ABA4604-F624-2972-5DEA-525F0D6C450F}"/>
          </ac:spMkLst>
        </pc:spChg>
        <pc:picChg chg="add del mod">
          <ac:chgData name="LEVER Steven" userId="145c1310-78e0-4db2-831e-c364d1d3267c" providerId="ADAL" clId="{20D572A1-C490-43D7-AD3E-302598A8CE1E}" dt="2023-06-04T06:19:22.692" v="52"/>
          <ac:picMkLst>
            <pc:docMk/>
            <pc:sldMk cId="2378566686" sldId="257"/>
            <ac:picMk id="7" creationId="{DF121EA2-4A01-4B14-7664-CA26208C6808}"/>
          </ac:picMkLst>
        </pc:picChg>
      </pc:sldChg>
      <pc:sldChg chg="modSp mod">
        <pc:chgData name="LEVER Steven" userId="145c1310-78e0-4db2-831e-c364d1d3267c" providerId="ADAL" clId="{20D572A1-C490-43D7-AD3E-302598A8CE1E}" dt="2023-06-04T06:20:49.517" v="139" actId="14100"/>
        <pc:sldMkLst>
          <pc:docMk/>
          <pc:sldMk cId="3093968154" sldId="263"/>
        </pc:sldMkLst>
        <pc:spChg chg="mod">
          <ac:chgData name="LEVER Steven" userId="145c1310-78e0-4db2-831e-c364d1d3267c" providerId="ADAL" clId="{20D572A1-C490-43D7-AD3E-302598A8CE1E}" dt="2023-06-04T06:20:49.517" v="139" actId="14100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20D572A1-C490-43D7-AD3E-302598A8CE1E}" dt="2023-06-04T06:21:30.476" v="142" actId="1076"/>
        <pc:sldMkLst>
          <pc:docMk/>
          <pc:sldMk cId="3376035954" sldId="264"/>
        </pc:sldMkLst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9" creationId="{5F4CAA22-08F0-DE68-9650-0B6AD68E0FE9}"/>
          </ac:spMkLst>
        </pc:spChg>
      </pc:sldChg>
      <pc:sldMasterChg chg="modSldLayout">
        <pc:chgData name="LEVER Steven" userId="145c1310-78e0-4db2-831e-c364d1d3267c" providerId="ADAL" clId="{20D572A1-C490-43D7-AD3E-302598A8CE1E}" dt="2023-06-04T06:20:35.924" v="135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20D572A1-C490-43D7-AD3E-302598A8CE1E}" dt="2023-06-04T06:19:37.935" v="87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20D572A1-C490-43D7-AD3E-302598A8CE1E}" dt="2023-06-04T06:19:37.935" v="87" actId="1036"/>
            <ac:picMkLst>
              <pc:docMk/>
              <pc:sldMasterMk cId="2651415450" sldId="2147483648"/>
              <pc:sldLayoutMk cId="2136466648" sldId="2147483660"/>
              <ac:picMk id="2" creationId="{B5A30D6E-E648-5E6F-59B3-BBB12DC0D2D9}"/>
            </ac:picMkLst>
          </pc:picChg>
          <pc:picChg chg="del">
            <ac:chgData name="LEVER Steven" userId="145c1310-78e0-4db2-831e-c364d1d3267c" providerId="ADAL" clId="{20D572A1-C490-43D7-AD3E-302598A8CE1E}" dt="2023-06-04T06:19:33.038" v="5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30.656" v="133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20D572A1-C490-43D7-AD3E-302598A8CE1E}" dt="2023-06-04T06:20:30.656" v="133"/>
            <ac:picMkLst>
              <pc:docMk/>
              <pc:sldMasterMk cId="2651415450" sldId="2147483648"/>
              <pc:sldLayoutMk cId="3859348747" sldId="2147483661"/>
              <ac:picMk id="4" creationId="{2E462119-7CFB-6F14-786D-3D6C8DC35BC0}"/>
            </ac:picMkLst>
          </pc:picChg>
          <pc:picChg chg="del">
            <ac:chgData name="LEVER Steven" userId="145c1310-78e0-4db2-831e-c364d1d3267c" providerId="ADAL" clId="{20D572A1-C490-43D7-AD3E-302598A8CE1E}" dt="2023-06-04T06:20:30.139" v="132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35.924" v="13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20D572A1-C490-43D7-AD3E-302598A8CE1E}" dt="2023-06-04T06:20:35.203" v="134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20D572A1-C490-43D7-AD3E-302598A8CE1E}" dt="2023-06-04T06:20:35.924" v="135"/>
            <ac:picMkLst>
              <pc:docMk/>
              <pc:sldMasterMk cId="2651415450" sldId="2147483648"/>
              <pc:sldLayoutMk cId="4206117479" sldId="2147483663"/>
              <ac:picMk id="6" creationId="{B608A996-9E71-D1ED-F4B7-29B11AEF3A7E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23.412" v="131" actId="1035"/>
          <pc:sldLayoutMkLst>
            <pc:docMk/>
            <pc:sldMasterMk cId="2651415450" sldId="2147483648"/>
            <pc:sldLayoutMk cId="2945591852" sldId="2147483664"/>
          </pc:sldLayoutMkLst>
          <pc:picChg chg="add del">
            <ac:chgData name="LEVER Steven" userId="145c1310-78e0-4db2-831e-c364d1d3267c" providerId="ADAL" clId="{20D572A1-C490-43D7-AD3E-302598A8CE1E}" dt="2023-06-04T06:20:18.135" v="97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del mod">
            <ac:chgData name="LEVER Steven" userId="145c1310-78e0-4db2-831e-c364d1d3267c" providerId="ADAL" clId="{20D572A1-C490-43D7-AD3E-302598A8CE1E}" dt="2023-06-04T06:19:53.902" v="90"/>
            <ac:picMkLst>
              <pc:docMk/>
              <pc:sldMasterMk cId="2651415450" sldId="2147483648"/>
              <pc:sldLayoutMk cId="2945591852" sldId="2147483664"/>
              <ac:picMk id="5" creationId="{C9762058-5A35-155C-08C5-655800462688}"/>
            </ac:picMkLst>
          </pc:picChg>
          <pc:picChg chg="add mod">
            <ac:chgData name="LEVER Steven" userId="145c1310-78e0-4db2-831e-c364d1d3267c" providerId="ADAL" clId="{20D572A1-C490-43D7-AD3E-302598A8CE1E}" dt="2023-06-04T06:20:23.412" v="131" actId="1035"/>
            <ac:picMkLst>
              <pc:docMk/>
              <pc:sldMasterMk cId="2651415450" sldId="2147483648"/>
              <pc:sldLayoutMk cId="2945591852" sldId="2147483664"/>
              <ac:picMk id="7" creationId="{6E78D324-993E-0E37-E892-B9C70D343F10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"/>
              <a:t>Click to edit Master text styles</a:t>
            </a:r>
          </a:p>
          <a:p>
            <a:pPr lvl="1" rtl="0"/>
            <a:r>
              <a:rPr lang="lt"/>
              <a:t>Second level</a:t>
            </a:r>
          </a:p>
          <a:p>
            <a:pPr lvl="2" rtl="0"/>
            <a:r>
              <a:rPr lang="lt"/>
              <a:t>Third level</a:t>
            </a:r>
          </a:p>
          <a:p>
            <a:pPr lvl="3" rtl="0"/>
            <a:r>
              <a:rPr lang="lt"/>
              <a:t>Fourth level</a:t>
            </a:r>
          </a:p>
          <a:p>
            <a:pPr lvl="4" rtl="0"/>
            <a:r>
              <a:rPr lang="l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lt"/>
              <a:t>Teacher’s Pack</a:t>
            </a:r>
            <a:endParaRPr lang="en-GB" dirty="0"/>
          </a:p>
        </p:txBody>
      </p:sp>
      <p:pic>
        <p:nvPicPr>
          <p:cNvPr id="2" name="Picture 1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B5A30D6E-E648-5E6F-59B3-BBB12DC0D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94" y="5970956"/>
            <a:ext cx="1732466" cy="6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7" name="Picture 6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6E78D324-993E-0E37-E892-B9C70D343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99" y="6342478"/>
            <a:ext cx="954459" cy="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lt"/>
              <a:t>Click to edit Master text styles</a:t>
            </a:r>
          </a:p>
          <a:p>
            <a:pPr lvl="1" rtl="0"/>
            <a:r>
              <a:rPr lang="lt"/>
              <a:t>Second level</a:t>
            </a:r>
          </a:p>
          <a:p>
            <a:pPr lvl="2" rtl="0"/>
            <a:r>
              <a:rPr lang="lt"/>
              <a:t>Third level</a:t>
            </a:r>
          </a:p>
          <a:p>
            <a:pPr lvl="3" rtl="0"/>
            <a:r>
              <a:rPr lang="lt"/>
              <a:t>Fourth level</a:t>
            </a:r>
          </a:p>
          <a:p>
            <a:pPr lvl="4" rtl="0"/>
            <a:r>
              <a:rPr lang="l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2E462119-7CFB-6F14-786D-3D6C8DC35B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99" y="6342478"/>
            <a:ext cx="954459" cy="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l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t"/>
              <a:t>Click to edit Master text styles</a:t>
            </a:r>
          </a:p>
          <a:p>
            <a:pPr lvl="1" rtl="0"/>
            <a:r>
              <a:rPr lang="lt"/>
              <a:t>Second level</a:t>
            </a:r>
          </a:p>
          <a:p>
            <a:pPr lvl="2" rtl="0"/>
            <a:r>
              <a:rPr lang="lt"/>
              <a:t>Third level</a:t>
            </a:r>
          </a:p>
          <a:p>
            <a:pPr lvl="3" rtl="0"/>
            <a:r>
              <a:rPr lang="lt"/>
              <a:t>Fourth level</a:t>
            </a:r>
          </a:p>
          <a:p>
            <a:pPr lvl="4" rtl="0"/>
            <a:r>
              <a:rPr lang="l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B608A996-9E71-D1ED-F4B7-29B11AEF3A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99" y="6342478"/>
            <a:ext cx="954459" cy="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lt"/>
              <a:t>Click to edit Master text styles</a:t>
            </a:r>
          </a:p>
          <a:p>
            <a:pPr lvl="1" rtl="0"/>
            <a:r>
              <a:rPr lang="lt"/>
              <a:t>Second level</a:t>
            </a:r>
          </a:p>
          <a:p>
            <a:pPr lvl="2" rtl="0"/>
            <a:r>
              <a:rPr lang="lt"/>
              <a:t>Third level</a:t>
            </a:r>
          </a:p>
          <a:p>
            <a:pPr lvl="3" rtl="0"/>
            <a:r>
              <a:rPr lang="lt"/>
              <a:t>Fourth level</a:t>
            </a:r>
          </a:p>
          <a:p>
            <a:pPr lvl="4" rtl="0"/>
            <a:r>
              <a:rPr lang="l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7662" y="889508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lt" sz="1800" dirty="0"/>
              <a:t>4 skyrius</a:t>
            </a:r>
            <a:endParaRPr lang="en-GB" sz="1800" dirty="0"/>
          </a:p>
          <a:p>
            <a:pPr marL="0" indent="0" algn="ctr" rtl="0">
              <a:buNone/>
            </a:pPr>
            <a:r>
              <a:rPr lang="pt-BR" sz="1800" dirty="0"/>
              <a:t>Europos piliečių iniciatyvos rengimas ir populiarinimas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776BAE-91EA-330B-8A45-439B49F5F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702" y="1875557"/>
            <a:ext cx="5054598" cy="3689352"/>
          </a:xfrm>
        </p:spPr>
        <p:txBody>
          <a:bodyPr rtlCol="0"/>
          <a:lstStyle/>
          <a:p>
            <a:pPr rtl="0"/>
            <a:r>
              <a:rPr lang="en-GB" sz="4200" dirty="0" err="1"/>
              <a:t>VEIKSMINGA</a:t>
            </a:r>
            <a:r>
              <a:rPr lang="en-GB" sz="4200" dirty="0"/>
              <a:t> ES </a:t>
            </a:r>
            <a:r>
              <a:rPr lang="en-GB" sz="4200" dirty="0" err="1"/>
              <a:t>DEMOKRATIJA</a:t>
            </a:r>
            <a:br>
              <a:rPr lang="en-US" dirty="0"/>
            </a:br>
            <a:br>
              <a:rPr lang="en-US" sz="2800" b="0" dirty="0"/>
            </a:br>
            <a:r>
              <a:rPr lang="lt-LT" sz="2800" b="0" spc="-40" dirty="0"/>
              <a:t>Išsakykite savo nuomonę – dalyvaukite Europos piliečių iniciatyvoje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"/>
              <a:t>Sėkmingos kampanijos elementai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Tekstas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 dirty="0">
                <a:solidFill>
                  <a:schemeClr val="bg1"/>
                </a:solidFill>
              </a:rPr>
              <a:t>Nuotraukos / vaizdo įrašai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Grafika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Kita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Partneriai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lt" cap="all"/>
              <a:t>metodai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lt"/>
              <a:t>Įtikinėjimo</a:t>
            </a:r>
            <a:br>
              <a:rPr lang="en-GB" dirty="0"/>
            </a:br>
            <a:r>
              <a:rPr lang="lt"/>
              <a:t>metodai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030538" y="735210"/>
            <a:ext cx="2156773" cy="2156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542966" y="2387170"/>
            <a:ext cx="2156773" cy="21567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t" b="1">
                <a:solidFill>
                  <a:schemeClr val="tx1">
                    <a:lumMod val="75000"/>
                    <a:lumOff val="25000"/>
                  </a:schemeClr>
                </a:solidFill>
              </a:rPr>
              <a:t>Jausmai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141348" y="4051483"/>
            <a:ext cx="2156773" cy="215677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t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628920" y="2387170"/>
            <a:ext cx="2156773" cy="21567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Patikimumas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lt" sz="4400">
                <a:solidFill>
                  <a:schemeClr val="bg1"/>
                </a:solidFill>
              </a:rPr>
              <a:t>Uždrauskite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lt" sz="4400">
                <a:solidFill>
                  <a:schemeClr val="bg1"/>
                </a:solidFill>
              </a:rPr>
              <a:t>pesticidų naudojimą žemės ūkyje!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lt"/>
              <a:t>Kaip gali galvoti</a:t>
            </a:r>
            <a:br>
              <a:rPr lang="en-GB" dirty="0"/>
            </a:br>
            <a:r>
              <a:rPr lang="lt"/>
              <a:t>kiti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lt" sz="1800" b="1">
                <a:solidFill>
                  <a:schemeClr val="bg1"/>
                </a:solidFill>
              </a:rPr>
              <a:t>Studentas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Vienas tėvų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Verslininkas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t" b="1" kern="1200">
                <a:solidFill>
                  <a:schemeClr val="bg1"/>
                </a:solidFill>
              </a:rPr>
              <a:t>Politikas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29aca69-e568-4408-9ad2-aee324182a20"/>
    <ds:schemaRef ds:uri="http://schemas.microsoft.com/office/infopath/2007/PartnerControls"/>
    <ds:schemaRef ds:uri="http://purl.org/dc/elements/1.1/"/>
    <ds:schemaRef ds:uri="http://purl.org/dc/dcmitype/"/>
    <ds:schemaRef ds:uri="97c1ee2c-8d9f-4cc8-8bc1-0ef05972d6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7B713F-6A4A-400E-9886-D1EE3088325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VEIKSMINGA ES DEMOKRATIJA  Išsakykite savo nuomonę – dalyvaukite Europos piliečių iniciatyvoje</vt:lpstr>
      <vt:lpstr>Sėkmingos kampanijos elementai</vt:lpstr>
      <vt:lpstr>Įtikinėjimo metodai</vt:lpstr>
      <vt:lpstr>PowerPoint Presentation</vt:lpstr>
      <vt:lpstr>Kaip gali galvoti kiti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2023-06-04T06:21:31Z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