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67FCD-9A9C-A3F1-D6F5-6ADA39DDD2C1}" v="360" dt="2023-10-05T08:05:26.731"/>
    <p1510:client id="{16EBBD19-D152-DE71-9AAB-55E0B2D17C08}" v="99" dt="2023-10-05T07:24:23.052"/>
    <p1510:client id="{3F372F72-82FB-5CCB-EC0B-B9EE14E8509D}" v="14" dt="2023-10-05T10:44:00.598"/>
    <p1510:client id="{6BCC0631-2BAD-6BA2-89FF-3110A672ED64}" v="11" dt="2023-10-05T10:00:28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 autoAdjust="0"/>
  </p:normalViewPr>
  <p:slideViewPr>
    <p:cSldViewPr snapToGrid="0">
      <p:cViewPr varScale="1">
        <p:scale>
          <a:sx n="67" d="100"/>
          <a:sy n="67" d="100"/>
        </p:scale>
        <p:origin x="96" y="1022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02667FCD-9A9C-A3F1-D6F5-6ADA39DDD2C1}"/>
    <pc:docChg chg="mod addSld delSld modSld sldOrd">
      <pc:chgData name="MUNGIU PATRASCU Adriana-Nicoleta (SG)" userId="S::adriana-nicoleta.mungiu-patrascu@ec.europa.eu::5379f007-3537-4f8f-8e60-732e024de8d4" providerId="AD" clId="Web-{02667FCD-9A9C-A3F1-D6F5-6ADA39DDD2C1}" dt="2023-10-05T08:05:26.731" v="216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02667FCD-9A9C-A3F1-D6F5-6ADA39DDD2C1}" dt="2023-10-05T07:49:59.732" v="107" actId="20577"/>
        <pc:sldMkLst>
          <pc:docMk/>
          <pc:sldMk cId="341377607" sldId="385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7:49:59.732" v="107" actId="20577"/>
          <ac:spMkLst>
            <pc:docMk/>
            <pc:sldMk cId="341377607" sldId="385"/>
            <ac:spMk id="2" creationId="{5AB9ADF0-F000-02D5-FF62-792B0AFB904C}"/>
          </ac:spMkLst>
        </pc:spChg>
      </pc:sldChg>
      <pc:sldChg chg="addSp delSp modSp addCm modCm">
        <pc:chgData name="MUNGIU PATRASCU Adriana-Nicoleta (SG)" userId="S::adriana-nicoleta.mungiu-patrascu@ec.europa.eu::5379f007-3537-4f8f-8e60-732e024de8d4" providerId="AD" clId="Web-{02667FCD-9A9C-A3F1-D6F5-6ADA39DDD2C1}" dt="2023-10-05T08:03:22.414" v="186"/>
        <pc:sldMkLst>
          <pc:docMk/>
          <pc:sldMk cId="3585417196" sldId="387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8:00:32.877" v="175" actId="14100"/>
          <ac:spMkLst>
            <pc:docMk/>
            <pc:sldMk cId="3585417196" sldId="387"/>
            <ac:spMk id="3" creationId="{D0F21272-1A45-3D96-ACAB-A1B924B8F950}"/>
          </ac:spMkLst>
        </pc:spChg>
        <pc:picChg chg="add del mod">
          <ac:chgData name="MUNGIU PATRASCU Adriana-Nicoleta (SG)" userId="S::adriana-nicoleta.mungiu-patrascu@ec.europa.eu::5379f007-3537-4f8f-8e60-732e024de8d4" providerId="AD" clId="Web-{02667FCD-9A9C-A3F1-D6F5-6ADA39DDD2C1}" dt="2023-10-05T08:02:25.272" v="180"/>
          <ac:picMkLst>
            <pc:docMk/>
            <pc:sldMk cId="3585417196" sldId="387"/>
            <ac:picMk id="2" creationId="{1A44F3C6-36D3-5987-DDC0-463A09DDD801}"/>
          </ac:picMkLst>
        </pc:picChg>
        <pc:picChg chg="add mod">
          <ac:chgData name="MUNGIU PATRASCU Adriana-Nicoleta (SG)" userId="S::adriana-nicoleta.mungiu-patrascu@ec.europa.eu::5379f007-3537-4f8f-8e60-732e024de8d4" providerId="AD" clId="Web-{02667FCD-9A9C-A3F1-D6F5-6ADA39DDD2C1}" dt="2023-10-05T08:02:44.788" v="185" actId="14100"/>
          <ac:picMkLst>
            <pc:docMk/>
            <pc:sldMk cId="3585417196" sldId="387"/>
            <ac:picMk id="5" creationId="{4EFC7673-DE0C-A7DF-C862-D660CB9E175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02667FCD-9A9C-A3F1-D6F5-6ADA39DDD2C1}" dt="2023-10-05T08:03:22.414" v="186"/>
              <pc2:cmMkLst xmlns:pc2="http://schemas.microsoft.com/office/powerpoint/2019/9/main/command">
                <pc:docMk/>
                <pc:sldMk cId="3585417196" sldId="387"/>
                <pc2:cmMk id="{C039FE12-FE2E-4EB2-92F7-C661DD8C0DD9}"/>
              </pc2:cmMkLst>
            </pc226:cmChg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02667FCD-9A9C-A3F1-D6F5-6ADA39DDD2C1}" dt="2023-10-05T07:56:35.041" v="174"/>
              <pc2:cmMkLst xmlns:pc2="http://schemas.microsoft.com/office/powerpoint/2019/9/main/command">
                <pc:docMk/>
                <pc:sldMk cId="3585417196" sldId="387"/>
                <pc2:cmMk id="{80DEE62A-EE40-4090-8F2D-0FF3036870AB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02667FCD-9A9C-A3F1-D6F5-6ADA39DDD2C1}" dt="2023-10-05T07:56:10.400" v="173"/>
        <pc:sldMkLst>
          <pc:docMk/>
          <pc:sldMk cId="3145834194" sldId="388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7:51:24.360" v="122" actId="1076"/>
          <ac:spMkLst>
            <pc:docMk/>
            <pc:sldMk cId="3145834194" sldId="388"/>
            <ac:spMk id="3" creationId="{D0F21272-1A45-3D96-ACAB-A1B924B8F95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02667FCD-9A9C-A3F1-D6F5-6ADA39DDD2C1}" dt="2023-10-05T07:56:10.400" v="173"/>
              <pc2:cmMkLst xmlns:pc2="http://schemas.microsoft.com/office/powerpoint/2019/9/main/command">
                <pc:docMk/>
                <pc:sldMk cId="3145834194" sldId="388"/>
                <pc2:cmMk id="{9F00A9C0-CF07-464D-B0B3-0296979B180E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02667FCD-9A9C-A3F1-D6F5-6ADA39DDD2C1}" dt="2023-10-05T07:41:27.481" v="43" actId="20577"/>
        <pc:sldMkLst>
          <pc:docMk/>
          <pc:sldMk cId="989429845" sldId="390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7:41:27.481" v="43" actId="20577"/>
          <ac:spMkLst>
            <pc:docMk/>
            <pc:sldMk cId="989429845" sldId="390"/>
            <ac:spMk id="2" creationId="{5A1C0E58-6E5B-AC1F-A302-B18A8AF2927B}"/>
          </ac:spMkLst>
        </pc:spChg>
      </pc:sldChg>
      <pc:sldChg chg="delSp modSp addCm">
        <pc:chgData name="MUNGIU PATRASCU Adriana-Nicoleta (SG)" userId="S::adriana-nicoleta.mungiu-patrascu@ec.europa.eu::5379f007-3537-4f8f-8e60-732e024de8d4" providerId="AD" clId="Web-{02667FCD-9A9C-A3F1-D6F5-6ADA39DDD2C1}" dt="2023-10-05T08:05:26.731" v="216"/>
        <pc:sldMkLst>
          <pc:docMk/>
          <pc:sldMk cId="1680864048" sldId="391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7:41:36.403" v="45" actId="1076"/>
          <ac:spMkLst>
            <pc:docMk/>
            <pc:sldMk cId="1680864048" sldId="391"/>
            <ac:spMk id="18" creationId="{B589D752-9ABA-B71B-8F9B-41D23A61F56F}"/>
          </ac:spMkLst>
        </pc:spChg>
        <pc:picChg chg="del">
          <ac:chgData name="MUNGIU PATRASCU Adriana-Nicoleta (SG)" userId="S::adriana-nicoleta.mungiu-patrascu@ec.europa.eu::5379f007-3537-4f8f-8e60-732e024de8d4" providerId="AD" clId="Web-{02667FCD-9A9C-A3F1-D6F5-6ADA39DDD2C1}" dt="2023-10-05T07:41:30.965" v="44"/>
          <ac:picMkLst>
            <pc:docMk/>
            <pc:sldMk cId="1680864048" sldId="391"/>
            <ac:picMk id="7" creationId="{BF745832-2086-7D03-1073-3AA99A011DA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02667FCD-9A9C-A3F1-D6F5-6ADA39DDD2C1}" dt="2023-10-05T08:05:26.731" v="216"/>
              <pc2:cmMkLst xmlns:pc2="http://schemas.microsoft.com/office/powerpoint/2019/9/main/command">
                <pc:docMk/>
                <pc:sldMk cId="1680864048" sldId="391"/>
                <pc2:cmMk id="{2C8BFE15-848F-49EB-921E-94B297340B8F}"/>
              </pc2:cmMkLst>
            </pc226:cmChg>
          </p:ext>
        </pc:extLst>
      </pc:sldChg>
      <pc:sldChg chg="new del ord">
        <pc:chgData name="MUNGIU PATRASCU Adriana-Nicoleta (SG)" userId="S::adriana-nicoleta.mungiu-patrascu@ec.europa.eu::5379f007-3537-4f8f-8e60-732e024de8d4" providerId="AD" clId="Web-{02667FCD-9A9C-A3F1-D6F5-6ADA39DDD2C1}" dt="2023-10-05T07:53:46.364" v="126"/>
        <pc:sldMkLst>
          <pc:docMk/>
          <pc:sldMk cId="202804231" sldId="402"/>
        </pc:sldMkLst>
      </pc:sldChg>
      <pc:sldChg chg="modSp add del replId">
        <pc:chgData name="MUNGIU PATRASCU Adriana-Nicoleta (SG)" userId="S::adriana-nicoleta.mungiu-patrascu@ec.europa.eu::5379f007-3537-4f8f-8e60-732e024de8d4" providerId="AD" clId="Web-{02667FCD-9A9C-A3F1-D6F5-6ADA39DDD2C1}" dt="2023-10-05T07:54:30.678" v="137"/>
        <pc:sldMkLst>
          <pc:docMk/>
          <pc:sldMk cId="477080043" sldId="403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7:54:19.490" v="134" actId="20577"/>
          <ac:spMkLst>
            <pc:docMk/>
            <pc:sldMk cId="477080043" sldId="403"/>
            <ac:spMk id="4" creationId="{3076A2AC-BB27-3D24-D622-6B24B6EDBF23}"/>
          </ac:spMkLst>
        </pc:spChg>
      </pc:sldChg>
      <pc:sldChg chg="modSp add replId">
        <pc:chgData name="MUNGIU PATRASCU Adriana-Nicoleta (SG)" userId="S::adriana-nicoleta.mungiu-patrascu@ec.europa.eu::5379f007-3537-4f8f-8e60-732e024de8d4" providerId="AD" clId="Web-{02667FCD-9A9C-A3F1-D6F5-6ADA39DDD2C1}" dt="2023-10-05T08:04:53.167" v="215" actId="20577"/>
        <pc:sldMkLst>
          <pc:docMk/>
          <pc:sldMk cId="2196254128" sldId="404"/>
        </pc:sldMkLst>
        <pc:spChg chg="mod">
          <ac:chgData name="MUNGIU PATRASCU Adriana-Nicoleta (SG)" userId="S::adriana-nicoleta.mungiu-patrascu@ec.europa.eu::5379f007-3537-4f8f-8e60-732e024de8d4" providerId="AD" clId="Web-{02667FCD-9A9C-A3F1-D6F5-6ADA39DDD2C1}" dt="2023-10-05T08:04:53.167" v="215" actId="20577"/>
          <ac:spMkLst>
            <pc:docMk/>
            <pc:sldMk cId="2196254128" sldId="404"/>
            <ac:spMk id="3" creationId="{D0F21272-1A45-3D96-ACAB-A1B924B8F950}"/>
          </ac:spMkLst>
        </pc:spChg>
        <pc:spChg chg="mod">
          <ac:chgData name="MUNGIU PATRASCU Adriana-Nicoleta (SG)" userId="S::adriana-nicoleta.mungiu-patrascu@ec.europa.eu::5379f007-3537-4f8f-8e60-732e024de8d4" providerId="AD" clId="Web-{02667FCD-9A9C-A3F1-D6F5-6ADA39DDD2C1}" dt="2023-10-05T07:54:24.397" v="136" actId="20577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  <pc:docChgLst>
    <pc:chgData name="MINTZOLI Konstantina" userId="S::konstantina.mintzoli_netcompany.com#ext#@eceuropaeu.onmicrosoft.com::ad9e25b0-1e36-49d6-aba1-139db9ff0043" providerId="AD" clId="Web-{6BCC0631-2BAD-6BA2-89FF-3110A672ED64}"/>
    <pc:docChg chg="modSld">
      <pc:chgData name="MINTZOLI Konstantina" userId="S::konstantina.mintzoli_netcompany.com#ext#@eceuropaeu.onmicrosoft.com::ad9e25b0-1e36-49d6-aba1-139db9ff0043" providerId="AD" clId="Web-{6BCC0631-2BAD-6BA2-89FF-3110A672ED64}" dt="2023-10-05T10:00:28.961" v="9" actId="1076"/>
      <pc:docMkLst>
        <pc:docMk/>
      </pc:docMkLst>
      <pc:sldChg chg="modSp modCm">
        <pc:chgData name="MINTZOLI Konstantina" userId="S::konstantina.mintzoli_netcompany.com#ext#@eceuropaeu.onmicrosoft.com::ad9e25b0-1e36-49d6-aba1-139db9ff0043" providerId="AD" clId="Web-{6BCC0631-2BAD-6BA2-89FF-3110A672ED64}" dt="2023-10-05T09:58:13.550" v="1"/>
        <pc:sldMkLst>
          <pc:docMk/>
          <pc:sldMk cId="3585417196" sldId="387"/>
        </pc:sldMkLst>
        <pc:picChg chg="mod">
          <ac:chgData name="MINTZOLI Konstantina" userId="S::konstantina.mintzoli_netcompany.com#ext#@eceuropaeu.onmicrosoft.com::ad9e25b0-1e36-49d6-aba1-139db9ff0043" providerId="AD" clId="Web-{6BCC0631-2BAD-6BA2-89FF-3110A672ED64}" dt="2023-10-05T09:57:43.142" v="0" actId="1076"/>
          <ac:picMkLst>
            <pc:docMk/>
            <pc:sldMk cId="3585417196" sldId="387"/>
            <ac:picMk id="5" creationId="{4EFC7673-DE0C-A7DF-C862-D660CB9E175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NTZOLI Konstantina" userId="S::konstantina.mintzoli_netcompany.com#ext#@eceuropaeu.onmicrosoft.com::ad9e25b0-1e36-49d6-aba1-139db9ff0043" providerId="AD" clId="Web-{6BCC0631-2BAD-6BA2-89FF-3110A672ED64}" dt="2023-10-05T09:58:13.550" v="1"/>
              <pc2:cmMkLst xmlns:pc2="http://schemas.microsoft.com/office/powerpoint/2019/9/main/command">
                <pc:docMk/>
                <pc:sldMk cId="3585417196" sldId="387"/>
                <pc2:cmMk id="{80DEE62A-EE40-4090-8F2D-0FF3036870AB}"/>
              </pc2:cmMkLst>
            </pc226:cmChg>
          </p:ext>
        </pc:extLst>
      </pc:sldChg>
      <pc:sldChg chg="modSp delCm modCm">
        <pc:chgData name="MINTZOLI Konstantina" userId="S::konstantina.mintzoli_netcompany.com#ext#@eceuropaeu.onmicrosoft.com::ad9e25b0-1e36-49d6-aba1-139db9ff0043" providerId="AD" clId="Web-{6BCC0631-2BAD-6BA2-89FF-3110A672ED64}" dt="2023-10-05T10:00:28.961" v="9" actId="1076"/>
        <pc:sldMkLst>
          <pc:docMk/>
          <pc:sldMk cId="3145834194" sldId="388"/>
        </pc:sldMkLst>
        <pc:picChg chg="mod">
          <ac:chgData name="MINTZOLI Konstantina" userId="S::konstantina.mintzoli_netcompany.com#ext#@eceuropaeu.onmicrosoft.com::ad9e25b0-1e36-49d6-aba1-139db9ff0043" providerId="AD" clId="Web-{6BCC0631-2BAD-6BA2-89FF-3110A672ED64}" dt="2023-10-05T10:00:28.961" v="9" actId="1076"/>
          <ac:picMkLst>
            <pc:docMk/>
            <pc:sldMk cId="3145834194" sldId="388"/>
            <ac:picMk id="2" creationId="{C431FEEE-4A2F-D61D-C31C-F841E5E29AE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INTZOLI Konstantina" userId="S::konstantina.mintzoli_netcompany.com#ext#@eceuropaeu.onmicrosoft.com::ad9e25b0-1e36-49d6-aba1-139db9ff0043" providerId="AD" clId="Web-{6BCC0631-2BAD-6BA2-89FF-3110A672ED64}" dt="2023-10-05T09:59:06.583" v="4"/>
              <pc2:cmMkLst xmlns:pc2="http://schemas.microsoft.com/office/powerpoint/2019/9/main/command">
                <pc:docMk/>
                <pc:sldMk cId="3145834194" sldId="388"/>
                <pc2:cmMk id="{9F00A9C0-CF07-464D-B0B3-0296979B180E}"/>
              </pc2:cmMkLst>
            </pc226:cmChg>
          </p:ext>
        </pc:extLst>
      </pc:sldChg>
    </pc:docChg>
  </pc:docChgLst>
  <pc:docChgLst>
    <pc:chgData name="MINTZOLI Konstantina" userId="S::konstantina.mintzoli_netcompany.com#ext#@eceuropaeu.onmicrosoft.com::ad9e25b0-1e36-49d6-aba1-139db9ff0043" providerId="AD" clId="Web-{16EBBD19-D152-DE71-9AAB-55E0B2D17C08}"/>
    <pc:docChg chg="delSld modSld">
      <pc:chgData name="MINTZOLI Konstantina" userId="S::konstantina.mintzoli_netcompany.com#ext#@eceuropaeu.onmicrosoft.com::ad9e25b0-1e36-49d6-aba1-139db9ff0043" providerId="AD" clId="Web-{16EBBD19-D152-DE71-9AAB-55E0B2D17C08}" dt="2023-10-05T07:24:23.052" v="77" actId="1076"/>
      <pc:docMkLst>
        <pc:docMk/>
      </pc:docMkLst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19:26.761" v="14" actId="14100"/>
        <pc:sldMkLst>
          <pc:docMk/>
          <pc:sldMk cId="3409035608" sldId="281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19:26.761" v="14" actId="14100"/>
          <ac:spMkLst>
            <pc:docMk/>
            <pc:sldMk cId="3409035608" sldId="281"/>
            <ac:spMk id="2" creationId="{E694D838-2A33-85CC-E509-80CB861D7BE3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1:36.125" v="45" actId="20577"/>
        <pc:sldMkLst>
          <pc:docMk/>
          <pc:sldMk cId="2530400143" sldId="378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1:36.125" v="45" actId="20577"/>
          <ac:spMkLst>
            <pc:docMk/>
            <pc:sldMk cId="2530400143" sldId="378"/>
            <ac:spMk id="5" creationId="{A7066E75-891C-7A0B-98E3-E16661868918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19:14.214" v="13" actId="20577"/>
        <pc:sldMkLst>
          <pc:docMk/>
          <pc:sldMk cId="3650902255" sldId="381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19:14.214" v="13" actId="20577"/>
          <ac:spMkLst>
            <pc:docMk/>
            <pc:sldMk cId="3650902255" sldId="381"/>
            <ac:spMk id="34" creationId="{786784E9-A010-5635-C8F3-159D5BCDB5DE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2:03.501" v="53" actId="20577"/>
        <pc:sldMkLst>
          <pc:docMk/>
          <pc:sldMk cId="341377607" sldId="385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2:03.501" v="53" actId="20577"/>
          <ac:spMkLst>
            <pc:docMk/>
            <pc:sldMk cId="341377607" sldId="385"/>
            <ac:spMk id="2" creationId="{5AB9ADF0-F000-02D5-FF62-792B0AFB904C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1:39.515" v="47" actId="20577"/>
        <pc:sldMkLst>
          <pc:docMk/>
          <pc:sldMk cId="3585417196" sldId="387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1:39.515" v="47" actId="20577"/>
          <ac:spMkLst>
            <pc:docMk/>
            <pc:sldMk cId="3585417196" sldId="387"/>
            <ac:spMk id="3" creationId="{D0F21272-1A45-3D96-ACAB-A1B924B8F950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1:31.890" v="43" actId="20577"/>
        <pc:sldMkLst>
          <pc:docMk/>
          <pc:sldMk cId="3145834194" sldId="388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1:31.890" v="43" actId="20577"/>
          <ac:spMkLst>
            <pc:docMk/>
            <pc:sldMk cId="3145834194" sldId="388"/>
            <ac:spMk id="3" creationId="{D0F21272-1A45-3D96-ACAB-A1B924B8F950}"/>
          </ac:spMkLst>
        </pc:sp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3:30.894" v="71" actId="1076"/>
        <pc:sldMkLst>
          <pc:docMk/>
          <pc:sldMk cId="1260078522" sldId="389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3:23.300" v="69" actId="1076"/>
          <ac:spMkLst>
            <pc:docMk/>
            <pc:sldMk cId="1260078522" sldId="389"/>
            <ac:spMk id="4" creationId="{3076A2AC-BB27-3D24-D622-6B24B6EDBF23}"/>
          </ac:spMkLst>
        </pc:spChg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3:30.894" v="71" actId="1076"/>
          <ac:spMkLst>
            <pc:docMk/>
            <pc:sldMk cId="1260078522" sldId="389"/>
            <ac:spMk id="6" creationId="{9DDB76C5-E593-A4B9-29C0-CAAEA7905D3A}"/>
          </ac:spMkLst>
        </pc:spChg>
        <pc:graphicFrameChg chg="modGraphic">
          <ac:chgData name="MINTZOLI Konstantina" userId="S::konstantina.mintzoli_netcompany.com#ext#@eceuropaeu.onmicrosoft.com::ad9e25b0-1e36-49d6-aba1-139db9ff0043" providerId="AD" clId="Web-{16EBBD19-D152-DE71-9AAB-55E0B2D17C08}" dt="2023-10-05T07:22:34.080" v="63" actId="20577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">
        <pc:chgData name="MINTZOLI Konstantina" userId="S::konstantina.mintzoli_netcompany.com#ext#@eceuropaeu.onmicrosoft.com::ad9e25b0-1e36-49d6-aba1-139db9ff0043" providerId="AD" clId="Web-{16EBBD19-D152-DE71-9AAB-55E0B2D17C08}" dt="2023-10-05T07:23:12.972" v="67" actId="1076"/>
        <pc:sldMkLst>
          <pc:docMk/>
          <pc:sldMk cId="989429845" sldId="390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1:50.641" v="48" actId="20577"/>
          <ac:spMkLst>
            <pc:docMk/>
            <pc:sldMk cId="989429845" sldId="390"/>
            <ac:spMk id="2" creationId="{5A1C0E58-6E5B-AC1F-A302-B18A8AF2927B}"/>
          </ac:spMkLst>
        </pc:spChg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3:12.972" v="67" actId="1076"/>
          <ac:spMkLst>
            <pc:docMk/>
            <pc:sldMk cId="989429845" sldId="390"/>
            <ac:spMk id="6" creationId="{9DDB76C5-E593-A4B9-29C0-CAAEA7905D3A}"/>
          </ac:spMkLst>
        </pc:spChg>
      </pc:sldChg>
      <pc:sldChg chg="del">
        <pc:chgData name="MINTZOLI Konstantina" userId="S::konstantina.mintzoli_netcompany.com#ext#@eceuropaeu.onmicrosoft.com::ad9e25b0-1e36-49d6-aba1-139db9ff0043" providerId="AD" clId="Web-{16EBBD19-D152-DE71-9AAB-55E0B2D17C08}" dt="2023-10-05T07:17:39.320" v="0"/>
        <pc:sldMkLst>
          <pc:docMk/>
          <pc:sldMk cId="4275059056" sldId="400"/>
        </pc:sldMkLst>
      </pc:sldChg>
      <pc:sldChg chg="addSp modSp">
        <pc:chgData name="MINTZOLI Konstantina" userId="S::konstantina.mintzoli_netcompany.com#ext#@eceuropaeu.onmicrosoft.com::ad9e25b0-1e36-49d6-aba1-139db9ff0043" providerId="AD" clId="Web-{16EBBD19-D152-DE71-9AAB-55E0B2D17C08}" dt="2023-10-05T07:24:23.052" v="77" actId="1076"/>
        <pc:sldMkLst>
          <pc:docMk/>
          <pc:sldMk cId="3954184678" sldId="401"/>
        </pc:sldMkLst>
        <pc:spChg chg="mod">
          <ac:chgData name="MINTZOLI Konstantina" userId="S::konstantina.mintzoli_netcompany.com#ext#@eceuropaeu.onmicrosoft.com::ad9e25b0-1e36-49d6-aba1-139db9ff0043" providerId="AD" clId="Web-{16EBBD19-D152-DE71-9AAB-55E0B2D17C08}" dt="2023-10-05T07:24:18.536" v="76" actId="20577"/>
          <ac:spMkLst>
            <pc:docMk/>
            <pc:sldMk cId="3954184678" sldId="401"/>
            <ac:spMk id="9" creationId="{DB0EC617-1498-8AA8-93B6-A27836CE240D}"/>
          </ac:spMkLst>
        </pc:spChg>
        <pc:spChg chg="add mod ord">
          <ac:chgData name="MINTZOLI Konstantina" userId="S::konstantina.mintzoli_netcompany.com#ext#@eceuropaeu.onmicrosoft.com::ad9e25b0-1e36-49d6-aba1-139db9ff0043" providerId="AD" clId="Web-{16EBBD19-D152-DE71-9AAB-55E0B2D17C08}" dt="2023-10-05T07:24:23.052" v="77" actId="1076"/>
          <ac:spMkLst>
            <pc:docMk/>
            <pc:sldMk cId="3954184678" sldId="401"/>
            <ac:spMk id="137" creationId="{596C0E2C-D0EC-F397-50EB-421C2473BACF}"/>
          </ac:spMkLst>
        </pc:spChg>
        <pc:graphicFrameChg chg="modGraphic">
          <ac:chgData name="MINTZOLI Konstantina" userId="S::konstantina.mintzoli_netcompany.com#ext#@eceuropaeu.onmicrosoft.com::ad9e25b0-1e36-49d6-aba1-139db9ff0043" providerId="AD" clId="Web-{16EBBD19-D152-DE71-9AAB-55E0B2D17C08}" dt="2023-10-05T07:18:14.337" v="5" actId="20577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</pc:docChg>
  </pc:docChgLst>
  <pc:docChgLst>
    <pc:chgData name="MINTZOLI Konstantina" userId="S::konstantina.mintzoli_netcompany.com#ext#@eceuropaeu.onmicrosoft.com::ad9e25b0-1e36-49d6-aba1-139db9ff0043" providerId="AD" clId="Web-{3F372F72-82FB-5CCB-EC0B-B9EE14E8509D}"/>
    <pc:docChg chg="modSld">
      <pc:chgData name="MINTZOLI Konstantina" userId="S::konstantina.mintzoli_netcompany.com#ext#@eceuropaeu.onmicrosoft.com::ad9e25b0-1e36-49d6-aba1-139db9ff0043" providerId="AD" clId="Web-{3F372F72-82FB-5CCB-EC0B-B9EE14E8509D}" dt="2023-10-05T10:44:00.239" v="10" actId="1076"/>
      <pc:docMkLst>
        <pc:docMk/>
      </pc:docMkLst>
      <pc:sldChg chg="addSp delSp">
        <pc:chgData name="MINTZOLI Konstantina" userId="S::konstantina.mintzoli_netcompany.com#ext#@eceuropaeu.onmicrosoft.com::ad9e25b0-1e36-49d6-aba1-139db9ff0043" providerId="AD" clId="Web-{3F372F72-82FB-5CCB-EC0B-B9EE14E8509D}" dt="2023-10-05T10:43:15.409" v="6"/>
        <pc:sldMkLst>
          <pc:docMk/>
          <pc:sldMk cId="2530400143" sldId="378"/>
        </pc:sldMkLst>
        <pc:picChg chg="add del">
          <ac:chgData name="MINTZOLI Konstantina" userId="S::konstantina.mintzoli_netcompany.com#ext#@eceuropaeu.onmicrosoft.com::ad9e25b0-1e36-49d6-aba1-139db9ff0043" providerId="AD" clId="Web-{3F372F72-82FB-5CCB-EC0B-B9EE14E8509D}" dt="2023-10-05T10:43:15.409" v="6"/>
          <ac:picMkLst>
            <pc:docMk/>
            <pc:sldMk cId="2530400143" sldId="378"/>
            <ac:picMk id="3" creationId="{B9FA15E2-24F8-2187-EA5F-49EA9CD10287}"/>
          </ac:picMkLst>
        </pc:picChg>
      </pc:sldChg>
      <pc:sldChg chg="addSp delSp modSp delCm">
        <pc:chgData name="MINTZOLI Konstantina" userId="S::konstantina.mintzoli_netcompany.com#ext#@eceuropaeu.onmicrosoft.com::ad9e25b0-1e36-49d6-aba1-139db9ff0043" providerId="AD" clId="Web-{3F372F72-82FB-5CCB-EC0B-B9EE14E8509D}" dt="2023-10-05T10:44:00.239" v="10" actId="1076"/>
        <pc:sldMkLst>
          <pc:docMk/>
          <pc:sldMk cId="3585417196" sldId="387"/>
        </pc:sldMkLst>
        <pc:picChg chg="del">
          <ac:chgData name="MINTZOLI Konstantina" userId="S::konstantina.mintzoli_netcompany.com#ext#@eceuropaeu.onmicrosoft.com::ad9e25b0-1e36-49d6-aba1-139db9ff0043" providerId="AD" clId="Web-{3F372F72-82FB-5CCB-EC0B-B9EE14E8509D}" dt="2023-10-05T10:43:10.941" v="3"/>
          <ac:picMkLst>
            <pc:docMk/>
            <pc:sldMk cId="3585417196" sldId="387"/>
            <ac:picMk id="5" creationId="{4EFC7673-DE0C-A7DF-C862-D660CB9E1758}"/>
          </ac:picMkLst>
        </pc:picChg>
        <pc:picChg chg="add del mod">
          <ac:chgData name="MINTZOLI Konstantina" userId="S::konstantina.mintzoli_netcompany.com#ext#@eceuropaeu.onmicrosoft.com::ad9e25b0-1e36-49d6-aba1-139db9ff0043" providerId="AD" clId="Web-{3F372F72-82FB-5CCB-EC0B-B9EE14E8509D}" dt="2023-10-05T10:43:44.176" v="8"/>
          <ac:picMkLst>
            <pc:docMk/>
            <pc:sldMk cId="3585417196" sldId="387"/>
            <ac:picMk id="7" creationId="{CDC4D113-5096-E388-7AAA-4014EE8B73E1}"/>
          </ac:picMkLst>
        </pc:picChg>
        <pc:picChg chg="add mod">
          <ac:chgData name="MINTZOLI Konstantina" userId="S::konstantina.mintzoli_netcompany.com#ext#@eceuropaeu.onmicrosoft.com::ad9e25b0-1e36-49d6-aba1-139db9ff0043" providerId="AD" clId="Web-{3F372F72-82FB-5CCB-EC0B-B9EE14E8509D}" dt="2023-10-05T10:44:00.239" v="10" actId="1076"/>
          <ac:picMkLst>
            <pc:docMk/>
            <pc:sldMk cId="3585417196" sldId="387"/>
            <ac:picMk id="9" creationId="{E80EFB1A-6727-31A4-F523-631038A8E52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INTZOLI Konstantina" userId="S::konstantina.mintzoli_netcompany.com#ext#@eceuropaeu.onmicrosoft.com::ad9e25b0-1e36-49d6-aba1-139db9ff0043" providerId="AD" clId="Web-{3F372F72-82FB-5CCB-EC0B-B9EE14E8509D}" dt="2023-10-05T10:42:25.158" v="0"/>
              <pc2:cmMkLst xmlns:pc2="http://schemas.microsoft.com/office/powerpoint/2019/9/main/command">
                <pc:docMk/>
                <pc:sldMk cId="3585417196" sldId="387"/>
                <pc2:cmMk id="{C039FE12-FE2E-4EB2-92F7-C661DD8C0DD9}"/>
              </pc2:cmMkLst>
            </pc226:cmChg>
            <pc226:cmChg xmlns:pc226="http://schemas.microsoft.com/office/powerpoint/2022/06/main/command" chg="del">
              <pc226:chgData name="MINTZOLI Konstantina" userId="S::konstantina.mintzoli_netcompany.com#ext#@eceuropaeu.onmicrosoft.com::ad9e25b0-1e36-49d6-aba1-139db9ff0043" providerId="AD" clId="Web-{3F372F72-82FB-5CCB-EC0B-B9EE14E8509D}" dt="2023-10-05T10:42:45.034" v="1"/>
              <pc2:cmMkLst xmlns:pc2="http://schemas.microsoft.com/office/powerpoint/2019/9/main/command">
                <pc:docMk/>
                <pc:sldMk cId="3585417196" sldId="387"/>
                <pc2:cmMk id="{80DEE62A-EE40-4090-8F2D-0FF3036870AB}"/>
              </pc2:cmMkLst>
            </pc226:cmChg>
          </p:ext>
        </pc:extLst>
      </pc:sldChg>
      <pc:sldChg chg="delCm">
        <pc:chgData name="MINTZOLI Konstantina" userId="S::konstantina.mintzoli_netcompany.com#ext#@eceuropaeu.onmicrosoft.com::ad9e25b0-1e36-49d6-aba1-139db9ff0043" providerId="AD" clId="Web-{3F372F72-82FB-5CCB-EC0B-B9EE14E8509D}" dt="2023-10-05T10:43:10.394" v="2"/>
        <pc:sldMkLst>
          <pc:docMk/>
          <pc:sldMk cId="1680864048" sldId="3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INTZOLI Konstantina" userId="S::konstantina.mintzoli_netcompany.com#ext#@eceuropaeu.onmicrosoft.com::ad9e25b0-1e36-49d6-aba1-139db9ff0043" providerId="AD" clId="Web-{3F372F72-82FB-5CCB-EC0B-B9EE14E8509D}" dt="2023-10-05T10:43:10.394" v="2"/>
              <pc2:cmMkLst xmlns:pc2="http://schemas.microsoft.com/office/powerpoint/2019/9/main/command">
                <pc:docMk/>
                <pc:sldMk cId="1680864048" sldId="391"/>
                <pc2:cmMk id="{2C8BFE15-848F-49EB-921E-94B297340B8F}"/>
              </pc2:cmMkLst>
            </pc226:cmChg>
          </p:ext>
        </pc:ext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848BD7-047C-465C-BFCB-C1D411E8CBB6}">
      <dgm:prSet custT="1"/>
      <dgm:spPr/>
      <dgm:t>
        <a:bodyPr/>
        <a:lstStyle/>
        <a:p>
          <a:pPr rtl="0"/>
          <a:r>
            <a:rPr lang="en-US" sz="1600" dirty="0"/>
            <a:t>1. Creation of a team </a:t>
          </a:r>
          <a:r>
            <a:rPr lang="en-US" sz="1600" dirty="0">
              <a:latin typeface="Calibri Light" panose="020F0302020204030204"/>
            </a:rPr>
            <a:t>(up to 7 students)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/>
        <a:lstStyle/>
        <a:p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/>
        <a:lstStyle/>
        <a:p>
          <a:r>
            <a:rPr lang="en-US" sz="1600"/>
            <a:t>1</a:t>
          </a:r>
        </a:p>
      </dgm:t>
    </dgm:pt>
    <dgm:pt modelId="{D3C1444C-B1D9-4AC1-8169-C2CEB7AA2976}">
      <dgm:prSet custT="1"/>
      <dgm:spPr/>
      <dgm:t>
        <a:bodyPr/>
        <a:lstStyle/>
        <a:p>
          <a:r>
            <a:rPr lang="en-US" sz="1600" b="0" dirty="0"/>
            <a:t>Select a topic and produce a video</a:t>
          </a:r>
        </a:p>
      </dgm:t>
    </dgm:pt>
    <dgm:pt modelId="{1F22BC44-02FB-4B36-88EC-9BD5C89AD491}" type="parTrans" cxnId="{1D6A084B-76F2-4FA1-A599-225204FD4C73}">
      <dgm:prSet/>
      <dgm:spPr/>
      <dgm:t>
        <a:bodyPr/>
        <a:lstStyle/>
        <a:p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/>
        <a:lstStyle/>
        <a:p>
          <a:r>
            <a:rPr lang="en-US" sz="1600"/>
            <a:t>2</a:t>
          </a:r>
        </a:p>
      </dgm:t>
    </dgm:pt>
    <dgm:pt modelId="{1422FEE1-AF63-432D-A9CA-47DC7E6434A4}">
      <dgm:prSet custT="1"/>
      <dgm:spPr/>
      <dgm:t>
        <a:bodyPr/>
        <a:lstStyle/>
        <a:p>
          <a:r>
            <a:rPr lang="en-US" sz="1600" dirty="0"/>
            <a:t>Evaluation of the eligibility of the video </a:t>
          </a:r>
        </a:p>
      </dgm:t>
    </dgm:pt>
    <dgm:pt modelId="{555B848B-78DA-42ED-95F1-603598141EEA}" type="parTrans" cxnId="{377C4266-1C50-4F66-98C5-E19100E2BCBD}">
      <dgm:prSet/>
      <dgm:spPr/>
      <dgm:t>
        <a:bodyPr/>
        <a:lstStyle/>
        <a:p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/>
        <a:lstStyle/>
        <a:p>
          <a:r>
            <a:rPr lang="en-US" sz="1600"/>
            <a:t>4</a:t>
          </a:r>
        </a:p>
      </dgm:t>
    </dgm:pt>
    <dgm:pt modelId="{69601D1D-D13A-4F28-9C09-9D36726F3D3A}">
      <dgm:prSet custT="1"/>
      <dgm:spPr/>
      <dgm:t>
        <a:bodyPr/>
        <a:lstStyle/>
        <a:p>
          <a:pPr rtl="0"/>
          <a:r>
            <a:rPr lang="en-US" sz="1600" dirty="0"/>
            <a:t>Publication of the eligible videos</a:t>
          </a:r>
          <a:r>
            <a:rPr lang="en-US" sz="1600" dirty="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/>
        <a:lstStyle/>
        <a:p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/>
        <a:lstStyle/>
        <a:p>
          <a:r>
            <a:rPr lang="en-US" sz="1600"/>
            <a:t>5</a:t>
          </a:r>
        </a:p>
      </dgm:t>
    </dgm:pt>
    <dgm:pt modelId="{3C58851D-79BF-41CA-8737-BFFB7BBC1581}">
      <dgm:prSet custT="1"/>
      <dgm:spPr/>
      <dgm:t>
        <a:bodyPr/>
        <a:lstStyle/>
        <a:p>
          <a:r>
            <a:rPr lang="en-US" sz="1600" dirty="0"/>
            <a:t>Public voting</a:t>
          </a:r>
        </a:p>
      </dgm:t>
    </dgm:pt>
    <dgm:pt modelId="{4830469B-2C92-42B2-9795-28CACABD8B44}" type="parTrans" cxnId="{40E3AB1E-1A0C-4894-B5D1-F40CC0C598D5}">
      <dgm:prSet/>
      <dgm:spPr/>
      <dgm:t>
        <a:bodyPr/>
        <a:lstStyle/>
        <a:p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/>
        <a:lstStyle/>
        <a:p>
          <a:r>
            <a:rPr lang="en-US" sz="1600"/>
            <a:t>6</a:t>
          </a:r>
        </a:p>
      </dgm:t>
    </dgm:pt>
    <dgm:pt modelId="{EE825BB8-CA63-4008-B81A-C04AA9FABAC0}">
      <dgm:prSet custT="1"/>
      <dgm:spPr/>
      <dgm:t>
        <a:bodyPr/>
        <a:lstStyle/>
        <a:p>
          <a:r>
            <a:rPr lang="en-US" sz="1600" dirty="0"/>
            <a:t>Award</a:t>
          </a:r>
        </a:p>
      </dgm:t>
    </dgm:pt>
    <dgm:pt modelId="{0B93B611-9CBF-4425-8476-F8EE96C9514B}" type="parTrans" cxnId="{9BF24C51-C0E6-41FC-AF68-400682E826B4}">
      <dgm:prSet/>
      <dgm:spPr/>
      <dgm:t>
        <a:bodyPr/>
        <a:lstStyle/>
        <a:p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/>
        <a:lstStyle/>
        <a:p>
          <a:r>
            <a:rPr lang="en-US" sz="1600"/>
            <a:t>8</a:t>
          </a:r>
        </a:p>
      </dgm:t>
    </dgm:pt>
    <dgm:pt modelId="{3831B492-50E5-42B5-8DFF-4D1840B90CAE}">
      <dgm:prSet custT="1"/>
      <dgm:spPr/>
      <dgm:t>
        <a:bodyPr/>
        <a:lstStyle/>
        <a:p>
          <a:r>
            <a:rPr lang="en-US" sz="1600" dirty="0"/>
            <a:t>Jury evaluation</a:t>
          </a:r>
        </a:p>
      </dgm:t>
    </dgm:pt>
    <dgm:pt modelId="{6194A0F0-F264-469C-B424-9803D27189D7}" type="parTrans" cxnId="{2F035166-AB3C-4A6D-A3E9-31490C0CF7BD}">
      <dgm:prSet/>
      <dgm:spPr/>
      <dgm:t>
        <a:bodyPr/>
        <a:lstStyle/>
        <a:p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/>
        <a:lstStyle/>
        <a:p>
          <a:r>
            <a:rPr lang="en-US" sz="1600"/>
            <a:t>7</a:t>
          </a:r>
        </a:p>
      </dgm:t>
    </dgm:pt>
    <dgm:pt modelId="{CFF3C56A-79D8-42D5-B3B4-0616AC567C12}">
      <dgm:prSet custT="1"/>
      <dgm:spPr/>
      <dgm:t>
        <a:bodyPr/>
        <a:lstStyle/>
        <a:p>
          <a:r>
            <a:rPr lang="en-US" sz="1600" dirty="0"/>
            <a:t>Submission of the application</a:t>
          </a:r>
        </a:p>
      </dgm:t>
    </dgm:pt>
    <dgm:pt modelId="{7D9BF853-2354-42E8-B296-FCBAD7E641AC}" type="parTrans" cxnId="{A0FA1C17-0606-43DB-BC42-1430DE0EAD2B}">
      <dgm:prSet/>
      <dgm:spPr/>
      <dgm:t>
        <a:bodyPr/>
        <a:lstStyle/>
        <a:p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/>
        <a:lstStyle/>
        <a:p>
          <a:r>
            <a:rPr lang="en-GB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C729BF-976D-48D5-BFAA-28E0F1026B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dirty="0">
              <a:latin typeface="EC Square Sans Pro" panose="02000506040000020004"/>
            </a:rPr>
            <a:t>ECI website</a:t>
          </a:r>
          <a:r>
            <a:rPr lang="en-IE" baseline="0" dirty="0">
              <a:latin typeface="EC Square Sans Pro" panose="02000506040000020004"/>
            </a:rPr>
            <a:t>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1"/>
            </a:rPr>
            <a:t>https://europa.eu/citizens-initiative/</a:t>
          </a:r>
          <a:r>
            <a:rPr lang="en-IE" baseline="0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dirty="0">
              <a:latin typeface="EC Square Sans Pro" panose="02000506040000020004"/>
            </a:rPr>
            <a:t>ECI Forum </a:t>
          </a:r>
          <a:r>
            <a:rPr lang="en-IE" baseline="0" dirty="0" err="1">
              <a:latin typeface="EC Square Sans Pro" panose="02000506040000020004"/>
            </a:rPr>
            <a:t>websitE</a:t>
          </a:r>
          <a:r>
            <a:rPr lang="en-IE" baseline="0" dirty="0">
              <a:latin typeface="EC Square Sans Pro" panose="02000506040000020004"/>
            </a:rPr>
            <a:t>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2"/>
            </a:rPr>
            <a:t>https://europa.eu/citizens-initiative-forum/</a:t>
          </a:r>
          <a:r>
            <a:rPr lang="en-IE" baseline="0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dirty="0">
              <a:latin typeface="EC Square Sans Pro" panose="02000506040000020004"/>
            </a:rPr>
            <a:t>monthly newsletter </a:t>
          </a:r>
          <a:r>
            <a:rPr lang="en-IE" baseline="0" dirty="0">
              <a:latin typeface="EC Square Sans Pro" panose="02000506040000020004"/>
            </a:rPr>
            <a:t>(EN</a:t>
          </a:r>
          <a:r>
            <a:rPr lang="pl-PL" baseline="0" dirty="0"/>
            <a:t>+ 23 </a:t>
          </a:r>
          <a:r>
            <a:rPr lang="en-US" baseline="0" dirty="0">
              <a:latin typeface="EC Square Sans Pro" panose="02000506040000020004"/>
            </a:rPr>
            <a:t>EU </a:t>
          </a:r>
          <a:r>
            <a:rPr lang="pl-PL" baseline="0" dirty="0"/>
            <a:t>languages</a:t>
          </a:r>
          <a:r>
            <a:rPr lang="en-IE" baseline="0" dirty="0">
              <a:latin typeface="EC Square Sans Pro" panose="02000506040000020004"/>
            </a:rPr>
            <a:t>)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IE" b="1" baseline="0" dirty="0">
              <a:latin typeface="EC Square Sans Pro" panose="02000506040000020004"/>
            </a:rPr>
            <a:t>ECI EDUCATIONAL TOOLKIT </a:t>
          </a:r>
          <a:r>
            <a:rPr lang="en-IE" baseline="0" dirty="0">
              <a:hlinkClick xmlns:r="http://schemas.openxmlformats.org/officeDocument/2006/relationships" r:id="rId4"/>
            </a:rPr>
            <a:t>https://citizens-initiative.europa.eu/schools/eci-educational-toolkit</a:t>
          </a:r>
          <a:r>
            <a:rPr lang="en-IE" dirty="0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l-PL" b="1" baseline="0" dirty="0"/>
            <a:t>FB grou</a:t>
          </a:r>
          <a:r>
            <a:rPr lang="en-US" b="1" baseline="0" dirty="0">
              <a:latin typeface="EC Square Sans Pro" panose="02000506040000020004"/>
            </a:rPr>
            <a:t>P</a:t>
          </a:r>
          <a:r>
            <a:rPr lang="pl-PL" baseline="0" dirty="0"/>
            <a:t> </a:t>
          </a:r>
          <a:r>
            <a:rPr lang="en-GB" u="sng" baseline="0" dirty="0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43C65FD1-72E7-4814-866C-408CD9A73A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dirty="0">
              <a:latin typeface="EC Square Sans Pro" panose="02000506040000020004"/>
            </a:rPr>
            <a:t>Local contacts</a:t>
          </a:r>
        </a:p>
        <a:p>
          <a:pPr>
            <a:lnSpc>
              <a:spcPct val="100000"/>
            </a:lnSpc>
            <a:defRPr cap="all"/>
          </a:pPr>
          <a:r>
            <a:rPr lang="en-IE" baseline="0" dirty="0">
              <a:latin typeface="EC Square Sans Pro" panose="02000506040000020004"/>
            </a:rPr>
            <a:t>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6"/>
            </a:rPr>
            <a:t>ECI Ambassadors</a:t>
          </a:r>
          <a:r>
            <a:rPr lang="en-IE" baseline="0" dirty="0">
              <a:latin typeface="EC Square Sans Pro" panose="02000506040000020004"/>
            </a:rPr>
            <a:t> &amp;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7"/>
            </a:rPr>
            <a:t>National Contact Points</a:t>
          </a:r>
          <a:r>
            <a:rPr lang="en-IE" baseline="0" dirty="0">
              <a:latin typeface="EC Square Sans Pro" panose="02000506040000020004"/>
            </a:rPr>
            <a:t> </a:t>
          </a:r>
          <a:endParaRPr lang="en-US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/>
        <a:lstStyle/>
        <a:p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 b="1" baseline="0" dirty="0" err="1">
              <a:latin typeface="EC Square Sans Pro" panose="02000506040000020004"/>
            </a:rPr>
            <a:t>CitizenCentral</a:t>
          </a:r>
          <a:r>
            <a:rPr lang="en-IE" b="1" baseline="0" dirty="0">
              <a:latin typeface="EC Square Sans Pro" panose="02000506040000020004"/>
            </a:rPr>
            <a:t> Podcast</a:t>
          </a:r>
          <a:r>
            <a:rPr lang="en-IE" baseline="0" dirty="0">
              <a:latin typeface="EC Square Sans Pro" panose="02000506040000020004"/>
            </a:rPr>
            <a:t> </a:t>
          </a:r>
          <a:r>
            <a:rPr lang="en-IE" baseline="0" dirty="0">
              <a:latin typeface="EC Square Sans Pro" panose="02000506040000020004"/>
              <a:hlinkClick xmlns:r="http://schemas.openxmlformats.org/officeDocument/2006/relationships" r:id="rId8"/>
            </a:rPr>
            <a:t>https://europa.eu/citizens-initiative/citizencentral-podcast_en</a:t>
          </a:r>
          <a:r>
            <a:rPr lang="en-IE" baseline="0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/>
        <a:lstStyle/>
        <a:p>
          <a:endParaRPr lang="en-US"/>
        </a:p>
      </dgm:t>
    </dgm:pt>
    <dgm:pt modelId="{0442FB89-8A8E-4574-89B2-BFEE5AF69CA3}" type="sibTrans" cxnId="{87869E3D-7228-412C-99A3-9DCF9EECDAA6}">
      <dgm:prSet/>
      <dgm:spPr/>
      <dgm:t>
        <a:bodyPr/>
        <a:lstStyle/>
        <a:p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 Creation of a team </a:t>
          </a:r>
          <a:r>
            <a:rPr lang="en-US" sz="1600" kern="1200" dirty="0">
              <a:latin typeface="Calibri Light" panose="020F0302020204030204"/>
            </a:rPr>
            <a:t>(up to 7 students)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Select a topic and produce a video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3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Submission of the application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Evaluation of the eligibility of the video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Publication of the eligible videos</a:t>
          </a:r>
          <a:r>
            <a:rPr lang="en-US" sz="1600" kern="1200" dirty="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 voting</a:t>
          </a:r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7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Jury evaluation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8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Award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484681" y="735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704513" y="220567"/>
          <a:ext cx="591855" cy="591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154933" y="1353547"/>
          <a:ext cx="1691015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>
              <a:latin typeface="EC Square Sans Pro" panose="02000506040000020004"/>
            </a:rPr>
            <a:t>ECI website</a:t>
          </a:r>
          <a:r>
            <a:rPr lang="en-IE" sz="1100" kern="1200" baseline="0" dirty="0">
              <a:latin typeface="EC Square Sans Pro" panose="02000506040000020004"/>
            </a:rPr>
            <a:t>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</a:t>
          </a:r>
          <a:r>
            <a:rPr lang="en-IE" sz="1100" kern="1200" baseline="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54933" y="1353547"/>
        <a:ext cx="1691015" cy="676406"/>
      </dsp:txXfrm>
    </dsp:sp>
    <dsp:sp modelId="{A2D11FBB-B08A-4AA5-9A56-CB192B6AF451}">
      <dsp:nvSpPr>
        <dsp:cNvPr id="0" name=""/>
        <dsp:cNvSpPr/>
      </dsp:nvSpPr>
      <dsp:spPr>
        <a:xfrm>
          <a:off x="2471624" y="735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691456" y="220567"/>
          <a:ext cx="591855" cy="59185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141876" y="1353547"/>
          <a:ext cx="1691015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>
              <a:latin typeface="EC Square Sans Pro" panose="02000506040000020004"/>
            </a:rPr>
            <a:t>ECI Forum </a:t>
          </a:r>
          <a:r>
            <a:rPr lang="en-IE" sz="1100" kern="1200" baseline="0" dirty="0" err="1">
              <a:latin typeface="EC Square Sans Pro" panose="02000506040000020004"/>
            </a:rPr>
            <a:t>websitE</a:t>
          </a:r>
          <a:r>
            <a:rPr lang="en-IE" sz="1100" kern="1200" baseline="0" dirty="0">
              <a:latin typeface="EC Square Sans Pro" panose="02000506040000020004"/>
            </a:rPr>
            <a:t>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6"/>
            </a:rPr>
            <a:t>https://europa.eu/citizens-initiative-forum/</a:t>
          </a:r>
          <a:r>
            <a:rPr lang="en-IE" sz="1100" kern="1200" baseline="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141876" y="1353547"/>
        <a:ext cx="1691015" cy="676406"/>
      </dsp:txXfrm>
    </dsp:sp>
    <dsp:sp modelId="{1C61C415-2823-424F-A179-4E3A2B72F838}">
      <dsp:nvSpPr>
        <dsp:cNvPr id="0" name=""/>
        <dsp:cNvSpPr/>
      </dsp:nvSpPr>
      <dsp:spPr>
        <a:xfrm>
          <a:off x="4467724" y="735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87556" y="220567"/>
          <a:ext cx="591855" cy="591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28820" y="1353547"/>
          <a:ext cx="1709329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>
              <a:latin typeface="EC Square Sans Pro" panose="02000506040000020004"/>
            </a:rPr>
            <a:t>monthly newsletter </a:t>
          </a:r>
          <a:r>
            <a:rPr lang="en-IE" sz="1100" kern="1200" baseline="0" dirty="0">
              <a:latin typeface="EC Square Sans Pro" panose="02000506040000020004"/>
            </a:rPr>
            <a:t>(EN</a:t>
          </a:r>
          <a:r>
            <a:rPr lang="pl-PL" sz="1100" kern="1200" baseline="0" dirty="0"/>
            <a:t>+ 23 </a:t>
          </a:r>
          <a:r>
            <a:rPr lang="en-US" sz="1100" kern="1200" baseline="0" dirty="0">
              <a:latin typeface="EC Square Sans Pro" panose="02000506040000020004"/>
            </a:rPr>
            <a:t>EU </a:t>
          </a:r>
          <a:r>
            <a:rPr lang="pl-PL" sz="1100" kern="1200" baseline="0" dirty="0"/>
            <a:t>languages</a:t>
          </a:r>
          <a:r>
            <a:rPr lang="en-IE" sz="1100" kern="1200" baseline="0" dirty="0">
              <a:latin typeface="EC Square Sans Pro" panose="02000506040000020004"/>
            </a:rPr>
            <a:t>)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28820" y="1353547"/>
        <a:ext cx="1709329" cy="676406"/>
      </dsp:txXfrm>
    </dsp:sp>
    <dsp:sp modelId="{D18826C4-C28D-4345-937A-5A7B7F74B1EA}">
      <dsp:nvSpPr>
        <dsp:cNvPr id="0" name=""/>
        <dsp:cNvSpPr/>
      </dsp:nvSpPr>
      <dsp:spPr>
        <a:xfrm>
          <a:off x="6748786" y="735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968618" y="220567"/>
          <a:ext cx="591855" cy="59185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134077" y="1353547"/>
          <a:ext cx="2260938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>
              <a:latin typeface="EC Square Sans Pro" panose="02000506040000020004"/>
            </a:rPr>
            <a:t>ECI EDUCATIONAL TOOLKIT </a:t>
          </a:r>
          <a:r>
            <a:rPr lang="en-IE" sz="1100" kern="1200" baseline="0" dirty="0">
              <a:hlinkClick xmlns:r="http://schemas.openxmlformats.org/officeDocument/2006/relationships" r:id="rId12"/>
            </a:rPr>
            <a:t>https://citizens-initiative.europa.eu/schools/eci-educational-toolkit</a:t>
          </a:r>
          <a:r>
            <a:rPr lang="en-IE" sz="1100" kern="1200" dirty="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134077" y="1353547"/>
        <a:ext cx="2260938" cy="676406"/>
      </dsp:txXfrm>
    </dsp:sp>
    <dsp:sp modelId="{08EFE1CF-5CD9-4995-97D7-5CE37BA40CB8}">
      <dsp:nvSpPr>
        <dsp:cNvPr id="0" name=""/>
        <dsp:cNvSpPr/>
      </dsp:nvSpPr>
      <dsp:spPr>
        <a:xfrm>
          <a:off x="1772271" y="2452707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1992103" y="2672539"/>
          <a:ext cx="591855" cy="59185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157561" y="3805520"/>
          <a:ext cx="2260938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 err="1">
              <a:latin typeface="EC Square Sans Pro" panose="02000506040000020004"/>
            </a:rPr>
            <a:t>CitizenCentral</a:t>
          </a:r>
          <a:r>
            <a:rPr lang="en-IE" sz="1100" b="1" kern="1200" baseline="0" dirty="0">
              <a:latin typeface="EC Square Sans Pro" panose="02000506040000020004"/>
            </a:rPr>
            <a:t> Podcast</a:t>
          </a:r>
          <a:r>
            <a:rPr lang="en-IE" sz="1100" kern="1200" baseline="0" dirty="0">
              <a:latin typeface="EC Square Sans Pro" panose="02000506040000020004"/>
            </a:rPr>
            <a:t>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15"/>
            </a:rPr>
            <a:t>https://europa.eu/citizens-initiative/citizencentral-podcast_en</a:t>
          </a:r>
          <a:r>
            <a:rPr lang="en-IE" sz="1100" kern="1200" baseline="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157561" y="3805520"/>
        <a:ext cx="2260938" cy="676406"/>
      </dsp:txXfrm>
    </dsp:sp>
    <dsp:sp modelId="{2D72B56C-5F20-4DF5-8D2E-A9FEF5D2800B}">
      <dsp:nvSpPr>
        <dsp:cNvPr id="0" name=""/>
        <dsp:cNvSpPr/>
      </dsp:nvSpPr>
      <dsp:spPr>
        <a:xfrm>
          <a:off x="4044176" y="2452707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008" y="2672539"/>
          <a:ext cx="591855" cy="591855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14428" y="3805520"/>
          <a:ext cx="1691015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100" b="1" kern="1200" baseline="0" dirty="0"/>
            <a:t>FB grou</a:t>
          </a:r>
          <a:r>
            <a:rPr lang="en-US" sz="1100" b="1" kern="1200" baseline="0" dirty="0">
              <a:latin typeface="EC Square Sans Pro" panose="02000506040000020004"/>
            </a:rPr>
            <a:t>P</a:t>
          </a:r>
          <a:r>
            <a:rPr lang="pl-PL" sz="1100" kern="1200" baseline="0" dirty="0"/>
            <a:t> </a:t>
          </a:r>
          <a:r>
            <a:rPr lang="en-GB" sz="1100" u="sng" kern="1200" baseline="0" dirty="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14428" y="3805520"/>
        <a:ext cx="1691015" cy="676406"/>
      </dsp:txXfrm>
    </dsp:sp>
    <dsp:sp modelId="{AE674CF9-A5C7-489F-84F1-184920C14ED9}">
      <dsp:nvSpPr>
        <dsp:cNvPr id="0" name=""/>
        <dsp:cNvSpPr/>
      </dsp:nvSpPr>
      <dsp:spPr>
        <a:xfrm>
          <a:off x="6031119" y="2452707"/>
          <a:ext cx="1031519" cy="1031519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250951" y="2672539"/>
          <a:ext cx="591855" cy="591855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701371" y="3805520"/>
          <a:ext cx="1691015" cy="67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b="1" kern="1200" baseline="0" dirty="0">
              <a:latin typeface="EC Square Sans Pro" panose="02000506040000020004"/>
            </a:rPr>
            <a:t>Local contacts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 baseline="0" dirty="0">
              <a:latin typeface="EC Square Sans Pro" panose="02000506040000020004"/>
            </a:rPr>
            <a:t>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21"/>
            </a:rPr>
            <a:t>ECI Ambassadors</a:t>
          </a:r>
          <a:r>
            <a:rPr lang="en-IE" sz="1100" kern="1200" baseline="0" dirty="0">
              <a:latin typeface="EC Square Sans Pro" panose="02000506040000020004"/>
            </a:rPr>
            <a:t> &amp; </a:t>
          </a:r>
          <a:r>
            <a:rPr lang="en-IE" sz="1100" kern="1200" baseline="0" dirty="0">
              <a:latin typeface="EC Square Sans Pro" panose="02000506040000020004"/>
              <a:hlinkClick xmlns:r="http://schemas.openxmlformats.org/officeDocument/2006/relationships" r:id="rId22"/>
            </a:rPr>
            <a:t>National Contact Points</a:t>
          </a:r>
          <a:r>
            <a:rPr lang="en-IE" sz="1100" kern="1200" baseline="0" dirty="0">
              <a:latin typeface="EC Square Sans Pro" panose="02000506040000020004"/>
            </a:rPr>
            <a:t> </a:t>
          </a:r>
          <a:endParaRPr lang="en-US" sz="1100" kern="1200" dirty="0">
            <a:latin typeface="EC Square Sans Pro" panose="02000506040000020004"/>
          </a:endParaRPr>
        </a:p>
      </dsp:txBody>
      <dsp:txXfrm>
        <a:off x="5701371" y="3805520"/>
        <a:ext cx="1691015" cy="676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A793-660A-440E-B03A-505151254561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AA3D-21B0-C64D-999E-ECEF508B7783}" type="datetimeFigureOut">
              <a:rPr lang="en-GR" smtClean="0"/>
              <a:t>10/13/2023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dirty="0" err="1">
                <a:ea typeface="Open Sans" panose="020B0606030504020204" pitchFamily="34" charset="0"/>
                <a:cs typeface="Open Sans" panose="020B0606030504020204" pitchFamily="34" charset="0"/>
              </a:rPr>
              <a:t>ImagineEU</a:t>
            </a:r>
            <a:r>
              <a:rPr lang="en-US" sz="67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E" sz="6600" dirty="0"/>
              <a:t>competition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Imagine the change you want to see in the European Union!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Submission</a:t>
            </a:r>
          </a:p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of applications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16 October 2023 - 13 December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Announcement</a:t>
            </a:r>
          </a:p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of the winners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by 20 February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Public voting</a:t>
            </a:r>
          </a:p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period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 December 2023 - 28 January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Award (study</a:t>
            </a:r>
          </a:p>
          <a:p>
            <a:pPr algn="ctr"/>
            <a:r>
              <a:rPr lang="en-GB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trip to Brussels)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21 - 23 March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anchor="t"/>
          <a:lstStyle/>
          <a:p>
            <a:pPr algn="ctr"/>
            <a:r>
              <a:rPr lang="en-GB" sz="3600" dirty="0">
                <a:latin typeface="EC Square Sans Pro"/>
              </a:rPr>
              <a:t>Timeline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anchor="t"/>
          <a:lstStyle/>
          <a:p>
            <a:r>
              <a:rPr lang="en-US" sz="3200" dirty="0">
                <a:solidFill>
                  <a:schemeClr val="bg1"/>
                </a:solidFill>
                <a:latin typeface="EC Square Sans Pro"/>
              </a:rPr>
              <a:t>Find out more &amp; stay in touch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108397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>
            <a:normAutofit/>
          </a:bodyPr>
          <a:lstStyle/>
          <a:p>
            <a:r>
              <a:rPr lang="en-GR" sz="54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The concept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The toolkit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The prize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Step-by-step process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Conditions for entry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The benefits of the competition</a:t>
            </a:r>
          </a:p>
          <a:p>
            <a:pPr marL="4572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Timeline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Contents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The concept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ImagineEU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competition asks teenagers to think of how the EU could </a:t>
            </a:r>
            <a:r>
              <a:rPr lang="en-US" sz="2800" dirty="0">
                <a:solidFill>
                  <a:srgbClr val="204492"/>
                </a:solidFill>
                <a:latin typeface="EC Square Sans Pro"/>
              </a:rPr>
              <a:t>become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an even better place to live!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Inspired by the European Citizens’ Initiative (ECI), students are called on to learn mo</a:t>
            </a:r>
            <a:r>
              <a:rPr lang="en-US" sz="2300" dirty="0">
                <a:solidFill>
                  <a:srgbClr val="204492"/>
                </a:solidFill>
                <a:latin typeface="EC Square Sans Pro"/>
              </a:rPr>
              <a:t>re about how to be active citizens in the EU.</a:t>
            </a: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204492"/>
                </a:solidFill>
                <a:latin typeface="EC Square Sans Pro"/>
              </a:rPr>
              <a:t>In groups, they think of a change they would like to see in the EU and make a short video explaining their idea.</a:t>
            </a: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/>
              </a:rPr>
              <a:t>The toolkit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300" dirty="0">
                <a:solidFill>
                  <a:srgbClr val="204492"/>
                </a:solidFill>
                <a:latin typeface="EC Square Sans Pro"/>
              </a:rPr>
              <a:t>Teachers can use the toolkit “</a:t>
            </a:r>
            <a:r>
              <a:rPr lang="en-US" sz="2300" b="1" dirty="0">
                <a:solidFill>
                  <a:srgbClr val="204492"/>
                </a:solidFill>
                <a:latin typeface="EC Square Sans Pro"/>
              </a:rPr>
              <a:t>EU Democracy in Action’- Have your say with the European Citizens’ Initiative</a:t>
            </a:r>
            <a:r>
              <a:rPr lang="en-US" sz="2300" dirty="0">
                <a:solidFill>
                  <a:srgbClr val="204492"/>
                </a:solidFill>
                <a:latin typeface="EC Square Sans Pro"/>
              </a:rPr>
              <a:t>” to introduce students to the topic of democratic participation in the EU.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The prize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204492"/>
                </a:solidFill>
                <a:latin typeface="EC Square Sans Pro"/>
              </a:rPr>
              <a:t>3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winning teams will win a study trip to Brussels</a:t>
            </a:r>
            <a:r>
              <a:rPr lang="en-US" sz="2500" dirty="0">
                <a:solidFill>
                  <a:srgbClr val="204492"/>
                </a:solidFill>
                <a:latin typeface="EC Square Sans Pro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( 21 </a:t>
            </a:r>
            <a:r>
              <a:rPr lang="en-US" sz="2500" dirty="0">
                <a:solidFill>
                  <a:srgbClr val="204492"/>
                </a:solidFill>
                <a:latin typeface="EC Square Sans Pro"/>
              </a:rPr>
              <a:t>-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23 March 2024</a:t>
            </a:r>
            <a:r>
              <a:rPr lang="en-US" sz="2500" dirty="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204492"/>
                </a:solidFill>
                <a:latin typeface="EC Square Sans Pro"/>
              </a:rPr>
              <a:t>and learn more about how EU policies and laws are made and how EU citizens can get involved in the EU.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/>
              </a:rPr>
              <a:t>Step-by-step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en-US" sz="3100" dirty="0">
                <a:solidFill>
                  <a:schemeClr val="bg1"/>
                </a:solidFill>
                <a:latin typeface="EC Square Sans Pro"/>
              </a:rPr>
              <a:t>process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181162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Conditions for entry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Up to seven students from the same school, in their final two years of secondary education (from all EU countries).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The video should address a topic falling within at least one of the areas of competence of the European Commission – as is the case with European Citizens’ Initiative (see next slide).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Each video should be up to three minutes long; produced and submitted in any of the official EU languages, accompanied by a transcript in English.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The application should be made by a supervising teacher, who will also accompany the students to Brussels if they win.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The video should be uploaded to Vimeo or YouTube, and a link included in the application form.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Consent forms should be submitted for each student appearing in the video</a:t>
            </a:r>
            <a:r>
              <a:rPr lang="en-US" sz="2200" dirty="0">
                <a:latin typeface="+mn-lt"/>
              </a:rPr>
              <a:t>, duly completed and signed.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Competences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of the EU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299911" y="510084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WHERE CAN CITIZENS</a:t>
            </a:r>
          </a:p>
          <a:p>
            <a:r>
              <a:rPr lang="en-GB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MAKE A DIFFERENCE</a:t>
            </a:r>
          </a:p>
          <a:p>
            <a:r>
              <a:rPr lang="en-GB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WITH THE </a:t>
            </a:r>
            <a:r>
              <a:rPr lang="en-GB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EUROPEAN</a:t>
            </a:r>
          </a:p>
          <a:p>
            <a:r>
              <a:rPr lang="en-GB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CITIZENS' INITIATIVE?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And many others…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JUSTICE, FREEDOM &amp; SECURITY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NON-DISCRIMINATION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&amp; CITIZENSHIP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EMPLOYMENT &amp;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SOCIAL AFFAIRS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EDUCATION, TRAINING,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YOUTH &amp;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HUMANITARIAN AID, DEVELOPMENT &amp; COOPERATION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ENVIRONMENT &amp; CLIMATE 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145803" y="5924186"/>
            <a:ext cx="1071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ENERGY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ARGICULTURE &amp;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FISHERIES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PUBLIC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HEALTH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CONSUMER</a:t>
            </a:r>
          </a:p>
          <a:p>
            <a:pPr algn="ctr"/>
            <a:r>
              <a:rPr lang="en-U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Students will…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204492"/>
                </a:solidFill>
                <a:latin typeface="EC Square Sans Pro"/>
              </a:rPr>
              <a:t>Practice working in teams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Learn more about EU values, competences and fundamental rights</a:t>
            </a:r>
            <a:r>
              <a:rPr lang="en-US" sz="2200" dirty="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Understand more about how the EU and European legislation work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204492"/>
                </a:solidFill>
                <a:latin typeface="EC Square Sans Pro"/>
              </a:rPr>
              <a:t>Learn how to express their concerns and promote their ideas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204492"/>
                </a:solidFill>
                <a:latin typeface="EC Square Sans Pro"/>
              </a:rPr>
              <a:t>Become active participants rather than passive spectators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640</Words>
  <Application>Microsoft Office PowerPoint</Application>
  <PresentationFormat>Widescreen</PresentationFormat>
  <Paragraphs>105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ImagineEU competition   Imagine the change you want to see in the European Union! </vt:lpstr>
      <vt:lpstr>Contents</vt:lpstr>
      <vt:lpstr>The concept</vt:lpstr>
      <vt:lpstr>The toolkit</vt:lpstr>
      <vt:lpstr>The prize</vt:lpstr>
      <vt:lpstr>Step-by-step  process</vt:lpstr>
      <vt:lpstr>Conditions for entry</vt:lpstr>
      <vt:lpstr>Competences  of the EU</vt:lpstr>
      <vt:lpstr>Students will…</vt:lpstr>
      <vt:lpstr>Timeline</vt:lpstr>
      <vt:lpstr>Find out more &amp; stay in touch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MINTZOLI Konstantina</cp:lastModifiedBy>
  <cp:revision>181</cp:revision>
  <dcterms:created xsi:type="dcterms:W3CDTF">2022-03-02T10:07:16Z</dcterms:created>
  <dcterms:modified xsi:type="dcterms:W3CDTF">2023-10-13T12:09:30Z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