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4"/>
    <p:sldMasterId id="2147483651" r:id="rId5"/>
  </p:sldMasterIdLst>
  <p:notesMasterIdLst>
    <p:notesMasterId r:id="rId18"/>
  </p:notesMasterIdLst>
  <p:sldIdLst>
    <p:sldId id="281" r:id="rId6"/>
    <p:sldId id="378" r:id="rId7"/>
    <p:sldId id="387" r:id="rId8"/>
    <p:sldId id="404" r:id="rId9"/>
    <p:sldId id="388" r:id="rId10"/>
    <p:sldId id="389" r:id="rId11"/>
    <p:sldId id="390" r:id="rId12"/>
    <p:sldId id="391" r:id="rId13"/>
    <p:sldId id="385" r:id="rId14"/>
    <p:sldId id="381" r:id="rId15"/>
    <p:sldId id="401" r:id="rId16"/>
    <p:sldId id="299" r:id="rId17"/>
  </p:sldIdLst>
  <p:sldSz cx="12192000" cy="6858000"/>
  <p:notesSz cx="6858000" cy="9144000"/>
  <p:defaultTextStyle>
    <a:defPPr rtl="0"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624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  <p188:author id="{6041513C-18A5-5A8F-15A9-92C0C8D2BC9C}" name="LEVER Steven" initials="LS" userId="S::slever@netcompany-intrasoft.com::145c1310-78e0-4db2-831e-c364d1d3267c" providerId="AD"/>
  <p188:author id="{A2460972-0D01-E9C1-412F-0BB1F2D7349A}" name="MUNGIU PATRASCU Adriana-Nicoleta (SG)" initials="MPAN(" userId="S::Adriana-Nicoleta.MUNGIU-PATRASCU@ec.europa.eu::5379f007-3537-4f8f-8e60-732e024de8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4492"/>
    <a:srgbClr val="5CB247"/>
    <a:srgbClr val="E524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6327" autoAdjust="0"/>
  </p:normalViewPr>
  <p:slideViewPr>
    <p:cSldViewPr snapToGrid="0">
      <p:cViewPr varScale="1">
        <p:scale>
          <a:sx n="147" d="100"/>
          <a:sy n="147" d="100"/>
        </p:scale>
        <p:origin x="2922" y="120"/>
      </p:cViewPr>
      <p:guideLst>
        <p:guide orient="horz" pos="2160"/>
        <p:guide pos="62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STA Eleni" userId="b57647f5-b2de-4d29-a5f2-e6a5ce765c7a" providerId="ADAL" clId="{BD2DC731-3555-4C5A-A49A-2896E325170D}"/>
    <pc:docChg chg="undo custSel modSld">
      <pc:chgData name="RISTA Eleni" userId="b57647f5-b2de-4d29-a5f2-e6a5ce765c7a" providerId="ADAL" clId="{BD2DC731-3555-4C5A-A49A-2896E325170D}" dt="2023-10-10T13:21:14.852" v="145" actId="20577"/>
      <pc:docMkLst>
        <pc:docMk/>
      </pc:docMkLst>
      <pc:sldChg chg="modSp mod">
        <pc:chgData name="RISTA Eleni" userId="b57647f5-b2de-4d29-a5f2-e6a5ce765c7a" providerId="ADAL" clId="{BD2DC731-3555-4C5A-A49A-2896E325170D}" dt="2023-10-10T13:18:19.561" v="1" actId="255"/>
        <pc:sldMkLst>
          <pc:docMk/>
          <pc:sldMk cId="3409035608" sldId="281"/>
        </pc:sldMkLst>
        <pc:spChg chg="mod">
          <ac:chgData name="RISTA Eleni" userId="b57647f5-b2de-4d29-a5f2-e6a5ce765c7a" providerId="ADAL" clId="{BD2DC731-3555-4C5A-A49A-2896E325170D}" dt="2023-10-10T13:18:19.561" v="1" actId="255"/>
          <ac:spMkLst>
            <pc:docMk/>
            <pc:sldMk cId="3409035608" sldId="281"/>
            <ac:spMk id="2" creationId="{E694D838-2A33-85CC-E509-80CB861D7BE3}"/>
          </ac:spMkLst>
        </pc:spChg>
      </pc:sldChg>
      <pc:sldChg chg="modSp mod">
        <pc:chgData name="RISTA Eleni" userId="b57647f5-b2de-4d29-a5f2-e6a5ce765c7a" providerId="ADAL" clId="{BD2DC731-3555-4C5A-A49A-2896E325170D}" dt="2023-10-10T13:18:28.081" v="2" actId="1076"/>
        <pc:sldMkLst>
          <pc:docMk/>
          <pc:sldMk cId="2530400143" sldId="378"/>
        </pc:sldMkLst>
        <pc:spChg chg="mod">
          <ac:chgData name="RISTA Eleni" userId="b57647f5-b2de-4d29-a5f2-e6a5ce765c7a" providerId="ADAL" clId="{BD2DC731-3555-4C5A-A49A-2896E325170D}" dt="2023-10-10T13:18:28.081" v="2" actId="1076"/>
          <ac:spMkLst>
            <pc:docMk/>
            <pc:sldMk cId="2530400143" sldId="378"/>
            <ac:spMk id="4" creationId="{3076A2AC-BB27-3D24-D622-6B24B6EDBF23}"/>
          </ac:spMkLst>
        </pc:spChg>
      </pc:sldChg>
      <pc:sldChg chg="modSp mod">
        <pc:chgData name="RISTA Eleni" userId="b57647f5-b2de-4d29-a5f2-e6a5ce765c7a" providerId="ADAL" clId="{BD2DC731-3555-4C5A-A49A-2896E325170D}" dt="2023-10-10T13:21:14.852" v="145" actId="20577"/>
        <pc:sldMkLst>
          <pc:docMk/>
          <pc:sldMk cId="3650902255" sldId="381"/>
        </pc:sldMkLst>
        <pc:spChg chg="mod">
          <ac:chgData name="RISTA Eleni" userId="b57647f5-b2de-4d29-a5f2-e6a5ce765c7a" providerId="ADAL" clId="{BD2DC731-3555-4C5A-A49A-2896E325170D}" dt="2023-10-10T13:20:44.281" v="73" actId="1076"/>
          <ac:spMkLst>
            <pc:docMk/>
            <pc:sldMk cId="3650902255" sldId="381"/>
            <ac:spMk id="26" creationId="{E250A475-DB3D-50BD-580A-2A329F7C7BDB}"/>
          </ac:spMkLst>
        </pc:spChg>
        <pc:spChg chg="mod">
          <ac:chgData name="RISTA Eleni" userId="b57647f5-b2de-4d29-a5f2-e6a5ce765c7a" providerId="ADAL" clId="{BD2DC731-3555-4C5A-A49A-2896E325170D}" dt="2023-10-10T13:20:50.957" v="117" actId="1076"/>
          <ac:spMkLst>
            <pc:docMk/>
            <pc:sldMk cId="3650902255" sldId="381"/>
            <ac:spMk id="30" creationId="{EAC27417-9C4A-FC54-B937-A8355F38C2B0}"/>
          </ac:spMkLst>
        </pc:spChg>
        <pc:spChg chg="mod">
          <ac:chgData name="RISTA Eleni" userId="b57647f5-b2de-4d29-a5f2-e6a5ce765c7a" providerId="ADAL" clId="{BD2DC731-3555-4C5A-A49A-2896E325170D}" dt="2023-10-10T13:21:14.852" v="145" actId="20577"/>
          <ac:spMkLst>
            <pc:docMk/>
            <pc:sldMk cId="3650902255" sldId="381"/>
            <ac:spMk id="31" creationId="{4BB9D118-21AA-DADE-5034-9C5370CF2CBD}"/>
          </ac:spMkLst>
        </pc:spChg>
      </pc:sldChg>
      <pc:sldChg chg="modSp mod">
        <pc:chgData name="RISTA Eleni" userId="b57647f5-b2de-4d29-a5f2-e6a5ce765c7a" providerId="ADAL" clId="{BD2DC731-3555-4C5A-A49A-2896E325170D}" dt="2023-10-10T13:20:30.220" v="27" actId="1076"/>
        <pc:sldMkLst>
          <pc:docMk/>
          <pc:sldMk cId="341377607" sldId="385"/>
        </pc:sldMkLst>
        <pc:spChg chg="mod">
          <ac:chgData name="RISTA Eleni" userId="b57647f5-b2de-4d29-a5f2-e6a5ce765c7a" providerId="ADAL" clId="{BD2DC731-3555-4C5A-A49A-2896E325170D}" dt="2023-10-10T13:20:19.003" v="23" actId="179"/>
          <ac:spMkLst>
            <pc:docMk/>
            <pc:sldMk cId="341377607" sldId="385"/>
            <ac:spMk id="2" creationId="{5AB9ADF0-F000-02D5-FF62-792B0AFB904C}"/>
          </ac:spMkLst>
        </pc:spChg>
        <pc:spChg chg="mod">
          <ac:chgData name="RISTA Eleni" userId="b57647f5-b2de-4d29-a5f2-e6a5ce765c7a" providerId="ADAL" clId="{BD2DC731-3555-4C5A-A49A-2896E325170D}" dt="2023-10-10T13:20:30.220" v="27" actId="1076"/>
          <ac:spMkLst>
            <pc:docMk/>
            <pc:sldMk cId="341377607" sldId="385"/>
            <ac:spMk id="4" creationId="{3076A2AC-BB27-3D24-D622-6B24B6EDBF23}"/>
          </ac:spMkLst>
        </pc:spChg>
        <pc:spChg chg="mod">
          <ac:chgData name="RISTA Eleni" userId="b57647f5-b2de-4d29-a5f2-e6a5ce765c7a" providerId="ADAL" clId="{BD2DC731-3555-4C5A-A49A-2896E325170D}" dt="2023-10-10T13:20:23.674" v="24" actId="1076"/>
          <ac:spMkLst>
            <pc:docMk/>
            <pc:sldMk cId="341377607" sldId="385"/>
            <ac:spMk id="6" creationId="{9DDB76C5-E593-A4B9-29C0-CAAEA7905D3A}"/>
          </ac:spMkLst>
        </pc:spChg>
      </pc:sldChg>
      <pc:sldChg chg="modSp mod">
        <pc:chgData name="RISTA Eleni" userId="b57647f5-b2de-4d29-a5f2-e6a5ce765c7a" providerId="ADAL" clId="{BD2DC731-3555-4C5A-A49A-2896E325170D}" dt="2023-10-10T13:18:38.562" v="3" actId="20577"/>
        <pc:sldMkLst>
          <pc:docMk/>
          <pc:sldMk cId="3145834194" sldId="388"/>
        </pc:sldMkLst>
        <pc:spChg chg="mod">
          <ac:chgData name="RISTA Eleni" userId="b57647f5-b2de-4d29-a5f2-e6a5ce765c7a" providerId="ADAL" clId="{BD2DC731-3555-4C5A-A49A-2896E325170D}" dt="2023-10-10T13:18:38.562" v="3" actId="20577"/>
          <ac:spMkLst>
            <pc:docMk/>
            <pc:sldMk cId="3145834194" sldId="388"/>
            <ac:spMk id="3" creationId="{D0F21272-1A45-3D96-ACAB-A1B924B8F950}"/>
          </ac:spMkLst>
        </pc:spChg>
      </pc:sldChg>
      <pc:sldChg chg="modSp mod">
        <pc:chgData name="RISTA Eleni" userId="b57647f5-b2de-4d29-a5f2-e6a5ce765c7a" providerId="ADAL" clId="{BD2DC731-3555-4C5A-A49A-2896E325170D}" dt="2023-10-10T13:19:34.413" v="18"/>
        <pc:sldMkLst>
          <pc:docMk/>
          <pc:sldMk cId="1260078522" sldId="389"/>
        </pc:sldMkLst>
        <pc:graphicFrameChg chg="mod">
          <ac:chgData name="RISTA Eleni" userId="b57647f5-b2de-4d29-a5f2-e6a5ce765c7a" providerId="ADAL" clId="{BD2DC731-3555-4C5A-A49A-2896E325170D}" dt="2023-10-10T13:19:34.413" v="18"/>
          <ac:graphicFrameMkLst>
            <pc:docMk/>
            <pc:sldMk cId="1260078522" sldId="389"/>
            <ac:graphicFrameMk id="2" creationId="{59E58475-A2DE-FDC8-8155-51CC2F2994A6}"/>
          </ac:graphicFrameMkLst>
        </pc:graphicFrameChg>
      </pc:sldChg>
      <pc:sldChg chg="modSp mod">
        <pc:chgData name="RISTA Eleni" userId="b57647f5-b2de-4d29-a5f2-e6a5ce765c7a" providerId="ADAL" clId="{BD2DC731-3555-4C5A-A49A-2896E325170D}" dt="2023-10-10T13:20:08.504" v="22" actId="14100"/>
        <pc:sldMkLst>
          <pc:docMk/>
          <pc:sldMk cId="1680864048" sldId="391"/>
        </pc:sldMkLst>
        <pc:spChg chg="mod">
          <ac:chgData name="RISTA Eleni" userId="b57647f5-b2de-4d29-a5f2-e6a5ce765c7a" providerId="ADAL" clId="{BD2DC731-3555-4C5A-A49A-2896E325170D}" dt="2023-10-10T13:19:55.341" v="19" actId="1076"/>
          <ac:spMkLst>
            <pc:docMk/>
            <pc:sldMk cId="1680864048" sldId="391"/>
            <ac:spMk id="26" creationId="{14314473-05D0-3B7D-253F-1E8C1D4637F3}"/>
          </ac:spMkLst>
        </pc:spChg>
        <pc:spChg chg="mod">
          <ac:chgData name="RISTA Eleni" userId="b57647f5-b2de-4d29-a5f2-e6a5ce765c7a" providerId="ADAL" clId="{BD2DC731-3555-4C5A-A49A-2896E325170D}" dt="2023-10-10T13:20:01.218" v="20" actId="14100"/>
          <ac:spMkLst>
            <pc:docMk/>
            <pc:sldMk cId="1680864048" sldId="391"/>
            <ac:spMk id="28" creationId="{57711105-7889-DAA4-D0E9-D07341A8F483}"/>
          </ac:spMkLst>
        </pc:spChg>
        <pc:spChg chg="mod">
          <ac:chgData name="RISTA Eleni" userId="b57647f5-b2de-4d29-a5f2-e6a5ce765c7a" providerId="ADAL" clId="{BD2DC731-3555-4C5A-A49A-2896E325170D}" dt="2023-10-10T13:20:05.604" v="21" actId="14100"/>
          <ac:spMkLst>
            <pc:docMk/>
            <pc:sldMk cId="1680864048" sldId="391"/>
            <ac:spMk id="29" creationId="{E4E3DD52-8D17-33D8-2C8D-B8B392CE2BA7}"/>
          </ac:spMkLst>
        </pc:spChg>
        <pc:spChg chg="mod">
          <ac:chgData name="RISTA Eleni" userId="b57647f5-b2de-4d29-a5f2-e6a5ce765c7a" providerId="ADAL" clId="{BD2DC731-3555-4C5A-A49A-2896E325170D}" dt="2023-10-10T13:20:08.504" v="22" actId="14100"/>
          <ac:spMkLst>
            <pc:docMk/>
            <pc:sldMk cId="1680864048" sldId="391"/>
            <ac:spMk id="30" creationId="{D580422C-E68D-FB67-FF6E-8073420D26C6}"/>
          </ac:spMkLst>
        </pc:sp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hyperlink" Target="https://europa.eu/citizens-initiative/citizencentral-podcast_en" TargetMode="External"/><Relationship Id="rId13" Type="http://schemas.openxmlformats.org/officeDocument/2006/relationships/image" Target="../media/image27.png"/><Relationship Id="rId18" Type="http://schemas.openxmlformats.org/officeDocument/2006/relationships/image" Target="../media/image32.svg"/><Relationship Id="rId3" Type="http://schemas.openxmlformats.org/officeDocument/2006/relationships/hyperlink" Target="https://europa.eu/citizens-initiative/newsletter/" TargetMode="External"/><Relationship Id="rId21" Type="http://schemas.openxmlformats.org/officeDocument/2006/relationships/image" Target="../media/image35.png"/><Relationship Id="rId7" Type="http://schemas.openxmlformats.org/officeDocument/2006/relationships/hyperlink" Target="https://europa.eu/citizens-initiative/how-it-works/implementation-national-level_en" TargetMode="External"/><Relationship Id="rId12" Type="http://schemas.openxmlformats.org/officeDocument/2006/relationships/image" Target="../media/image26.svg"/><Relationship Id="rId17" Type="http://schemas.openxmlformats.org/officeDocument/2006/relationships/image" Target="../media/image31.png"/><Relationship Id="rId2" Type="http://schemas.openxmlformats.org/officeDocument/2006/relationships/hyperlink" Target="https://europa.eu/citizens-initiative-forum/" TargetMode="External"/><Relationship Id="rId16" Type="http://schemas.openxmlformats.org/officeDocument/2006/relationships/image" Target="../media/image30.svg"/><Relationship Id="rId20" Type="http://schemas.openxmlformats.org/officeDocument/2006/relationships/image" Target="../media/image34.svg"/><Relationship Id="rId1" Type="http://schemas.openxmlformats.org/officeDocument/2006/relationships/hyperlink" Target="https://europa.eu/citizens-initiative/_en" TargetMode="External"/><Relationship Id="rId6" Type="http://schemas.openxmlformats.org/officeDocument/2006/relationships/hyperlink" Target="https://europa.eu/citizens-initiative/eci-ambassadors_en" TargetMode="External"/><Relationship Id="rId11" Type="http://schemas.openxmlformats.org/officeDocument/2006/relationships/image" Target="../media/image25.png"/><Relationship Id="rId5" Type="http://schemas.openxmlformats.org/officeDocument/2006/relationships/hyperlink" Target="https://urldefense.com/v3/__https:/www.facebook.com/groups/eciofficialgroup__;!!DOxrgLBm!DHOJFSSv1it6mIl3LMBIn51argMQtt1U7Pb--0au_A5UYVeeDqtj4-rcCXR-FhkqNznjFa-kyzr_uMfvd_toZHkUcfyPf5W1WUoJWMqe$" TargetMode="External"/><Relationship Id="rId15" Type="http://schemas.openxmlformats.org/officeDocument/2006/relationships/image" Target="../media/image29.png"/><Relationship Id="rId10" Type="http://schemas.openxmlformats.org/officeDocument/2006/relationships/image" Target="../media/image24.svg"/><Relationship Id="rId19" Type="http://schemas.openxmlformats.org/officeDocument/2006/relationships/image" Target="../media/image33.png"/><Relationship Id="rId4" Type="http://schemas.openxmlformats.org/officeDocument/2006/relationships/hyperlink" Target="https://citizens-initiative.europa.eu/schools/eci-educational-toolkit" TargetMode="External"/><Relationship Id="rId9" Type="http://schemas.openxmlformats.org/officeDocument/2006/relationships/image" Target="../media/image23.png"/><Relationship Id="rId14" Type="http://schemas.openxmlformats.org/officeDocument/2006/relationships/image" Target="../media/image28.svg"/><Relationship Id="rId22" Type="http://schemas.openxmlformats.org/officeDocument/2006/relationships/image" Target="../media/image36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1.png"/><Relationship Id="rId18" Type="http://schemas.openxmlformats.org/officeDocument/2006/relationships/hyperlink" Target="https://urldefense.com/v3/__https:/www.facebook.com/groups/eciofficialgroup__;!!DOxrgLBm!DHOJFSSv1it6mIl3LMBIn51argMQtt1U7Pb--0au_A5UYVeeDqtj4-rcCXR-FhkqNznjFa-kyzr_uMfvd_toZHkUcfyPf5W1WUoJWMqe$" TargetMode="External"/><Relationship Id="rId3" Type="http://schemas.openxmlformats.org/officeDocument/2006/relationships/hyperlink" Target="https://europa.eu/citizens-initiative/_en" TargetMode="External"/><Relationship Id="rId21" Type="http://schemas.openxmlformats.org/officeDocument/2006/relationships/hyperlink" Target="https://europa.eu/citizens-initiative/eci-ambassadors_en" TargetMode="External"/><Relationship Id="rId7" Type="http://schemas.openxmlformats.org/officeDocument/2006/relationships/image" Target="../media/image27.png"/><Relationship Id="rId12" Type="http://schemas.openxmlformats.org/officeDocument/2006/relationships/hyperlink" Target="https://citizens-initiative.europa.eu/schools/eci-educational-toolkit" TargetMode="External"/><Relationship Id="rId17" Type="http://schemas.openxmlformats.org/officeDocument/2006/relationships/image" Target="../media/image34.svg"/><Relationship Id="rId2" Type="http://schemas.openxmlformats.org/officeDocument/2006/relationships/image" Target="../media/image24.svg"/><Relationship Id="rId16" Type="http://schemas.openxmlformats.org/officeDocument/2006/relationships/image" Target="../media/image33.png"/><Relationship Id="rId20" Type="http://schemas.openxmlformats.org/officeDocument/2006/relationships/image" Target="../media/image36.svg"/><Relationship Id="rId1" Type="http://schemas.openxmlformats.org/officeDocument/2006/relationships/image" Target="../media/image23.png"/><Relationship Id="rId6" Type="http://schemas.openxmlformats.org/officeDocument/2006/relationships/hyperlink" Target="https://europa.eu/citizens-initiative-forum/" TargetMode="External"/><Relationship Id="rId11" Type="http://schemas.openxmlformats.org/officeDocument/2006/relationships/image" Target="../media/image30.svg"/><Relationship Id="rId5" Type="http://schemas.openxmlformats.org/officeDocument/2006/relationships/image" Target="../media/image26.svg"/><Relationship Id="rId15" Type="http://schemas.openxmlformats.org/officeDocument/2006/relationships/hyperlink" Target="https://europa.eu/citizens-initiative/citizencentral-podcast_en" TargetMode="External"/><Relationship Id="rId10" Type="http://schemas.openxmlformats.org/officeDocument/2006/relationships/image" Target="../media/image29.png"/><Relationship Id="rId19" Type="http://schemas.openxmlformats.org/officeDocument/2006/relationships/image" Target="../media/image35.png"/><Relationship Id="rId4" Type="http://schemas.openxmlformats.org/officeDocument/2006/relationships/image" Target="../media/image25.png"/><Relationship Id="rId9" Type="http://schemas.openxmlformats.org/officeDocument/2006/relationships/hyperlink" Target="https://europa.eu/citizens-initiative/newsletter/" TargetMode="External"/><Relationship Id="rId14" Type="http://schemas.openxmlformats.org/officeDocument/2006/relationships/image" Target="../media/image32.svg"/><Relationship Id="rId22" Type="http://schemas.openxmlformats.org/officeDocument/2006/relationships/hyperlink" Target="https://europa.eu/citizens-initiative/how-it-works/implementation-national-level_en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CD45F0-DE84-4B37-B7CD-EB66759D8D3C}" type="doc">
      <dgm:prSet loTypeId="urn:microsoft.com/office/officeart/2016/7/layout/LinearArrowProcessNumbered" loCatId="process" qsTypeId="urn:microsoft.com/office/officeart/2005/8/quickstyle/simple1" qsCatId="simple" csTypeId="urn:microsoft.com/office/officeart/2005/8/colors/accent1_2" csCatId="accent1" phldr="1"/>
      <dgm:spPr/>
      <dgm:t>
        <a:bodyPr rtlCol="0"/>
        <a:lstStyle/>
        <a:p>
          <a:pPr rtl="0"/>
          <a:endParaRPr lang="en-US"/>
        </a:p>
      </dgm:t>
    </dgm:pt>
    <dgm:pt modelId="{CE848BD7-047C-465C-BFCB-C1D411E8CBB6}">
      <dgm:prSet custT="1"/>
      <dgm:spPr/>
      <dgm:t>
        <a:bodyPr rtlCol="0"/>
        <a:lstStyle/>
        <a:p>
          <a:pPr rtl="0"/>
          <a:r>
            <a:rPr lang="sv" sz="1600" dirty="0"/>
            <a:t>Skapa ett team </a:t>
          </a:r>
          <a:r>
            <a:rPr lang="sv" sz="1600" dirty="0">
              <a:latin typeface="Calibri Light" panose="020F0302020204030204"/>
            </a:rPr>
            <a:t>(upp till 7 elever)</a:t>
          </a:r>
          <a:endParaRPr lang="en-US" sz="1600" dirty="0"/>
        </a:p>
      </dgm:t>
    </dgm:pt>
    <dgm:pt modelId="{A3C94145-CCD7-45AF-BB9D-7031E2C1BF15}" type="parTrans" cxnId="{DD516C8A-EEB2-4907-8F8F-CDA6E4DDE96E}">
      <dgm:prSet/>
      <dgm:spPr/>
      <dgm:t>
        <a:bodyPr rtlCol="0"/>
        <a:lstStyle/>
        <a:p>
          <a:pPr rtl="0"/>
          <a:endParaRPr lang="en-US" sz="1600"/>
        </a:p>
      </dgm:t>
    </dgm:pt>
    <dgm:pt modelId="{96A10B07-2D6A-4D1B-9788-36D1A73F8850}" type="sibTrans" cxnId="{DD516C8A-EEB2-4907-8F8F-CDA6E4DDE96E}">
      <dgm:prSet phldrT="1" phldr="0" custT="1"/>
      <dgm:spPr/>
      <dgm:t>
        <a:bodyPr rtlCol="0"/>
        <a:lstStyle/>
        <a:p>
          <a:pPr rtl="0"/>
          <a:r>
            <a:rPr lang="sv" sz="1600"/>
            <a:t>1</a:t>
          </a:r>
        </a:p>
      </dgm:t>
    </dgm:pt>
    <dgm:pt modelId="{D3C1444C-B1D9-4AC1-8169-C2CEB7AA2976}">
      <dgm:prSet custT="1"/>
      <dgm:spPr/>
      <dgm:t>
        <a:bodyPr rtlCol="0"/>
        <a:lstStyle/>
        <a:p>
          <a:pPr rtl="0"/>
          <a:r>
            <a:rPr lang="sv" sz="1600" b="0"/>
            <a:t>Välj ett ämne och producera en video</a:t>
          </a:r>
        </a:p>
      </dgm:t>
    </dgm:pt>
    <dgm:pt modelId="{1F22BC44-02FB-4B36-88EC-9BD5C89AD491}" type="parTrans" cxnId="{1D6A084B-76F2-4FA1-A599-225204FD4C73}">
      <dgm:prSet/>
      <dgm:spPr/>
      <dgm:t>
        <a:bodyPr rtlCol="0"/>
        <a:lstStyle/>
        <a:p>
          <a:pPr rtl="0"/>
          <a:endParaRPr lang="en-US" sz="1600"/>
        </a:p>
      </dgm:t>
    </dgm:pt>
    <dgm:pt modelId="{489920F5-15FE-4DFC-8463-F2ADBA028E7B}" type="sibTrans" cxnId="{1D6A084B-76F2-4FA1-A599-225204FD4C73}">
      <dgm:prSet phldrT="2" phldr="0" custT="1"/>
      <dgm:spPr/>
      <dgm:t>
        <a:bodyPr rtlCol="0"/>
        <a:lstStyle/>
        <a:p>
          <a:pPr rtl="0"/>
          <a:r>
            <a:rPr lang="sv" sz="1600"/>
            <a:t>2</a:t>
          </a:r>
        </a:p>
      </dgm:t>
    </dgm:pt>
    <dgm:pt modelId="{1422FEE1-AF63-432D-A9CA-47DC7E6434A4}">
      <dgm:prSet custT="1"/>
      <dgm:spPr/>
      <dgm:t>
        <a:bodyPr rtlCol="0"/>
        <a:lstStyle/>
        <a:p>
          <a:pPr rtl="0"/>
          <a:r>
            <a:rPr lang="sv" sz="1600"/>
            <a:t>Utvärdering av videons lämplighet </a:t>
          </a:r>
        </a:p>
      </dgm:t>
    </dgm:pt>
    <dgm:pt modelId="{555B848B-78DA-42ED-95F1-603598141EEA}" type="parTrans" cxnId="{377C4266-1C50-4F66-98C5-E19100E2BCBD}">
      <dgm:prSet/>
      <dgm:spPr/>
      <dgm:t>
        <a:bodyPr rtlCol="0"/>
        <a:lstStyle/>
        <a:p>
          <a:pPr rtl="0"/>
          <a:endParaRPr lang="en-US" sz="1600"/>
        </a:p>
      </dgm:t>
    </dgm:pt>
    <dgm:pt modelId="{D72930BF-222A-4C4A-9468-117526F12229}" type="sibTrans" cxnId="{377C4266-1C50-4F66-98C5-E19100E2BCBD}">
      <dgm:prSet phldrT="4" phldr="0" custT="1"/>
      <dgm:spPr/>
      <dgm:t>
        <a:bodyPr rtlCol="0"/>
        <a:lstStyle/>
        <a:p>
          <a:pPr rtl="0"/>
          <a:r>
            <a:rPr lang="sv" sz="1600"/>
            <a:t>4</a:t>
          </a:r>
        </a:p>
      </dgm:t>
    </dgm:pt>
    <dgm:pt modelId="{69601D1D-D13A-4F28-9C09-9D36726F3D3A}">
      <dgm:prSet custT="1"/>
      <dgm:spPr/>
      <dgm:t>
        <a:bodyPr rtlCol="0"/>
        <a:lstStyle/>
        <a:p>
          <a:pPr rtl="0"/>
          <a:r>
            <a:rPr lang="sv" sz="1600"/>
            <a:t>Publicering av de lämpliga videorna</a:t>
          </a:r>
          <a:r>
            <a:rPr lang="sv" sz="1600">
              <a:latin typeface="Calibri Light" panose="020F0302020204030204"/>
            </a:rPr>
            <a:t> </a:t>
          </a:r>
          <a:endParaRPr lang="en-US" sz="1600" dirty="0"/>
        </a:p>
      </dgm:t>
    </dgm:pt>
    <dgm:pt modelId="{842E47C0-A2CF-49E6-995C-634900A78DF3}" type="parTrans" cxnId="{99325878-A0A0-42B0-A4BE-C4347B7C228F}">
      <dgm:prSet/>
      <dgm:spPr/>
      <dgm:t>
        <a:bodyPr rtlCol="0"/>
        <a:lstStyle/>
        <a:p>
          <a:pPr rtl="0"/>
          <a:endParaRPr lang="en-US" sz="1600"/>
        </a:p>
      </dgm:t>
    </dgm:pt>
    <dgm:pt modelId="{00E3ABA1-D70E-4867-AD73-151128369536}" type="sibTrans" cxnId="{99325878-A0A0-42B0-A4BE-C4347B7C228F}">
      <dgm:prSet phldrT="5" phldr="0" custT="1"/>
      <dgm:spPr/>
      <dgm:t>
        <a:bodyPr rtlCol="0"/>
        <a:lstStyle/>
        <a:p>
          <a:pPr rtl="0"/>
          <a:r>
            <a:rPr lang="sv" sz="1600"/>
            <a:t>5</a:t>
          </a:r>
        </a:p>
      </dgm:t>
    </dgm:pt>
    <dgm:pt modelId="{3C58851D-79BF-41CA-8737-BFFB7BBC1581}">
      <dgm:prSet custT="1"/>
      <dgm:spPr/>
      <dgm:t>
        <a:bodyPr rtlCol="0"/>
        <a:lstStyle/>
        <a:p>
          <a:pPr rtl="0">
            <a:tabLst/>
          </a:pPr>
          <a:r>
            <a:rPr lang="sv" sz="1500" dirty="0"/>
            <a:t>Folkomröstning</a:t>
          </a:r>
        </a:p>
      </dgm:t>
    </dgm:pt>
    <dgm:pt modelId="{4830469B-2C92-42B2-9795-28CACABD8B44}" type="parTrans" cxnId="{40E3AB1E-1A0C-4894-B5D1-F40CC0C598D5}">
      <dgm:prSet/>
      <dgm:spPr/>
      <dgm:t>
        <a:bodyPr rtlCol="0"/>
        <a:lstStyle/>
        <a:p>
          <a:pPr rtl="0"/>
          <a:endParaRPr lang="en-US" sz="1600"/>
        </a:p>
      </dgm:t>
    </dgm:pt>
    <dgm:pt modelId="{EC90D630-E438-483F-9BF6-565FAE6D4EDC}" type="sibTrans" cxnId="{40E3AB1E-1A0C-4894-B5D1-F40CC0C598D5}">
      <dgm:prSet phldrT="6" phldr="0" custT="1"/>
      <dgm:spPr/>
      <dgm:t>
        <a:bodyPr rtlCol="0"/>
        <a:lstStyle/>
        <a:p>
          <a:pPr rtl="0"/>
          <a:r>
            <a:rPr lang="sv" sz="1600"/>
            <a:t>6</a:t>
          </a:r>
        </a:p>
      </dgm:t>
    </dgm:pt>
    <dgm:pt modelId="{EE825BB8-CA63-4008-B81A-C04AA9FABAC0}">
      <dgm:prSet custT="1"/>
      <dgm:spPr/>
      <dgm:t>
        <a:bodyPr rtlCol="0"/>
        <a:lstStyle/>
        <a:p>
          <a:pPr rtl="0"/>
          <a:r>
            <a:rPr lang="sv" sz="1600"/>
            <a:t>Pris</a:t>
          </a:r>
        </a:p>
      </dgm:t>
    </dgm:pt>
    <dgm:pt modelId="{0B93B611-9CBF-4425-8476-F8EE96C9514B}" type="parTrans" cxnId="{9BF24C51-C0E6-41FC-AF68-400682E826B4}">
      <dgm:prSet/>
      <dgm:spPr/>
      <dgm:t>
        <a:bodyPr rtlCol="0"/>
        <a:lstStyle/>
        <a:p>
          <a:pPr rtl="0"/>
          <a:endParaRPr lang="en-US" sz="1600"/>
        </a:p>
      </dgm:t>
    </dgm:pt>
    <dgm:pt modelId="{B0F36DA7-8A84-4795-9D48-50D8D785DAF8}" type="sibTrans" cxnId="{9BF24C51-C0E6-41FC-AF68-400682E826B4}">
      <dgm:prSet phldrT="8" phldr="0" custT="1"/>
      <dgm:spPr/>
      <dgm:t>
        <a:bodyPr rtlCol="0"/>
        <a:lstStyle/>
        <a:p>
          <a:pPr rtl="0"/>
          <a:r>
            <a:rPr lang="sv" sz="1600"/>
            <a:t>8</a:t>
          </a:r>
        </a:p>
      </dgm:t>
    </dgm:pt>
    <dgm:pt modelId="{3831B492-50E5-42B5-8DFF-4D1840B90CAE}">
      <dgm:prSet custT="1"/>
      <dgm:spPr/>
      <dgm:t>
        <a:bodyPr rtlCol="0"/>
        <a:lstStyle/>
        <a:p>
          <a:pPr rtl="0"/>
          <a:r>
            <a:rPr lang="sv" sz="1500" dirty="0"/>
            <a:t>Jurybedömning</a:t>
          </a:r>
        </a:p>
      </dgm:t>
    </dgm:pt>
    <dgm:pt modelId="{6194A0F0-F264-469C-B424-9803D27189D7}" type="parTrans" cxnId="{2F035166-AB3C-4A6D-A3E9-31490C0CF7BD}">
      <dgm:prSet/>
      <dgm:spPr/>
      <dgm:t>
        <a:bodyPr rtlCol="0"/>
        <a:lstStyle/>
        <a:p>
          <a:pPr rtl="0"/>
          <a:endParaRPr lang="en-US" sz="1600"/>
        </a:p>
      </dgm:t>
    </dgm:pt>
    <dgm:pt modelId="{6FD12458-0711-4834-807C-487EE23E1455}" type="sibTrans" cxnId="{2F035166-AB3C-4A6D-A3E9-31490C0CF7BD}">
      <dgm:prSet phldrT="7" phldr="0" custT="1"/>
      <dgm:spPr/>
      <dgm:t>
        <a:bodyPr rtlCol="0"/>
        <a:lstStyle/>
        <a:p>
          <a:pPr rtl="0"/>
          <a:r>
            <a:rPr lang="sv" sz="1600"/>
            <a:t>7</a:t>
          </a:r>
        </a:p>
      </dgm:t>
    </dgm:pt>
    <dgm:pt modelId="{CFF3C56A-79D8-42D5-B3B4-0616AC567C12}">
      <dgm:prSet custT="1"/>
      <dgm:spPr/>
      <dgm:t>
        <a:bodyPr rtlCol="0"/>
        <a:lstStyle/>
        <a:p>
          <a:pPr rtl="0"/>
          <a:r>
            <a:rPr lang="sv" sz="1600"/>
            <a:t>Inlämning av ansökan</a:t>
          </a:r>
        </a:p>
      </dgm:t>
    </dgm:pt>
    <dgm:pt modelId="{7D9BF853-2354-42E8-B296-FCBAD7E641AC}" type="parTrans" cxnId="{A0FA1C17-0606-43DB-BC42-1430DE0EAD2B}">
      <dgm:prSet/>
      <dgm:spPr/>
      <dgm:t>
        <a:bodyPr rtlCol="0"/>
        <a:lstStyle/>
        <a:p>
          <a:pPr rtl="0"/>
          <a:endParaRPr lang="en-GB" sz="1600"/>
        </a:p>
      </dgm:t>
    </dgm:pt>
    <dgm:pt modelId="{B84B1629-9B43-4BB2-BD78-330FB202413B}" type="sibTrans" cxnId="{A0FA1C17-0606-43DB-BC42-1430DE0EAD2B}">
      <dgm:prSet phldrT="3" phldr="0" custT="1"/>
      <dgm:spPr/>
      <dgm:t>
        <a:bodyPr rtlCol="0"/>
        <a:lstStyle/>
        <a:p>
          <a:pPr rtl="0"/>
          <a:r>
            <a:rPr lang="sv" sz="1600"/>
            <a:t>3</a:t>
          </a:r>
        </a:p>
      </dgm:t>
    </dgm:pt>
    <dgm:pt modelId="{35ACC4B3-FC57-49C6-8E48-13DBAEFAAD78}" type="pres">
      <dgm:prSet presAssocID="{71CD45F0-DE84-4B37-B7CD-EB66759D8D3C}" presName="linearFlow" presStyleCnt="0">
        <dgm:presLayoutVars>
          <dgm:dir/>
          <dgm:animLvl val="lvl"/>
          <dgm:resizeHandles val="exact"/>
        </dgm:presLayoutVars>
      </dgm:prSet>
      <dgm:spPr/>
    </dgm:pt>
    <dgm:pt modelId="{5E428B0D-1CB9-4D3F-9BA0-DCF24871589C}" type="pres">
      <dgm:prSet presAssocID="{CE848BD7-047C-465C-BFCB-C1D411E8CBB6}" presName="compositeNode" presStyleCnt="0"/>
      <dgm:spPr/>
    </dgm:pt>
    <dgm:pt modelId="{0A4DA432-6865-4EB3-93FF-ECB50DEAE688}" type="pres">
      <dgm:prSet presAssocID="{CE848BD7-047C-465C-BFCB-C1D411E8CBB6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F2B5A019-C613-41BF-8C0E-70552254765B}" type="pres">
      <dgm:prSet presAssocID="{CE848BD7-047C-465C-BFCB-C1D411E8CBB6}" presName="parSh" presStyleCnt="0"/>
      <dgm:spPr/>
    </dgm:pt>
    <dgm:pt modelId="{50FC0243-ACB6-4763-9F92-E857059BB1BA}" type="pres">
      <dgm:prSet presAssocID="{CE848BD7-047C-465C-BFCB-C1D411E8CBB6}" presName="lineNode" presStyleLbl="alignAccFollowNode1" presStyleIdx="0" presStyleCnt="24"/>
      <dgm:spPr/>
    </dgm:pt>
    <dgm:pt modelId="{F59EE39D-DEF7-4111-914F-AFA1A3D3C862}" type="pres">
      <dgm:prSet presAssocID="{CE848BD7-047C-465C-BFCB-C1D411E8CBB6}" presName="lineArrowNode" presStyleLbl="alignAccFollowNode1" presStyleIdx="1" presStyleCnt="24"/>
      <dgm:spPr/>
    </dgm:pt>
    <dgm:pt modelId="{BEE4E168-7DFA-4263-8EF2-3FFB2CD87488}" type="pres">
      <dgm:prSet presAssocID="{96A10B07-2D6A-4D1B-9788-36D1A73F8850}" presName="sibTransNodeCircle" presStyleLbl="alignNode1" presStyleIdx="0" presStyleCnt="8">
        <dgm:presLayoutVars>
          <dgm:chMax val="0"/>
          <dgm:bulletEnabled/>
        </dgm:presLayoutVars>
      </dgm:prSet>
      <dgm:spPr/>
    </dgm:pt>
    <dgm:pt modelId="{B3A5E104-3D7E-4F3A-99EF-274907136D47}" type="pres">
      <dgm:prSet presAssocID="{96A10B07-2D6A-4D1B-9788-36D1A73F8850}" presName="spacerBetweenCircleAndCallout" presStyleCnt="0">
        <dgm:presLayoutVars/>
      </dgm:prSet>
      <dgm:spPr/>
    </dgm:pt>
    <dgm:pt modelId="{79E16B68-D642-4189-8A8B-A1CF960416E2}" type="pres">
      <dgm:prSet presAssocID="{CE848BD7-047C-465C-BFCB-C1D411E8CBB6}" presName="nodeText" presStyleLbl="alignAccFollowNode1" presStyleIdx="2" presStyleCnt="24">
        <dgm:presLayoutVars>
          <dgm:bulletEnabled val="1"/>
        </dgm:presLayoutVars>
      </dgm:prSet>
      <dgm:spPr/>
    </dgm:pt>
    <dgm:pt modelId="{4E603F82-D761-4FD6-A80C-F1D642B2991B}" type="pres">
      <dgm:prSet presAssocID="{96A10B07-2D6A-4D1B-9788-36D1A73F8850}" presName="sibTransComposite" presStyleCnt="0"/>
      <dgm:spPr/>
    </dgm:pt>
    <dgm:pt modelId="{AD34E718-CA02-4DFD-B918-9A79B202777C}" type="pres">
      <dgm:prSet presAssocID="{D3C1444C-B1D9-4AC1-8169-C2CEB7AA2976}" presName="compositeNode" presStyleCnt="0"/>
      <dgm:spPr/>
    </dgm:pt>
    <dgm:pt modelId="{4BE0F656-00D2-46AD-8FD7-2B750F8667E5}" type="pres">
      <dgm:prSet presAssocID="{D3C1444C-B1D9-4AC1-8169-C2CEB7AA2976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323B052A-DA2C-4748-8029-21E7914319AF}" type="pres">
      <dgm:prSet presAssocID="{D3C1444C-B1D9-4AC1-8169-C2CEB7AA2976}" presName="parSh" presStyleCnt="0"/>
      <dgm:spPr/>
    </dgm:pt>
    <dgm:pt modelId="{80A63644-B36A-40EF-A2FE-0C72700F7E14}" type="pres">
      <dgm:prSet presAssocID="{D3C1444C-B1D9-4AC1-8169-C2CEB7AA2976}" presName="lineNode" presStyleLbl="alignAccFollowNode1" presStyleIdx="3" presStyleCnt="24"/>
      <dgm:spPr/>
    </dgm:pt>
    <dgm:pt modelId="{B2DE07F6-48ED-41B2-8A1A-F8EBB34FB276}" type="pres">
      <dgm:prSet presAssocID="{D3C1444C-B1D9-4AC1-8169-C2CEB7AA2976}" presName="lineArrowNode" presStyleLbl="alignAccFollowNode1" presStyleIdx="4" presStyleCnt="24"/>
      <dgm:spPr/>
    </dgm:pt>
    <dgm:pt modelId="{75E7EA52-B7DE-4AF5-8219-83D91CED88DC}" type="pres">
      <dgm:prSet presAssocID="{489920F5-15FE-4DFC-8463-F2ADBA028E7B}" presName="sibTransNodeCircle" presStyleLbl="alignNode1" presStyleIdx="1" presStyleCnt="8">
        <dgm:presLayoutVars>
          <dgm:chMax val="0"/>
          <dgm:bulletEnabled/>
        </dgm:presLayoutVars>
      </dgm:prSet>
      <dgm:spPr/>
    </dgm:pt>
    <dgm:pt modelId="{B4E3D248-E997-4CF9-863A-D42A56DAF5C1}" type="pres">
      <dgm:prSet presAssocID="{489920F5-15FE-4DFC-8463-F2ADBA028E7B}" presName="spacerBetweenCircleAndCallout" presStyleCnt="0">
        <dgm:presLayoutVars/>
      </dgm:prSet>
      <dgm:spPr/>
    </dgm:pt>
    <dgm:pt modelId="{CC742788-2BDF-4EAF-9DFD-23BED551C02A}" type="pres">
      <dgm:prSet presAssocID="{D3C1444C-B1D9-4AC1-8169-C2CEB7AA2976}" presName="nodeText" presStyleLbl="alignAccFollowNode1" presStyleIdx="5" presStyleCnt="24">
        <dgm:presLayoutVars>
          <dgm:bulletEnabled val="1"/>
        </dgm:presLayoutVars>
      </dgm:prSet>
      <dgm:spPr/>
    </dgm:pt>
    <dgm:pt modelId="{C9B1AD75-58FC-46C5-B4CC-9E8FBABD920F}" type="pres">
      <dgm:prSet presAssocID="{489920F5-15FE-4DFC-8463-F2ADBA028E7B}" presName="sibTransComposite" presStyleCnt="0"/>
      <dgm:spPr/>
    </dgm:pt>
    <dgm:pt modelId="{18052CEA-59B1-45A7-AD8E-B25AECD4DFBB}" type="pres">
      <dgm:prSet presAssocID="{CFF3C56A-79D8-42D5-B3B4-0616AC567C12}" presName="compositeNode" presStyleCnt="0"/>
      <dgm:spPr/>
    </dgm:pt>
    <dgm:pt modelId="{A4539F42-D634-42F4-89EB-167C08B46C69}" type="pres">
      <dgm:prSet presAssocID="{CFF3C56A-79D8-42D5-B3B4-0616AC567C12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623DB63A-66D7-4BCB-B867-2489AADBFC88}" type="pres">
      <dgm:prSet presAssocID="{CFF3C56A-79D8-42D5-B3B4-0616AC567C12}" presName="parSh" presStyleCnt="0"/>
      <dgm:spPr/>
    </dgm:pt>
    <dgm:pt modelId="{9328CFD7-AA63-45BF-9476-78DE40CF967E}" type="pres">
      <dgm:prSet presAssocID="{CFF3C56A-79D8-42D5-B3B4-0616AC567C12}" presName="lineNode" presStyleLbl="alignAccFollowNode1" presStyleIdx="6" presStyleCnt="24"/>
      <dgm:spPr/>
    </dgm:pt>
    <dgm:pt modelId="{ACAE6DCB-8D59-41FC-BFA4-BDF01CA320C4}" type="pres">
      <dgm:prSet presAssocID="{CFF3C56A-79D8-42D5-B3B4-0616AC567C12}" presName="lineArrowNode" presStyleLbl="alignAccFollowNode1" presStyleIdx="7" presStyleCnt="24"/>
      <dgm:spPr/>
    </dgm:pt>
    <dgm:pt modelId="{D7E2D0D3-57ED-4A41-8535-637C7B8B2DF2}" type="pres">
      <dgm:prSet presAssocID="{B84B1629-9B43-4BB2-BD78-330FB202413B}" presName="sibTransNodeCircle" presStyleLbl="alignNode1" presStyleIdx="2" presStyleCnt="8">
        <dgm:presLayoutVars>
          <dgm:chMax val="0"/>
          <dgm:bulletEnabled/>
        </dgm:presLayoutVars>
      </dgm:prSet>
      <dgm:spPr/>
    </dgm:pt>
    <dgm:pt modelId="{4D1C2DE0-BA8B-4B8F-A22B-B08F286CD80E}" type="pres">
      <dgm:prSet presAssocID="{B84B1629-9B43-4BB2-BD78-330FB202413B}" presName="spacerBetweenCircleAndCallout" presStyleCnt="0">
        <dgm:presLayoutVars/>
      </dgm:prSet>
      <dgm:spPr/>
    </dgm:pt>
    <dgm:pt modelId="{2570F393-AD91-4CBE-B83A-6588B8F393D8}" type="pres">
      <dgm:prSet presAssocID="{CFF3C56A-79D8-42D5-B3B4-0616AC567C12}" presName="nodeText" presStyleLbl="alignAccFollowNode1" presStyleIdx="8" presStyleCnt="24">
        <dgm:presLayoutVars>
          <dgm:bulletEnabled val="1"/>
        </dgm:presLayoutVars>
      </dgm:prSet>
      <dgm:spPr/>
    </dgm:pt>
    <dgm:pt modelId="{7205AFFC-4A71-4329-BADB-E3AB4E193385}" type="pres">
      <dgm:prSet presAssocID="{B84B1629-9B43-4BB2-BD78-330FB202413B}" presName="sibTransComposite" presStyleCnt="0"/>
      <dgm:spPr/>
    </dgm:pt>
    <dgm:pt modelId="{836FC18E-5039-4615-8B5D-0D65120753A4}" type="pres">
      <dgm:prSet presAssocID="{1422FEE1-AF63-432D-A9CA-47DC7E6434A4}" presName="compositeNode" presStyleCnt="0"/>
      <dgm:spPr/>
    </dgm:pt>
    <dgm:pt modelId="{BAC4AE3B-54D7-4101-8AA2-C581AB04BA24}" type="pres">
      <dgm:prSet presAssocID="{1422FEE1-AF63-432D-A9CA-47DC7E6434A4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B1E376EB-B2E2-4BD6-83CA-DC50B0DC5D7B}" type="pres">
      <dgm:prSet presAssocID="{1422FEE1-AF63-432D-A9CA-47DC7E6434A4}" presName="parSh" presStyleCnt="0"/>
      <dgm:spPr/>
    </dgm:pt>
    <dgm:pt modelId="{3B0A1437-241E-4A78-98C3-1D24FBB03DF5}" type="pres">
      <dgm:prSet presAssocID="{1422FEE1-AF63-432D-A9CA-47DC7E6434A4}" presName="lineNode" presStyleLbl="alignAccFollowNode1" presStyleIdx="9" presStyleCnt="24"/>
      <dgm:spPr/>
    </dgm:pt>
    <dgm:pt modelId="{73B5FBDB-A397-499D-98E3-192F4F057948}" type="pres">
      <dgm:prSet presAssocID="{1422FEE1-AF63-432D-A9CA-47DC7E6434A4}" presName="lineArrowNode" presStyleLbl="alignAccFollowNode1" presStyleIdx="10" presStyleCnt="24"/>
      <dgm:spPr/>
    </dgm:pt>
    <dgm:pt modelId="{8CBA3BA1-28D2-4BC6-9EF9-9741CB5FD90D}" type="pres">
      <dgm:prSet presAssocID="{D72930BF-222A-4C4A-9468-117526F12229}" presName="sibTransNodeCircle" presStyleLbl="alignNode1" presStyleIdx="3" presStyleCnt="8">
        <dgm:presLayoutVars>
          <dgm:chMax val="0"/>
          <dgm:bulletEnabled/>
        </dgm:presLayoutVars>
      </dgm:prSet>
      <dgm:spPr/>
    </dgm:pt>
    <dgm:pt modelId="{78097FCE-7577-4146-A8E5-CC8A455665B5}" type="pres">
      <dgm:prSet presAssocID="{D72930BF-222A-4C4A-9468-117526F12229}" presName="spacerBetweenCircleAndCallout" presStyleCnt="0">
        <dgm:presLayoutVars/>
      </dgm:prSet>
      <dgm:spPr/>
    </dgm:pt>
    <dgm:pt modelId="{CA6EE58F-637C-4072-9366-80F619886B09}" type="pres">
      <dgm:prSet presAssocID="{1422FEE1-AF63-432D-A9CA-47DC7E6434A4}" presName="nodeText" presStyleLbl="alignAccFollowNode1" presStyleIdx="11" presStyleCnt="24">
        <dgm:presLayoutVars>
          <dgm:bulletEnabled val="1"/>
        </dgm:presLayoutVars>
      </dgm:prSet>
      <dgm:spPr/>
    </dgm:pt>
    <dgm:pt modelId="{104220A6-C3F7-4CFC-9410-94AFE5E369D1}" type="pres">
      <dgm:prSet presAssocID="{D72930BF-222A-4C4A-9468-117526F12229}" presName="sibTransComposite" presStyleCnt="0"/>
      <dgm:spPr/>
    </dgm:pt>
    <dgm:pt modelId="{DD261454-59B0-4F94-88C8-B4884AADDFA3}" type="pres">
      <dgm:prSet presAssocID="{69601D1D-D13A-4F28-9C09-9D36726F3D3A}" presName="compositeNode" presStyleCnt="0"/>
      <dgm:spPr/>
    </dgm:pt>
    <dgm:pt modelId="{8BC6801E-E222-48EE-A635-318E98035808}" type="pres">
      <dgm:prSet presAssocID="{69601D1D-D13A-4F28-9C09-9D36726F3D3A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E492485C-BF51-4B30-8060-E7465EA76761}" type="pres">
      <dgm:prSet presAssocID="{69601D1D-D13A-4F28-9C09-9D36726F3D3A}" presName="parSh" presStyleCnt="0"/>
      <dgm:spPr/>
    </dgm:pt>
    <dgm:pt modelId="{A1795CC1-A3A0-4FE6-AADB-B86F5947297E}" type="pres">
      <dgm:prSet presAssocID="{69601D1D-D13A-4F28-9C09-9D36726F3D3A}" presName="lineNode" presStyleLbl="alignAccFollowNode1" presStyleIdx="12" presStyleCnt="24"/>
      <dgm:spPr/>
    </dgm:pt>
    <dgm:pt modelId="{39485642-6B43-49B6-BEFE-290CE49FFC92}" type="pres">
      <dgm:prSet presAssocID="{69601D1D-D13A-4F28-9C09-9D36726F3D3A}" presName="lineArrowNode" presStyleLbl="alignAccFollowNode1" presStyleIdx="13" presStyleCnt="24"/>
      <dgm:spPr/>
    </dgm:pt>
    <dgm:pt modelId="{C2749455-3BB6-4071-8456-891E93A053C1}" type="pres">
      <dgm:prSet presAssocID="{00E3ABA1-D70E-4867-AD73-151128369536}" presName="sibTransNodeCircle" presStyleLbl="alignNode1" presStyleIdx="4" presStyleCnt="8">
        <dgm:presLayoutVars>
          <dgm:chMax val="0"/>
          <dgm:bulletEnabled/>
        </dgm:presLayoutVars>
      </dgm:prSet>
      <dgm:spPr/>
    </dgm:pt>
    <dgm:pt modelId="{69DD1439-F999-415B-89FD-DBCB5F7E19B0}" type="pres">
      <dgm:prSet presAssocID="{00E3ABA1-D70E-4867-AD73-151128369536}" presName="spacerBetweenCircleAndCallout" presStyleCnt="0">
        <dgm:presLayoutVars/>
      </dgm:prSet>
      <dgm:spPr/>
    </dgm:pt>
    <dgm:pt modelId="{8328E082-B094-4F1A-B9F9-26F5C2F1E6BF}" type="pres">
      <dgm:prSet presAssocID="{69601D1D-D13A-4F28-9C09-9D36726F3D3A}" presName="nodeText" presStyleLbl="alignAccFollowNode1" presStyleIdx="14" presStyleCnt="24">
        <dgm:presLayoutVars>
          <dgm:bulletEnabled val="1"/>
        </dgm:presLayoutVars>
      </dgm:prSet>
      <dgm:spPr/>
    </dgm:pt>
    <dgm:pt modelId="{A5C8C6DE-7A0B-426B-BADE-BD594946E6E9}" type="pres">
      <dgm:prSet presAssocID="{00E3ABA1-D70E-4867-AD73-151128369536}" presName="sibTransComposite" presStyleCnt="0"/>
      <dgm:spPr/>
    </dgm:pt>
    <dgm:pt modelId="{0AB3B33F-4D12-4C1B-BDA1-49135236D96E}" type="pres">
      <dgm:prSet presAssocID="{3C58851D-79BF-41CA-8737-BFFB7BBC1581}" presName="compositeNode" presStyleCnt="0"/>
      <dgm:spPr/>
    </dgm:pt>
    <dgm:pt modelId="{A1D5F1A2-12EF-4C2D-83C5-5CA11E107E26}" type="pres">
      <dgm:prSet presAssocID="{3C58851D-79BF-41CA-8737-BFFB7BBC1581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CF2527E0-3920-46A1-A8AE-777548C52BF9}" type="pres">
      <dgm:prSet presAssocID="{3C58851D-79BF-41CA-8737-BFFB7BBC1581}" presName="parSh" presStyleCnt="0"/>
      <dgm:spPr/>
    </dgm:pt>
    <dgm:pt modelId="{3EBBA17E-718C-4C6E-A184-F2FE851FD22E}" type="pres">
      <dgm:prSet presAssocID="{3C58851D-79BF-41CA-8737-BFFB7BBC1581}" presName="lineNode" presStyleLbl="alignAccFollowNode1" presStyleIdx="15" presStyleCnt="24"/>
      <dgm:spPr/>
    </dgm:pt>
    <dgm:pt modelId="{F4724E8D-C4F8-4E7F-9427-C3D1D53AC2E5}" type="pres">
      <dgm:prSet presAssocID="{3C58851D-79BF-41CA-8737-BFFB7BBC1581}" presName="lineArrowNode" presStyleLbl="alignAccFollowNode1" presStyleIdx="16" presStyleCnt="24"/>
      <dgm:spPr/>
    </dgm:pt>
    <dgm:pt modelId="{3944B72C-E834-4660-BEF4-43BE80208427}" type="pres">
      <dgm:prSet presAssocID="{EC90D630-E438-483F-9BF6-565FAE6D4EDC}" presName="sibTransNodeCircle" presStyleLbl="alignNode1" presStyleIdx="5" presStyleCnt="8">
        <dgm:presLayoutVars>
          <dgm:chMax val="0"/>
          <dgm:bulletEnabled/>
        </dgm:presLayoutVars>
      </dgm:prSet>
      <dgm:spPr/>
    </dgm:pt>
    <dgm:pt modelId="{61AB30D4-8605-4259-B6E2-5A61E45BBFEE}" type="pres">
      <dgm:prSet presAssocID="{EC90D630-E438-483F-9BF6-565FAE6D4EDC}" presName="spacerBetweenCircleAndCallout" presStyleCnt="0">
        <dgm:presLayoutVars/>
      </dgm:prSet>
      <dgm:spPr/>
    </dgm:pt>
    <dgm:pt modelId="{56C10782-9779-4611-90C5-D86B86F65958}" type="pres">
      <dgm:prSet presAssocID="{3C58851D-79BF-41CA-8737-BFFB7BBC1581}" presName="nodeText" presStyleLbl="alignAccFollowNode1" presStyleIdx="17" presStyleCnt="24" custScaleX="114071">
        <dgm:presLayoutVars>
          <dgm:bulletEnabled val="1"/>
        </dgm:presLayoutVars>
      </dgm:prSet>
      <dgm:spPr/>
    </dgm:pt>
    <dgm:pt modelId="{C6490447-7DBB-4979-A5E8-E61DC51C1B1A}" type="pres">
      <dgm:prSet presAssocID="{EC90D630-E438-483F-9BF6-565FAE6D4EDC}" presName="sibTransComposite" presStyleCnt="0"/>
      <dgm:spPr/>
    </dgm:pt>
    <dgm:pt modelId="{757FE182-D82C-485B-BA0C-7E2590F9954E}" type="pres">
      <dgm:prSet presAssocID="{3831B492-50E5-42B5-8DFF-4D1840B90CAE}" presName="compositeNode" presStyleCnt="0"/>
      <dgm:spPr/>
    </dgm:pt>
    <dgm:pt modelId="{4D16B072-72C5-4A87-B9B3-877C5E3ABE95}" type="pres">
      <dgm:prSet presAssocID="{3831B492-50E5-42B5-8DFF-4D1840B90CAE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A4EB7558-A6D9-4AE6-A4C6-E3D56922D7DB}" type="pres">
      <dgm:prSet presAssocID="{3831B492-50E5-42B5-8DFF-4D1840B90CAE}" presName="parSh" presStyleCnt="0"/>
      <dgm:spPr/>
    </dgm:pt>
    <dgm:pt modelId="{B377CEC4-30C0-425A-A4E6-0A09A12F4171}" type="pres">
      <dgm:prSet presAssocID="{3831B492-50E5-42B5-8DFF-4D1840B90CAE}" presName="lineNode" presStyleLbl="alignAccFollowNode1" presStyleIdx="18" presStyleCnt="24"/>
      <dgm:spPr/>
    </dgm:pt>
    <dgm:pt modelId="{306B2F90-F79E-4366-948F-CF0556780876}" type="pres">
      <dgm:prSet presAssocID="{3831B492-50E5-42B5-8DFF-4D1840B90CAE}" presName="lineArrowNode" presStyleLbl="alignAccFollowNode1" presStyleIdx="19" presStyleCnt="24"/>
      <dgm:spPr/>
    </dgm:pt>
    <dgm:pt modelId="{8BD652DB-7656-4D8C-9FE2-F9FA441683CD}" type="pres">
      <dgm:prSet presAssocID="{6FD12458-0711-4834-807C-487EE23E1455}" presName="sibTransNodeCircle" presStyleLbl="alignNode1" presStyleIdx="6" presStyleCnt="8">
        <dgm:presLayoutVars>
          <dgm:chMax val="0"/>
          <dgm:bulletEnabled/>
        </dgm:presLayoutVars>
      </dgm:prSet>
      <dgm:spPr/>
    </dgm:pt>
    <dgm:pt modelId="{02BE3112-B240-4A83-85CE-1ADF1BA95700}" type="pres">
      <dgm:prSet presAssocID="{6FD12458-0711-4834-807C-487EE23E1455}" presName="spacerBetweenCircleAndCallout" presStyleCnt="0">
        <dgm:presLayoutVars/>
      </dgm:prSet>
      <dgm:spPr/>
    </dgm:pt>
    <dgm:pt modelId="{F3E45121-EDB9-4F13-AF0F-182F229D809A}" type="pres">
      <dgm:prSet presAssocID="{3831B492-50E5-42B5-8DFF-4D1840B90CAE}" presName="nodeText" presStyleLbl="alignAccFollowNode1" presStyleIdx="20" presStyleCnt="24" custScaleX="113636">
        <dgm:presLayoutVars>
          <dgm:bulletEnabled val="1"/>
        </dgm:presLayoutVars>
      </dgm:prSet>
      <dgm:spPr/>
    </dgm:pt>
    <dgm:pt modelId="{99C6F4C3-1EE1-44D9-B07C-673471374BE9}" type="pres">
      <dgm:prSet presAssocID="{6FD12458-0711-4834-807C-487EE23E1455}" presName="sibTransComposite" presStyleCnt="0"/>
      <dgm:spPr/>
    </dgm:pt>
    <dgm:pt modelId="{EA8B4CD0-2017-4BA2-9279-9874DDF1373B}" type="pres">
      <dgm:prSet presAssocID="{EE825BB8-CA63-4008-B81A-C04AA9FABAC0}" presName="compositeNode" presStyleCnt="0"/>
      <dgm:spPr/>
    </dgm:pt>
    <dgm:pt modelId="{C83C2AD5-1ED2-4DD9-8270-CB0FAF71CE67}" type="pres">
      <dgm:prSet presAssocID="{EE825BB8-CA63-4008-B81A-C04AA9FABAC0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4822B335-B3DD-471D-8908-709011FB15D6}" type="pres">
      <dgm:prSet presAssocID="{EE825BB8-CA63-4008-B81A-C04AA9FABAC0}" presName="parSh" presStyleCnt="0"/>
      <dgm:spPr/>
    </dgm:pt>
    <dgm:pt modelId="{8CB4BBEC-7942-43DB-AFDE-DA8E56C16015}" type="pres">
      <dgm:prSet presAssocID="{EE825BB8-CA63-4008-B81A-C04AA9FABAC0}" presName="lineNode" presStyleLbl="alignAccFollowNode1" presStyleIdx="21" presStyleCnt="24"/>
      <dgm:spPr/>
    </dgm:pt>
    <dgm:pt modelId="{A08AFD5C-0967-4604-81AC-D290FCA8DC4A}" type="pres">
      <dgm:prSet presAssocID="{EE825BB8-CA63-4008-B81A-C04AA9FABAC0}" presName="lineArrowNode" presStyleLbl="alignAccFollowNode1" presStyleIdx="22" presStyleCnt="24"/>
      <dgm:spPr/>
    </dgm:pt>
    <dgm:pt modelId="{368ABCB5-505E-486C-922D-03AAC187C405}" type="pres">
      <dgm:prSet presAssocID="{B0F36DA7-8A84-4795-9D48-50D8D785DAF8}" presName="sibTransNodeCircle" presStyleLbl="alignNode1" presStyleIdx="7" presStyleCnt="8">
        <dgm:presLayoutVars>
          <dgm:chMax val="0"/>
          <dgm:bulletEnabled/>
        </dgm:presLayoutVars>
      </dgm:prSet>
      <dgm:spPr/>
    </dgm:pt>
    <dgm:pt modelId="{80F664D8-F76B-424D-A452-017F12B9D5C6}" type="pres">
      <dgm:prSet presAssocID="{B0F36DA7-8A84-4795-9D48-50D8D785DAF8}" presName="spacerBetweenCircleAndCallout" presStyleCnt="0">
        <dgm:presLayoutVars/>
      </dgm:prSet>
      <dgm:spPr/>
    </dgm:pt>
    <dgm:pt modelId="{06C54DFB-2BE5-47DB-87DA-C9E18432EDBA}" type="pres">
      <dgm:prSet presAssocID="{EE825BB8-CA63-4008-B81A-C04AA9FABAC0}" presName="nodeText" presStyleLbl="alignAccFollowNode1" presStyleIdx="23" presStyleCnt="24">
        <dgm:presLayoutVars>
          <dgm:bulletEnabled val="1"/>
        </dgm:presLayoutVars>
      </dgm:prSet>
      <dgm:spPr/>
    </dgm:pt>
  </dgm:ptLst>
  <dgm:cxnLst>
    <dgm:cxn modelId="{BA999A01-A09A-4DE8-A0F8-A3A608CD9B4E}" type="presOf" srcId="{71CD45F0-DE84-4B37-B7CD-EB66759D8D3C}" destId="{35ACC4B3-FC57-49C6-8E48-13DBAEFAAD78}" srcOrd="0" destOrd="0" presId="urn:microsoft.com/office/officeart/2016/7/layout/LinearArrowProcessNumbered"/>
    <dgm:cxn modelId="{4788DD09-8370-4E63-9CD0-A4F8AF96C874}" type="presOf" srcId="{D3C1444C-B1D9-4AC1-8169-C2CEB7AA2976}" destId="{CC742788-2BDF-4EAF-9DFD-23BED551C02A}" srcOrd="0" destOrd="0" presId="urn:microsoft.com/office/officeart/2016/7/layout/LinearArrowProcessNumbered"/>
    <dgm:cxn modelId="{A0FA1C17-0606-43DB-BC42-1430DE0EAD2B}" srcId="{71CD45F0-DE84-4B37-B7CD-EB66759D8D3C}" destId="{CFF3C56A-79D8-42D5-B3B4-0616AC567C12}" srcOrd="2" destOrd="0" parTransId="{7D9BF853-2354-42E8-B296-FCBAD7E641AC}" sibTransId="{B84B1629-9B43-4BB2-BD78-330FB202413B}"/>
    <dgm:cxn modelId="{F0E89218-5CCA-45F6-9CB6-B2C041B73CAB}" type="presOf" srcId="{B0F36DA7-8A84-4795-9D48-50D8D785DAF8}" destId="{368ABCB5-505E-486C-922D-03AAC187C405}" srcOrd="0" destOrd="0" presId="urn:microsoft.com/office/officeart/2016/7/layout/LinearArrowProcessNumbered"/>
    <dgm:cxn modelId="{CC10BD1B-F53A-4F4A-B38E-A7F7E3173259}" type="presOf" srcId="{CE848BD7-047C-465C-BFCB-C1D411E8CBB6}" destId="{79E16B68-D642-4189-8A8B-A1CF960416E2}" srcOrd="0" destOrd="0" presId="urn:microsoft.com/office/officeart/2016/7/layout/LinearArrowProcessNumbered"/>
    <dgm:cxn modelId="{40E3AB1E-1A0C-4894-B5D1-F40CC0C598D5}" srcId="{71CD45F0-DE84-4B37-B7CD-EB66759D8D3C}" destId="{3C58851D-79BF-41CA-8737-BFFB7BBC1581}" srcOrd="5" destOrd="0" parTransId="{4830469B-2C92-42B2-9795-28CACABD8B44}" sibTransId="{EC90D630-E438-483F-9BF6-565FAE6D4EDC}"/>
    <dgm:cxn modelId="{688BE425-0136-4580-BD38-DC14A52E09EB}" type="presOf" srcId="{EE825BB8-CA63-4008-B81A-C04AA9FABAC0}" destId="{06C54DFB-2BE5-47DB-87DA-C9E18432EDBA}" srcOrd="0" destOrd="0" presId="urn:microsoft.com/office/officeart/2016/7/layout/LinearArrowProcessNumbered"/>
    <dgm:cxn modelId="{4ED71626-1BCD-43B4-8538-1E7F20CDD371}" type="presOf" srcId="{3831B492-50E5-42B5-8DFF-4D1840B90CAE}" destId="{F3E45121-EDB9-4F13-AF0F-182F229D809A}" srcOrd="0" destOrd="0" presId="urn:microsoft.com/office/officeart/2016/7/layout/LinearArrowProcessNumbered"/>
    <dgm:cxn modelId="{E093643D-7DED-402F-87D6-CD20E4861E86}" type="presOf" srcId="{489920F5-15FE-4DFC-8463-F2ADBA028E7B}" destId="{75E7EA52-B7DE-4AF5-8219-83D91CED88DC}" srcOrd="0" destOrd="0" presId="urn:microsoft.com/office/officeart/2016/7/layout/LinearArrowProcessNumbered"/>
    <dgm:cxn modelId="{9205215D-656C-4702-8D42-BD45C63BE385}" type="presOf" srcId="{96A10B07-2D6A-4D1B-9788-36D1A73F8850}" destId="{BEE4E168-7DFA-4263-8EF2-3FFB2CD87488}" srcOrd="0" destOrd="0" presId="urn:microsoft.com/office/officeart/2016/7/layout/LinearArrowProcessNumbered"/>
    <dgm:cxn modelId="{377C4266-1C50-4F66-98C5-E19100E2BCBD}" srcId="{71CD45F0-DE84-4B37-B7CD-EB66759D8D3C}" destId="{1422FEE1-AF63-432D-A9CA-47DC7E6434A4}" srcOrd="3" destOrd="0" parTransId="{555B848B-78DA-42ED-95F1-603598141EEA}" sibTransId="{D72930BF-222A-4C4A-9468-117526F12229}"/>
    <dgm:cxn modelId="{2F035166-AB3C-4A6D-A3E9-31490C0CF7BD}" srcId="{71CD45F0-DE84-4B37-B7CD-EB66759D8D3C}" destId="{3831B492-50E5-42B5-8DFF-4D1840B90CAE}" srcOrd="6" destOrd="0" parTransId="{6194A0F0-F264-469C-B424-9803D27189D7}" sibTransId="{6FD12458-0711-4834-807C-487EE23E1455}"/>
    <dgm:cxn modelId="{1D6A084B-76F2-4FA1-A599-225204FD4C73}" srcId="{71CD45F0-DE84-4B37-B7CD-EB66759D8D3C}" destId="{D3C1444C-B1D9-4AC1-8169-C2CEB7AA2976}" srcOrd="1" destOrd="0" parTransId="{1F22BC44-02FB-4B36-88EC-9BD5C89AD491}" sibTransId="{489920F5-15FE-4DFC-8463-F2ADBA028E7B}"/>
    <dgm:cxn modelId="{E02B084E-E9E7-4EBE-A4C4-48A860B6EE45}" type="presOf" srcId="{CFF3C56A-79D8-42D5-B3B4-0616AC567C12}" destId="{2570F393-AD91-4CBE-B83A-6588B8F393D8}" srcOrd="0" destOrd="0" presId="urn:microsoft.com/office/officeart/2016/7/layout/LinearArrowProcessNumbered"/>
    <dgm:cxn modelId="{9BF24C51-C0E6-41FC-AF68-400682E826B4}" srcId="{71CD45F0-DE84-4B37-B7CD-EB66759D8D3C}" destId="{EE825BB8-CA63-4008-B81A-C04AA9FABAC0}" srcOrd="7" destOrd="0" parTransId="{0B93B611-9CBF-4425-8476-F8EE96C9514B}" sibTransId="{B0F36DA7-8A84-4795-9D48-50D8D785DAF8}"/>
    <dgm:cxn modelId="{95CCF956-B940-4019-AEC9-FF991589B448}" type="presOf" srcId="{6FD12458-0711-4834-807C-487EE23E1455}" destId="{8BD652DB-7656-4D8C-9FE2-F9FA441683CD}" srcOrd="0" destOrd="0" presId="urn:microsoft.com/office/officeart/2016/7/layout/LinearArrowProcessNumbered"/>
    <dgm:cxn modelId="{99325878-A0A0-42B0-A4BE-C4347B7C228F}" srcId="{71CD45F0-DE84-4B37-B7CD-EB66759D8D3C}" destId="{69601D1D-D13A-4F28-9C09-9D36726F3D3A}" srcOrd="4" destOrd="0" parTransId="{842E47C0-A2CF-49E6-995C-634900A78DF3}" sibTransId="{00E3ABA1-D70E-4867-AD73-151128369536}"/>
    <dgm:cxn modelId="{02B5C47D-4DB9-4C6D-93CF-6A1D5E216DB9}" type="presOf" srcId="{1422FEE1-AF63-432D-A9CA-47DC7E6434A4}" destId="{CA6EE58F-637C-4072-9366-80F619886B09}" srcOrd="0" destOrd="0" presId="urn:microsoft.com/office/officeart/2016/7/layout/LinearArrowProcessNumbered"/>
    <dgm:cxn modelId="{00923D80-01C6-49EC-B012-618D0FE25B08}" type="presOf" srcId="{EC90D630-E438-483F-9BF6-565FAE6D4EDC}" destId="{3944B72C-E834-4660-BEF4-43BE80208427}" srcOrd="0" destOrd="0" presId="urn:microsoft.com/office/officeart/2016/7/layout/LinearArrowProcessNumbered"/>
    <dgm:cxn modelId="{DD516C8A-EEB2-4907-8F8F-CDA6E4DDE96E}" srcId="{71CD45F0-DE84-4B37-B7CD-EB66759D8D3C}" destId="{CE848BD7-047C-465C-BFCB-C1D411E8CBB6}" srcOrd="0" destOrd="0" parTransId="{A3C94145-CCD7-45AF-BB9D-7031E2C1BF15}" sibTransId="{96A10B07-2D6A-4D1B-9788-36D1A73F8850}"/>
    <dgm:cxn modelId="{CEAE088B-0309-4874-8C6F-17D0B3AC1A6F}" type="presOf" srcId="{D72930BF-222A-4C4A-9468-117526F12229}" destId="{8CBA3BA1-28D2-4BC6-9EF9-9741CB5FD90D}" srcOrd="0" destOrd="0" presId="urn:microsoft.com/office/officeart/2016/7/layout/LinearArrowProcessNumbered"/>
    <dgm:cxn modelId="{4360F9A5-E265-4A3C-BD0E-17F2625DED58}" type="presOf" srcId="{3C58851D-79BF-41CA-8737-BFFB7BBC1581}" destId="{56C10782-9779-4611-90C5-D86B86F65958}" srcOrd="0" destOrd="0" presId="urn:microsoft.com/office/officeart/2016/7/layout/LinearArrowProcessNumbered"/>
    <dgm:cxn modelId="{CBC59DAB-291B-45E2-870D-49956EBC487B}" type="presOf" srcId="{B84B1629-9B43-4BB2-BD78-330FB202413B}" destId="{D7E2D0D3-57ED-4A41-8535-637C7B8B2DF2}" srcOrd="0" destOrd="0" presId="urn:microsoft.com/office/officeart/2016/7/layout/LinearArrowProcessNumbered"/>
    <dgm:cxn modelId="{1E344BD0-5B3F-4850-B499-D59024AAA701}" type="presOf" srcId="{69601D1D-D13A-4F28-9C09-9D36726F3D3A}" destId="{8328E082-B094-4F1A-B9F9-26F5C2F1E6BF}" srcOrd="0" destOrd="0" presId="urn:microsoft.com/office/officeart/2016/7/layout/LinearArrowProcessNumbered"/>
    <dgm:cxn modelId="{07165DF0-AEB6-4BD1-ABDA-4D06C94A2C77}" type="presOf" srcId="{00E3ABA1-D70E-4867-AD73-151128369536}" destId="{C2749455-3BB6-4071-8456-891E93A053C1}" srcOrd="0" destOrd="0" presId="urn:microsoft.com/office/officeart/2016/7/layout/LinearArrowProcessNumbered"/>
    <dgm:cxn modelId="{7BE23E34-EF5A-40B0-BD2A-99A3E125A547}" type="presParOf" srcId="{35ACC4B3-FC57-49C6-8E48-13DBAEFAAD78}" destId="{5E428B0D-1CB9-4D3F-9BA0-DCF24871589C}" srcOrd="0" destOrd="0" presId="urn:microsoft.com/office/officeart/2016/7/layout/LinearArrowProcessNumbered"/>
    <dgm:cxn modelId="{3D01B543-420D-44ED-A307-6852AA17EF61}" type="presParOf" srcId="{5E428B0D-1CB9-4D3F-9BA0-DCF24871589C}" destId="{0A4DA432-6865-4EB3-93FF-ECB50DEAE688}" srcOrd="0" destOrd="0" presId="urn:microsoft.com/office/officeart/2016/7/layout/LinearArrowProcessNumbered"/>
    <dgm:cxn modelId="{C600E130-6317-4223-95EE-65B14DCFE4FF}" type="presParOf" srcId="{5E428B0D-1CB9-4D3F-9BA0-DCF24871589C}" destId="{F2B5A019-C613-41BF-8C0E-70552254765B}" srcOrd="1" destOrd="0" presId="urn:microsoft.com/office/officeart/2016/7/layout/LinearArrowProcessNumbered"/>
    <dgm:cxn modelId="{D75CDDFB-A547-4049-9695-D2E82585E9E8}" type="presParOf" srcId="{F2B5A019-C613-41BF-8C0E-70552254765B}" destId="{50FC0243-ACB6-4763-9F92-E857059BB1BA}" srcOrd="0" destOrd="0" presId="urn:microsoft.com/office/officeart/2016/7/layout/LinearArrowProcessNumbered"/>
    <dgm:cxn modelId="{9E9AF02B-97FD-4149-A75E-8913B6B77224}" type="presParOf" srcId="{F2B5A019-C613-41BF-8C0E-70552254765B}" destId="{F59EE39D-DEF7-4111-914F-AFA1A3D3C862}" srcOrd="1" destOrd="0" presId="urn:microsoft.com/office/officeart/2016/7/layout/LinearArrowProcessNumbered"/>
    <dgm:cxn modelId="{FD0FB77A-3E79-48AC-B3BE-FFEE157C7281}" type="presParOf" srcId="{F2B5A019-C613-41BF-8C0E-70552254765B}" destId="{BEE4E168-7DFA-4263-8EF2-3FFB2CD87488}" srcOrd="2" destOrd="0" presId="urn:microsoft.com/office/officeart/2016/7/layout/LinearArrowProcessNumbered"/>
    <dgm:cxn modelId="{BBA83760-BF8D-4B7B-97F9-FC5F79F0E917}" type="presParOf" srcId="{F2B5A019-C613-41BF-8C0E-70552254765B}" destId="{B3A5E104-3D7E-4F3A-99EF-274907136D47}" srcOrd="3" destOrd="0" presId="urn:microsoft.com/office/officeart/2016/7/layout/LinearArrowProcessNumbered"/>
    <dgm:cxn modelId="{2079101B-7A68-45E7-812B-FB3CCC399FB6}" type="presParOf" srcId="{5E428B0D-1CB9-4D3F-9BA0-DCF24871589C}" destId="{79E16B68-D642-4189-8A8B-A1CF960416E2}" srcOrd="2" destOrd="0" presId="urn:microsoft.com/office/officeart/2016/7/layout/LinearArrowProcessNumbered"/>
    <dgm:cxn modelId="{CB19C47B-C055-470B-96E0-031BC85FFD78}" type="presParOf" srcId="{35ACC4B3-FC57-49C6-8E48-13DBAEFAAD78}" destId="{4E603F82-D761-4FD6-A80C-F1D642B2991B}" srcOrd="1" destOrd="0" presId="urn:microsoft.com/office/officeart/2016/7/layout/LinearArrowProcessNumbered"/>
    <dgm:cxn modelId="{1A9ED5BC-C6A9-4CFB-8D45-6E8F702F65E2}" type="presParOf" srcId="{35ACC4B3-FC57-49C6-8E48-13DBAEFAAD78}" destId="{AD34E718-CA02-4DFD-B918-9A79B202777C}" srcOrd="2" destOrd="0" presId="urn:microsoft.com/office/officeart/2016/7/layout/LinearArrowProcessNumbered"/>
    <dgm:cxn modelId="{5A5A21DE-40B7-45F3-8B71-DF13411D7C35}" type="presParOf" srcId="{AD34E718-CA02-4DFD-B918-9A79B202777C}" destId="{4BE0F656-00D2-46AD-8FD7-2B750F8667E5}" srcOrd="0" destOrd="0" presId="urn:microsoft.com/office/officeart/2016/7/layout/LinearArrowProcessNumbered"/>
    <dgm:cxn modelId="{30C7F54A-5662-4A00-AABC-25872F8D36E2}" type="presParOf" srcId="{AD34E718-CA02-4DFD-B918-9A79B202777C}" destId="{323B052A-DA2C-4748-8029-21E7914319AF}" srcOrd="1" destOrd="0" presId="urn:microsoft.com/office/officeart/2016/7/layout/LinearArrowProcessNumbered"/>
    <dgm:cxn modelId="{8ED504AF-2EF6-403B-AA73-4AA71B5BD657}" type="presParOf" srcId="{323B052A-DA2C-4748-8029-21E7914319AF}" destId="{80A63644-B36A-40EF-A2FE-0C72700F7E14}" srcOrd="0" destOrd="0" presId="urn:microsoft.com/office/officeart/2016/7/layout/LinearArrowProcessNumbered"/>
    <dgm:cxn modelId="{1D9A0625-F5C5-439A-883E-423340C7855B}" type="presParOf" srcId="{323B052A-DA2C-4748-8029-21E7914319AF}" destId="{B2DE07F6-48ED-41B2-8A1A-F8EBB34FB276}" srcOrd="1" destOrd="0" presId="urn:microsoft.com/office/officeart/2016/7/layout/LinearArrowProcessNumbered"/>
    <dgm:cxn modelId="{270CBF8C-CCFE-451C-A23A-04ADB926374F}" type="presParOf" srcId="{323B052A-DA2C-4748-8029-21E7914319AF}" destId="{75E7EA52-B7DE-4AF5-8219-83D91CED88DC}" srcOrd="2" destOrd="0" presId="urn:microsoft.com/office/officeart/2016/7/layout/LinearArrowProcessNumbered"/>
    <dgm:cxn modelId="{F608BE3C-21BA-4AC5-8061-CA19101902A5}" type="presParOf" srcId="{323B052A-DA2C-4748-8029-21E7914319AF}" destId="{B4E3D248-E997-4CF9-863A-D42A56DAF5C1}" srcOrd="3" destOrd="0" presId="urn:microsoft.com/office/officeart/2016/7/layout/LinearArrowProcessNumbered"/>
    <dgm:cxn modelId="{C25F7EDB-F990-41F8-B7A7-D0FB21E8B942}" type="presParOf" srcId="{AD34E718-CA02-4DFD-B918-9A79B202777C}" destId="{CC742788-2BDF-4EAF-9DFD-23BED551C02A}" srcOrd="2" destOrd="0" presId="urn:microsoft.com/office/officeart/2016/7/layout/LinearArrowProcessNumbered"/>
    <dgm:cxn modelId="{05A29B31-4AFB-4369-9BED-71CF675DEC72}" type="presParOf" srcId="{35ACC4B3-FC57-49C6-8E48-13DBAEFAAD78}" destId="{C9B1AD75-58FC-46C5-B4CC-9E8FBABD920F}" srcOrd="3" destOrd="0" presId="urn:microsoft.com/office/officeart/2016/7/layout/LinearArrowProcessNumbered"/>
    <dgm:cxn modelId="{CDDF51D6-E2CC-4790-BDE3-1F8B15DB02DE}" type="presParOf" srcId="{35ACC4B3-FC57-49C6-8E48-13DBAEFAAD78}" destId="{18052CEA-59B1-45A7-AD8E-B25AECD4DFBB}" srcOrd="4" destOrd="0" presId="urn:microsoft.com/office/officeart/2016/7/layout/LinearArrowProcessNumbered"/>
    <dgm:cxn modelId="{C2550DE7-5E1C-4519-B5C8-BBECEBFE435F}" type="presParOf" srcId="{18052CEA-59B1-45A7-AD8E-B25AECD4DFBB}" destId="{A4539F42-D634-42F4-89EB-167C08B46C69}" srcOrd="0" destOrd="0" presId="urn:microsoft.com/office/officeart/2016/7/layout/LinearArrowProcessNumbered"/>
    <dgm:cxn modelId="{4E25A90B-1E64-4554-9637-A59EBA9039A0}" type="presParOf" srcId="{18052CEA-59B1-45A7-AD8E-B25AECD4DFBB}" destId="{623DB63A-66D7-4BCB-B867-2489AADBFC88}" srcOrd="1" destOrd="0" presId="urn:microsoft.com/office/officeart/2016/7/layout/LinearArrowProcessNumbered"/>
    <dgm:cxn modelId="{AF7198EE-E7E7-4932-9FAD-E4AEC1A31A9E}" type="presParOf" srcId="{623DB63A-66D7-4BCB-B867-2489AADBFC88}" destId="{9328CFD7-AA63-45BF-9476-78DE40CF967E}" srcOrd="0" destOrd="0" presId="urn:microsoft.com/office/officeart/2016/7/layout/LinearArrowProcessNumbered"/>
    <dgm:cxn modelId="{46A6117D-E2C3-4305-BF84-E497BA3F186F}" type="presParOf" srcId="{623DB63A-66D7-4BCB-B867-2489AADBFC88}" destId="{ACAE6DCB-8D59-41FC-BFA4-BDF01CA320C4}" srcOrd="1" destOrd="0" presId="urn:microsoft.com/office/officeart/2016/7/layout/LinearArrowProcessNumbered"/>
    <dgm:cxn modelId="{AEB51910-3417-4F35-B1B2-02780FF9378E}" type="presParOf" srcId="{623DB63A-66D7-4BCB-B867-2489AADBFC88}" destId="{D7E2D0D3-57ED-4A41-8535-637C7B8B2DF2}" srcOrd="2" destOrd="0" presId="urn:microsoft.com/office/officeart/2016/7/layout/LinearArrowProcessNumbered"/>
    <dgm:cxn modelId="{857958BE-F929-45CD-8A60-CAC5D6EA0BF8}" type="presParOf" srcId="{623DB63A-66D7-4BCB-B867-2489AADBFC88}" destId="{4D1C2DE0-BA8B-4B8F-A22B-B08F286CD80E}" srcOrd="3" destOrd="0" presId="urn:microsoft.com/office/officeart/2016/7/layout/LinearArrowProcessNumbered"/>
    <dgm:cxn modelId="{57BAEB1C-1219-48B0-913D-7EB2B50DD829}" type="presParOf" srcId="{18052CEA-59B1-45A7-AD8E-B25AECD4DFBB}" destId="{2570F393-AD91-4CBE-B83A-6588B8F393D8}" srcOrd="2" destOrd="0" presId="urn:microsoft.com/office/officeart/2016/7/layout/LinearArrowProcessNumbered"/>
    <dgm:cxn modelId="{2E1186A0-A218-464A-9F8F-532D14B9C0C1}" type="presParOf" srcId="{35ACC4B3-FC57-49C6-8E48-13DBAEFAAD78}" destId="{7205AFFC-4A71-4329-BADB-E3AB4E193385}" srcOrd="5" destOrd="0" presId="urn:microsoft.com/office/officeart/2016/7/layout/LinearArrowProcessNumbered"/>
    <dgm:cxn modelId="{D279F806-90C2-48D3-BB3C-69A9FD139FA5}" type="presParOf" srcId="{35ACC4B3-FC57-49C6-8E48-13DBAEFAAD78}" destId="{836FC18E-5039-4615-8B5D-0D65120753A4}" srcOrd="6" destOrd="0" presId="urn:microsoft.com/office/officeart/2016/7/layout/LinearArrowProcessNumbered"/>
    <dgm:cxn modelId="{4E959A00-865A-4519-A0E7-73B59D5BA0E9}" type="presParOf" srcId="{836FC18E-5039-4615-8B5D-0D65120753A4}" destId="{BAC4AE3B-54D7-4101-8AA2-C581AB04BA24}" srcOrd="0" destOrd="0" presId="urn:microsoft.com/office/officeart/2016/7/layout/LinearArrowProcessNumbered"/>
    <dgm:cxn modelId="{7B87E1D9-4393-41A8-9D43-D900A7D38E23}" type="presParOf" srcId="{836FC18E-5039-4615-8B5D-0D65120753A4}" destId="{B1E376EB-B2E2-4BD6-83CA-DC50B0DC5D7B}" srcOrd="1" destOrd="0" presId="urn:microsoft.com/office/officeart/2016/7/layout/LinearArrowProcessNumbered"/>
    <dgm:cxn modelId="{F62FE850-4B38-4A35-8B97-D30BBCEEAEC0}" type="presParOf" srcId="{B1E376EB-B2E2-4BD6-83CA-DC50B0DC5D7B}" destId="{3B0A1437-241E-4A78-98C3-1D24FBB03DF5}" srcOrd="0" destOrd="0" presId="urn:microsoft.com/office/officeart/2016/7/layout/LinearArrowProcessNumbered"/>
    <dgm:cxn modelId="{21F12463-F894-400B-B4BC-53045B577259}" type="presParOf" srcId="{B1E376EB-B2E2-4BD6-83CA-DC50B0DC5D7B}" destId="{73B5FBDB-A397-499D-98E3-192F4F057948}" srcOrd="1" destOrd="0" presId="urn:microsoft.com/office/officeart/2016/7/layout/LinearArrowProcessNumbered"/>
    <dgm:cxn modelId="{0B8355C2-ACB3-4B28-9D54-4179906015CA}" type="presParOf" srcId="{B1E376EB-B2E2-4BD6-83CA-DC50B0DC5D7B}" destId="{8CBA3BA1-28D2-4BC6-9EF9-9741CB5FD90D}" srcOrd="2" destOrd="0" presId="urn:microsoft.com/office/officeart/2016/7/layout/LinearArrowProcessNumbered"/>
    <dgm:cxn modelId="{4FFA304A-9D5C-415D-9AD1-CEB4FAFA4EBE}" type="presParOf" srcId="{B1E376EB-B2E2-4BD6-83CA-DC50B0DC5D7B}" destId="{78097FCE-7577-4146-A8E5-CC8A455665B5}" srcOrd="3" destOrd="0" presId="urn:microsoft.com/office/officeart/2016/7/layout/LinearArrowProcessNumbered"/>
    <dgm:cxn modelId="{62439C34-46F7-4492-BF02-C04ABE3BABAB}" type="presParOf" srcId="{836FC18E-5039-4615-8B5D-0D65120753A4}" destId="{CA6EE58F-637C-4072-9366-80F619886B09}" srcOrd="2" destOrd="0" presId="urn:microsoft.com/office/officeart/2016/7/layout/LinearArrowProcessNumbered"/>
    <dgm:cxn modelId="{FD5CCE67-8668-4A61-9BEA-E11199CBBE72}" type="presParOf" srcId="{35ACC4B3-FC57-49C6-8E48-13DBAEFAAD78}" destId="{104220A6-C3F7-4CFC-9410-94AFE5E369D1}" srcOrd="7" destOrd="0" presId="urn:microsoft.com/office/officeart/2016/7/layout/LinearArrowProcessNumbered"/>
    <dgm:cxn modelId="{39A416E4-A7CB-4DC1-8E2D-8C8D96E17132}" type="presParOf" srcId="{35ACC4B3-FC57-49C6-8E48-13DBAEFAAD78}" destId="{DD261454-59B0-4F94-88C8-B4884AADDFA3}" srcOrd="8" destOrd="0" presId="urn:microsoft.com/office/officeart/2016/7/layout/LinearArrowProcessNumbered"/>
    <dgm:cxn modelId="{C2E28F48-D19C-4370-9E7D-D67CE5719D61}" type="presParOf" srcId="{DD261454-59B0-4F94-88C8-B4884AADDFA3}" destId="{8BC6801E-E222-48EE-A635-318E98035808}" srcOrd="0" destOrd="0" presId="urn:microsoft.com/office/officeart/2016/7/layout/LinearArrowProcessNumbered"/>
    <dgm:cxn modelId="{6EE00785-5DDC-4F77-80BB-57457E47DFBF}" type="presParOf" srcId="{DD261454-59B0-4F94-88C8-B4884AADDFA3}" destId="{E492485C-BF51-4B30-8060-E7465EA76761}" srcOrd="1" destOrd="0" presId="urn:microsoft.com/office/officeart/2016/7/layout/LinearArrowProcessNumbered"/>
    <dgm:cxn modelId="{0D611D0B-010C-40D2-AA57-A231D884799A}" type="presParOf" srcId="{E492485C-BF51-4B30-8060-E7465EA76761}" destId="{A1795CC1-A3A0-4FE6-AADB-B86F5947297E}" srcOrd="0" destOrd="0" presId="urn:microsoft.com/office/officeart/2016/7/layout/LinearArrowProcessNumbered"/>
    <dgm:cxn modelId="{B5186209-9F98-4314-B9F1-EB671CBC5A03}" type="presParOf" srcId="{E492485C-BF51-4B30-8060-E7465EA76761}" destId="{39485642-6B43-49B6-BEFE-290CE49FFC92}" srcOrd="1" destOrd="0" presId="urn:microsoft.com/office/officeart/2016/7/layout/LinearArrowProcessNumbered"/>
    <dgm:cxn modelId="{27E83A59-A80B-4EF5-94E6-FBB69E69A328}" type="presParOf" srcId="{E492485C-BF51-4B30-8060-E7465EA76761}" destId="{C2749455-3BB6-4071-8456-891E93A053C1}" srcOrd="2" destOrd="0" presId="urn:microsoft.com/office/officeart/2016/7/layout/LinearArrowProcessNumbered"/>
    <dgm:cxn modelId="{ECB679E5-A9E5-4EC8-87EA-9A744852F83E}" type="presParOf" srcId="{E492485C-BF51-4B30-8060-E7465EA76761}" destId="{69DD1439-F999-415B-89FD-DBCB5F7E19B0}" srcOrd="3" destOrd="0" presId="urn:microsoft.com/office/officeart/2016/7/layout/LinearArrowProcessNumbered"/>
    <dgm:cxn modelId="{484B68CA-4C69-4936-A204-BCAA014DB4D0}" type="presParOf" srcId="{DD261454-59B0-4F94-88C8-B4884AADDFA3}" destId="{8328E082-B094-4F1A-B9F9-26F5C2F1E6BF}" srcOrd="2" destOrd="0" presId="urn:microsoft.com/office/officeart/2016/7/layout/LinearArrowProcessNumbered"/>
    <dgm:cxn modelId="{ED93738C-E488-4449-9340-CE41BA6415BE}" type="presParOf" srcId="{35ACC4B3-FC57-49C6-8E48-13DBAEFAAD78}" destId="{A5C8C6DE-7A0B-426B-BADE-BD594946E6E9}" srcOrd="9" destOrd="0" presId="urn:microsoft.com/office/officeart/2016/7/layout/LinearArrowProcessNumbered"/>
    <dgm:cxn modelId="{F07C4B68-7AF1-452C-BA16-5EC3D5C7F417}" type="presParOf" srcId="{35ACC4B3-FC57-49C6-8E48-13DBAEFAAD78}" destId="{0AB3B33F-4D12-4C1B-BDA1-49135236D96E}" srcOrd="10" destOrd="0" presId="urn:microsoft.com/office/officeart/2016/7/layout/LinearArrowProcessNumbered"/>
    <dgm:cxn modelId="{A12511DA-5941-4EBE-84A4-3FF1B62ACFF8}" type="presParOf" srcId="{0AB3B33F-4D12-4C1B-BDA1-49135236D96E}" destId="{A1D5F1A2-12EF-4C2D-83C5-5CA11E107E26}" srcOrd="0" destOrd="0" presId="urn:microsoft.com/office/officeart/2016/7/layout/LinearArrowProcessNumbered"/>
    <dgm:cxn modelId="{F4B78F0E-3D13-4A2C-BC89-38A419A40D64}" type="presParOf" srcId="{0AB3B33F-4D12-4C1B-BDA1-49135236D96E}" destId="{CF2527E0-3920-46A1-A8AE-777548C52BF9}" srcOrd="1" destOrd="0" presId="urn:microsoft.com/office/officeart/2016/7/layout/LinearArrowProcessNumbered"/>
    <dgm:cxn modelId="{B091778D-26F6-4012-ACF7-FCEA405FFB53}" type="presParOf" srcId="{CF2527E0-3920-46A1-A8AE-777548C52BF9}" destId="{3EBBA17E-718C-4C6E-A184-F2FE851FD22E}" srcOrd="0" destOrd="0" presId="urn:microsoft.com/office/officeart/2016/7/layout/LinearArrowProcessNumbered"/>
    <dgm:cxn modelId="{3B340149-B4EE-4AA0-B82E-50D36DACE74C}" type="presParOf" srcId="{CF2527E0-3920-46A1-A8AE-777548C52BF9}" destId="{F4724E8D-C4F8-4E7F-9427-C3D1D53AC2E5}" srcOrd="1" destOrd="0" presId="urn:microsoft.com/office/officeart/2016/7/layout/LinearArrowProcessNumbered"/>
    <dgm:cxn modelId="{2ED00E52-D2BB-4940-B0C8-6756ECA4AD62}" type="presParOf" srcId="{CF2527E0-3920-46A1-A8AE-777548C52BF9}" destId="{3944B72C-E834-4660-BEF4-43BE80208427}" srcOrd="2" destOrd="0" presId="urn:microsoft.com/office/officeart/2016/7/layout/LinearArrowProcessNumbered"/>
    <dgm:cxn modelId="{C2697355-E08B-455F-A4A8-C0D5BF549DD2}" type="presParOf" srcId="{CF2527E0-3920-46A1-A8AE-777548C52BF9}" destId="{61AB30D4-8605-4259-B6E2-5A61E45BBFEE}" srcOrd="3" destOrd="0" presId="urn:microsoft.com/office/officeart/2016/7/layout/LinearArrowProcessNumbered"/>
    <dgm:cxn modelId="{C538E990-1C1D-4EF3-9C92-6C54F9537BB5}" type="presParOf" srcId="{0AB3B33F-4D12-4C1B-BDA1-49135236D96E}" destId="{56C10782-9779-4611-90C5-D86B86F65958}" srcOrd="2" destOrd="0" presId="urn:microsoft.com/office/officeart/2016/7/layout/LinearArrowProcessNumbered"/>
    <dgm:cxn modelId="{2EB81347-B69B-4840-B707-D8B313807446}" type="presParOf" srcId="{35ACC4B3-FC57-49C6-8E48-13DBAEFAAD78}" destId="{C6490447-7DBB-4979-A5E8-E61DC51C1B1A}" srcOrd="11" destOrd="0" presId="urn:microsoft.com/office/officeart/2016/7/layout/LinearArrowProcessNumbered"/>
    <dgm:cxn modelId="{29474906-B8AF-455E-A4E8-48004CC401C7}" type="presParOf" srcId="{35ACC4B3-FC57-49C6-8E48-13DBAEFAAD78}" destId="{757FE182-D82C-485B-BA0C-7E2590F9954E}" srcOrd="12" destOrd="0" presId="urn:microsoft.com/office/officeart/2016/7/layout/LinearArrowProcessNumbered"/>
    <dgm:cxn modelId="{A97CF393-91B6-41E5-B816-57AB46E02D48}" type="presParOf" srcId="{757FE182-D82C-485B-BA0C-7E2590F9954E}" destId="{4D16B072-72C5-4A87-B9B3-877C5E3ABE95}" srcOrd="0" destOrd="0" presId="urn:microsoft.com/office/officeart/2016/7/layout/LinearArrowProcessNumbered"/>
    <dgm:cxn modelId="{5239FF30-1F62-4D22-BFD6-02E33FA36074}" type="presParOf" srcId="{757FE182-D82C-485B-BA0C-7E2590F9954E}" destId="{A4EB7558-A6D9-4AE6-A4C6-E3D56922D7DB}" srcOrd="1" destOrd="0" presId="urn:microsoft.com/office/officeart/2016/7/layout/LinearArrowProcessNumbered"/>
    <dgm:cxn modelId="{0274FBED-A9C1-4886-846B-1922264B1412}" type="presParOf" srcId="{A4EB7558-A6D9-4AE6-A4C6-E3D56922D7DB}" destId="{B377CEC4-30C0-425A-A4E6-0A09A12F4171}" srcOrd="0" destOrd="0" presId="urn:microsoft.com/office/officeart/2016/7/layout/LinearArrowProcessNumbered"/>
    <dgm:cxn modelId="{E5E51C53-185B-4D86-9FAF-456AAA613B84}" type="presParOf" srcId="{A4EB7558-A6D9-4AE6-A4C6-E3D56922D7DB}" destId="{306B2F90-F79E-4366-948F-CF0556780876}" srcOrd="1" destOrd="0" presId="urn:microsoft.com/office/officeart/2016/7/layout/LinearArrowProcessNumbered"/>
    <dgm:cxn modelId="{8923646F-4E92-47A5-8339-675542282618}" type="presParOf" srcId="{A4EB7558-A6D9-4AE6-A4C6-E3D56922D7DB}" destId="{8BD652DB-7656-4D8C-9FE2-F9FA441683CD}" srcOrd="2" destOrd="0" presId="urn:microsoft.com/office/officeart/2016/7/layout/LinearArrowProcessNumbered"/>
    <dgm:cxn modelId="{7B563232-AA71-453D-B9E0-DC26C77406CB}" type="presParOf" srcId="{A4EB7558-A6D9-4AE6-A4C6-E3D56922D7DB}" destId="{02BE3112-B240-4A83-85CE-1ADF1BA95700}" srcOrd="3" destOrd="0" presId="urn:microsoft.com/office/officeart/2016/7/layout/LinearArrowProcessNumbered"/>
    <dgm:cxn modelId="{4567AC34-B38F-4191-B147-6D936D62F677}" type="presParOf" srcId="{757FE182-D82C-485B-BA0C-7E2590F9954E}" destId="{F3E45121-EDB9-4F13-AF0F-182F229D809A}" srcOrd="2" destOrd="0" presId="urn:microsoft.com/office/officeart/2016/7/layout/LinearArrowProcessNumbered"/>
    <dgm:cxn modelId="{271DEC30-27ED-484C-B026-A0518EE9D313}" type="presParOf" srcId="{35ACC4B3-FC57-49C6-8E48-13DBAEFAAD78}" destId="{99C6F4C3-1EE1-44D9-B07C-673471374BE9}" srcOrd="13" destOrd="0" presId="urn:microsoft.com/office/officeart/2016/7/layout/LinearArrowProcessNumbered"/>
    <dgm:cxn modelId="{9A2696E4-75A1-41AE-84D8-EFB715414129}" type="presParOf" srcId="{35ACC4B3-FC57-49C6-8E48-13DBAEFAAD78}" destId="{EA8B4CD0-2017-4BA2-9279-9874DDF1373B}" srcOrd="14" destOrd="0" presId="urn:microsoft.com/office/officeart/2016/7/layout/LinearArrowProcessNumbered"/>
    <dgm:cxn modelId="{0D1E6B0B-EA9A-4073-823D-DB86DE9E5CAB}" type="presParOf" srcId="{EA8B4CD0-2017-4BA2-9279-9874DDF1373B}" destId="{C83C2AD5-1ED2-4DD9-8270-CB0FAF71CE67}" srcOrd="0" destOrd="0" presId="urn:microsoft.com/office/officeart/2016/7/layout/LinearArrowProcessNumbered"/>
    <dgm:cxn modelId="{82BE1D97-D6A3-41B9-98D0-C3C70EB92C38}" type="presParOf" srcId="{EA8B4CD0-2017-4BA2-9279-9874DDF1373B}" destId="{4822B335-B3DD-471D-8908-709011FB15D6}" srcOrd="1" destOrd="0" presId="urn:microsoft.com/office/officeart/2016/7/layout/LinearArrowProcessNumbered"/>
    <dgm:cxn modelId="{810540AE-510E-449A-B824-58487BFF92B4}" type="presParOf" srcId="{4822B335-B3DD-471D-8908-709011FB15D6}" destId="{8CB4BBEC-7942-43DB-AFDE-DA8E56C16015}" srcOrd="0" destOrd="0" presId="urn:microsoft.com/office/officeart/2016/7/layout/LinearArrowProcessNumbered"/>
    <dgm:cxn modelId="{7AACF1A8-A7CD-4992-9737-BB64831539D8}" type="presParOf" srcId="{4822B335-B3DD-471D-8908-709011FB15D6}" destId="{A08AFD5C-0967-4604-81AC-D290FCA8DC4A}" srcOrd="1" destOrd="0" presId="urn:microsoft.com/office/officeart/2016/7/layout/LinearArrowProcessNumbered"/>
    <dgm:cxn modelId="{A3BA9C34-0DDC-4FE7-BDD6-55D1564ABE24}" type="presParOf" srcId="{4822B335-B3DD-471D-8908-709011FB15D6}" destId="{368ABCB5-505E-486C-922D-03AAC187C405}" srcOrd="2" destOrd="0" presId="urn:microsoft.com/office/officeart/2016/7/layout/LinearArrowProcessNumbered"/>
    <dgm:cxn modelId="{B1557D67-7290-4C43-89FC-7C5D5322522B}" type="presParOf" srcId="{4822B335-B3DD-471D-8908-709011FB15D6}" destId="{80F664D8-F76B-424D-A452-017F12B9D5C6}" srcOrd="3" destOrd="0" presId="urn:microsoft.com/office/officeart/2016/7/layout/LinearArrowProcessNumbered"/>
    <dgm:cxn modelId="{89F06C55-5F33-4452-94E7-7003CD6AAE50}" type="presParOf" srcId="{EA8B4CD0-2017-4BA2-9279-9874DDF1373B}" destId="{06C54DFB-2BE5-47DB-87DA-C9E18432EDBA}" srcOrd="2" destOrd="0" presId="urn:microsoft.com/office/officeart/2016/7/layout/LinearArrow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FA85C5-6C54-42F4-B396-796175769678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 rtlCol="0"/>
        <a:lstStyle/>
        <a:p>
          <a:pPr rtl="0"/>
          <a:endParaRPr lang="en-US"/>
        </a:p>
      </dgm:t>
    </dgm:pt>
    <dgm:pt modelId="{15C729BF-976D-48D5-BFAA-28E0F1026B5E}">
      <dgm:prSet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sv" b="1">
              <a:latin typeface="EC Square Sans Pro" panose="02000506040000020004"/>
            </a:rPr>
            <a:t>ECI-webbplatsen</a:t>
          </a:r>
          <a:r>
            <a:rPr lang="sv">
              <a:latin typeface="EC Square Sans Pro" panose="02000506040000020004"/>
            </a:rPr>
            <a:t> </a:t>
          </a:r>
          <a:r>
            <a:rPr lang="sv">
              <a:latin typeface="EC Square Sans Pro" panose="02000506040000020004"/>
              <a:hlinkClick xmlns:r="http://schemas.openxmlformats.org/officeDocument/2006/relationships" r:id="rId1"/>
            </a:rPr>
            <a:t>https://citizens-initiative.europa.eu/_sv/</a:t>
          </a:r>
          <a:r>
            <a:rPr lang="sv">
              <a:latin typeface="EC Square Sans Pro" panose="02000506040000020004"/>
            </a:rPr>
            <a:t> </a:t>
          </a:r>
          <a:endParaRPr lang="en-US" dirty="0">
            <a:latin typeface="EC Square Sans Pro" panose="02000506040000020004"/>
          </a:endParaRPr>
        </a:p>
      </dgm:t>
    </dgm:pt>
    <dgm:pt modelId="{2E17B427-A30E-41E1-862A-E4646AF1C7B1}" type="parTrans" cxnId="{B740BD43-4CF4-4DBB-950A-788D44636488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A51C7B56-90FB-4FF3-A8B5-2C99DAEA77AA}" type="sibTrans" cxnId="{B740BD43-4CF4-4DBB-950A-788D44636488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16B47854-89B9-4156-AC43-34D474922F6D}">
      <dgm:prSet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sv" b="1">
              <a:latin typeface="EC Square Sans Pro" panose="02000506040000020004"/>
            </a:rPr>
            <a:t>ECI Forum-webbplatsen </a:t>
          </a:r>
          <a:r>
            <a:rPr lang="sv">
              <a:latin typeface="EC Square Sans Pro" panose="02000506040000020004"/>
              <a:hlinkClick xmlns:r="http://schemas.openxmlformats.org/officeDocument/2006/relationships" r:id="rId2"/>
            </a:rPr>
            <a:t>https://citizens-initiative-forum.europa.eu/_sv</a:t>
          </a:r>
          <a:r>
            <a:rPr lang="sv">
              <a:latin typeface="EC Square Sans Pro" panose="02000506040000020004"/>
            </a:rPr>
            <a:t> </a:t>
          </a:r>
          <a:endParaRPr lang="en-US" dirty="0">
            <a:latin typeface="EC Square Sans Pro" panose="02000506040000020004"/>
          </a:endParaRPr>
        </a:p>
      </dgm:t>
    </dgm:pt>
    <dgm:pt modelId="{A5C5FFAE-3944-4CD8-9688-08A033867F5E}" type="parTrans" cxnId="{C74B6188-D657-4CAD-98C2-B5761E48C586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DF52CBC1-BE06-44DA-B0E4-05AD8677A93D}" type="sibTrans" cxnId="{C74B6188-D657-4CAD-98C2-B5761E48C586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DBE5E6A4-1411-4968-9DB2-7E5F468D9758}">
      <dgm:prSet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sv" b="1">
              <a:latin typeface="EC Square Sans Pro" panose="02000506040000020004"/>
            </a:rPr>
            <a:t>Nyhetsbrev varje månad </a:t>
          </a:r>
          <a:r>
            <a:rPr lang="sv">
              <a:latin typeface="EC Square Sans Pro" panose="02000506040000020004"/>
            </a:rPr>
            <a:t>(EN</a:t>
          </a:r>
          <a:r>
            <a:rPr lang="sv"/>
            <a:t>+ 23 </a:t>
          </a:r>
          <a:r>
            <a:rPr lang="sv">
              <a:latin typeface="EC Square Sans Pro" panose="02000506040000020004"/>
            </a:rPr>
            <a:t>EU </a:t>
          </a:r>
          <a:r>
            <a:rPr lang="sv"/>
            <a:t>språk</a:t>
          </a:r>
          <a:r>
            <a:rPr lang="sv">
              <a:latin typeface="EC Square Sans Pro" panose="02000506040000020004"/>
            </a:rPr>
            <a:t>) </a:t>
          </a:r>
          <a:r>
            <a:rPr lang="sv">
              <a:latin typeface="EC Square Sans Pro" panose="02000506040000020004"/>
              <a:hlinkClick xmlns:r="http://schemas.openxmlformats.org/officeDocument/2006/relationships" r:id="rId3"/>
            </a:rPr>
            <a:t>https://europa.eu/citizens-initiative/newsletter/</a:t>
          </a:r>
          <a:endParaRPr lang="en-US" dirty="0">
            <a:latin typeface="EC Square Sans Pro" panose="02000506040000020004"/>
          </a:endParaRPr>
        </a:p>
      </dgm:t>
    </dgm:pt>
    <dgm:pt modelId="{CBA17E3B-2353-4157-8973-920C1CD1D690}" type="parTrans" cxnId="{E0E35A5B-6F97-44BD-AF34-12057DB4D993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7554B07D-2675-498B-BE2C-90E45C78F2D7}" type="sibTrans" cxnId="{E0E35A5B-6F97-44BD-AF34-12057DB4D993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D27028EB-373F-4413-9D57-895A91249181}">
      <dgm:prSet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sv" b="1">
              <a:latin typeface="EC Square Sans Pro" panose="02000506040000020004"/>
            </a:rPr>
            <a:t>ECI-UTBILDNINGSMATERIALET</a:t>
          </a:r>
          <a:r>
            <a:rPr lang="sv">
              <a:hlinkClick xmlns:r="http://schemas.openxmlformats.org/officeDocument/2006/relationships" r:id="rId4"/>
            </a:rPr>
            <a:t> https://citizens-initiative.europa.eu/schools/eci-educational-toolkit_sv</a:t>
          </a:r>
          <a:r>
            <a:rPr lang="sv">
              <a:latin typeface="Calibri Light" panose="020F0302020204030204"/>
              <a:hlinkClick xmlns:r="http://schemas.openxmlformats.org/officeDocument/2006/relationships" r:id="rId4"/>
            </a:rPr>
            <a:t> </a:t>
          </a:r>
          <a:endParaRPr lang="en-IE" dirty="0"/>
        </a:p>
      </dgm:t>
    </dgm:pt>
    <dgm:pt modelId="{A765A403-755F-4AC0-8CA3-EA25459E3284}" type="parTrans" cxnId="{FC274C71-7A5C-40D8-9F32-9436646C42E5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ED45AD4D-2749-43A4-B00F-411806B72E3C}" type="sibTrans" cxnId="{FC274C71-7A5C-40D8-9F32-9436646C42E5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368168C2-4D20-4AB6-B6F5-577E97A847AE}">
      <dgm:prSet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sv" b="1"/>
            <a:t>FB-grupp</a:t>
          </a:r>
          <a:r>
            <a:rPr lang="sv"/>
            <a:t> </a:t>
          </a:r>
          <a:r>
            <a:rPr lang="sv" u="sng">
              <a:latin typeface="EC Square Sans Pro" panose="02000506040000020004"/>
              <a:hlinkClick xmlns:r="http://schemas.openxmlformats.org/officeDocument/2006/relationships" r:id="rId5"/>
            </a:rPr>
            <a:t>https://www.facebook.com/groups/eciofficialgroup</a:t>
          </a:r>
          <a:endParaRPr lang="en-US" dirty="0">
            <a:latin typeface="EC Square Sans Pro" panose="02000506040000020004"/>
          </a:endParaRPr>
        </a:p>
      </dgm:t>
    </dgm:pt>
    <dgm:pt modelId="{040FD717-A315-4FEE-81DE-5ABD5C74481D}" type="parTrans" cxnId="{90F8A93B-CAA3-4075-811B-B3DAF3F615E1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847A40BA-0B1F-4E92-91C2-2C9771D57AE9}" type="sibTrans" cxnId="{90F8A93B-CAA3-4075-811B-B3DAF3F615E1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43C65FD1-72E7-4814-866C-408CD9A73A09}">
      <dgm:prSet/>
      <dgm:spPr/>
      <dgm:t>
        <a:bodyPr rtlCol="0"/>
        <a:lstStyle/>
        <a:p>
          <a:pPr rtl="0">
            <a:lnSpc>
              <a:spcPct val="100000"/>
            </a:lnSpc>
            <a:spcAft>
              <a:spcPts val="0"/>
            </a:spcAft>
            <a:defRPr cap="all"/>
          </a:pPr>
          <a:r>
            <a:rPr lang="sv" b="1" dirty="0">
              <a:latin typeface="EC Square Sans Pro" panose="02000506040000020004"/>
            </a:rPr>
            <a:t>Lokala kontakter</a:t>
          </a:r>
        </a:p>
        <a:p>
          <a:pPr rtl="0">
            <a:lnSpc>
              <a:spcPct val="100000"/>
            </a:lnSpc>
            <a:spcAft>
              <a:spcPts val="0"/>
            </a:spcAft>
            <a:defRPr cap="all"/>
          </a:pPr>
          <a:r>
            <a:rPr lang="sv" dirty="0">
              <a:latin typeface="EC Square Sans Pro" panose="02000506040000020004"/>
            </a:rPr>
            <a:t> </a:t>
          </a:r>
          <a:r>
            <a:rPr lang="sv" dirty="0">
              <a:latin typeface="EC Square Sans Pro" panose="02000506040000020004"/>
              <a:hlinkClick xmlns:r="http://schemas.openxmlformats.org/officeDocument/2006/relationships" r:id="rId6"/>
            </a:rPr>
            <a:t>ECI-ambassadörer</a:t>
          </a:r>
          <a:r>
            <a:rPr lang="sv" dirty="0">
              <a:latin typeface="EC Square Sans Pro" panose="02000506040000020004"/>
            </a:rPr>
            <a:t> och </a:t>
          </a:r>
          <a:r>
            <a:rPr lang="sv" dirty="0">
              <a:latin typeface="EC Square Sans Pro" panose="02000506040000020004"/>
              <a:hlinkClick xmlns:r="http://schemas.openxmlformats.org/officeDocument/2006/relationships" r:id="rId7"/>
            </a:rPr>
            <a:t>nationella kontaktpunkter</a:t>
          </a:r>
          <a:r>
            <a:rPr lang="sv" dirty="0">
              <a:latin typeface="EC Square Sans Pro" panose="02000506040000020004"/>
            </a:rPr>
            <a:t> </a:t>
          </a:r>
          <a:endParaRPr lang="en-US" dirty="0">
            <a:latin typeface="EC Square Sans Pro" panose="02000506040000020004"/>
          </a:endParaRPr>
        </a:p>
      </dgm:t>
    </dgm:pt>
    <dgm:pt modelId="{C9455CA4-861D-442B-A19F-0DA13E9DDD45}" type="parTrans" cxnId="{D848E7C0-8DA1-41DA-B7CB-66ADE35E45CA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D72AD5AD-6DBE-4675-B804-629316CDF7A4}" type="sibTrans" cxnId="{D848E7C0-8DA1-41DA-B7CB-66ADE35E45CA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B959ECD9-7465-471D-9974-16BFC4A1DB3C}">
      <dgm:prSet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sv" b="1">
              <a:latin typeface="EC Square Sans Pro" panose="02000506040000020004"/>
            </a:rPr>
            <a:t>Podden CitizenCentral</a:t>
          </a:r>
          <a:r>
            <a:rPr lang="sv">
              <a:latin typeface="EC Square Sans Pro" panose="02000506040000020004"/>
            </a:rPr>
            <a:t> </a:t>
          </a:r>
          <a:r>
            <a:rPr lang="sv">
              <a:latin typeface="EC Square Sans Pro" panose="02000506040000020004"/>
              <a:hlinkClick xmlns:r="http://schemas.openxmlformats.org/officeDocument/2006/relationships" r:id="rId8"/>
            </a:rPr>
            <a:t>https://citizens-initiative.europa.eu/news/citizencentral-podcast_sv</a:t>
          </a:r>
          <a:r>
            <a:rPr lang="sv">
              <a:latin typeface="EC Square Sans Pro" panose="02000506040000020004"/>
            </a:rPr>
            <a:t> </a:t>
          </a:r>
          <a:endParaRPr lang="en-US" dirty="0">
            <a:latin typeface="EC Square Sans Pro" panose="02000506040000020004"/>
          </a:endParaRPr>
        </a:p>
      </dgm:t>
    </dgm:pt>
    <dgm:pt modelId="{FF9D3877-1D45-49E1-B3C5-EDA749FBA71F}" type="parTrans" cxnId="{87869E3D-7228-412C-99A3-9DCF9EECDAA6}">
      <dgm:prSet/>
      <dgm:spPr/>
      <dgm:t>
        <a:bodyPr rtlCol="0"/>
        <a:lstStyle/>
        <a:p>
          <a:pPr rtl="0"/>
          <a:endParaRPr lang="en-US"/>
        </a:p>
      </dgm:t>
    </dgm:pt>
    <dgm:pt modelId="{0442FB89-8A8E-4574-89B2-BFEE5AF69CA3}" type="sibTrans" cxnId="{87869E3D-7228-412C-99A3-9DCF9EECDAA6}">
      <dgm:prSet/>
      <dgm:spPr/>
      <dgm:t>
        <a:bodyPr rtlCol="0"/>
        <a:lstStyle/>
        <a:p>
          <a:pPr rtl="0"/>
          <a:endParaRPr lang="en-US"/>
        </a:p>
      </dgm:t>
    </dgm:pt>
    <dgm:pt modelId="{F0DE5AE3-AC5E-4649-9453-3A2543718BD9}" type="pres">
      <dgm:prSet presAssocID="{63FA85C5-6C54-42F4-B396-796175769678}" presName="root" presStyleCnt="0">
        <dgm:presLayoutVars>
          <dgm:dir/>
          <dgm:resizeHandles val="exact"/>
        </dgm:presLayoutVars>
      </dgm:prSet>
      <dgm:spPr/>
    </dgm:pt>
    <dgm:pt modelId="{58420C70-FDCC-42AF-A82E-330519BFB8AC}" type="pres">
      <dgm:prSet presAssocID="{15C729BF-976D-48D5-BFAA-28E0F1026B5E}" presName="compNode" presStyleCnt="0"/>
      <dgm:spPr/>
    </dgm:pt>
    <dgm:pt modelId="{E3161A05-F735-4AD4-9367-35E16C74D52A}" type="pres">
      <dgm:prSet presAssocID="{15C729BF-976D-48D5-BFAA-28E0F1026B5E}" presName="iconBgRect" presStyleLbl="bgShp" presStyleIdx="0" presStyleCnt="7"/>
      <dgm:spPr/>
    </dgm:pt>
    <dgm:pt modelId="{5EB32B01-1B86-40A8-8F11-BBE052C48D44}" type="pres">
      <dgm:prSet presAssocID="{15C729BF-976D-48D5-BFAA-28E0F1026B5E}" presName="iconRect" presStyleLbl="node1" presStyleIdx="0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8BCE84A4-0EBD-4DFF-848D-BB2F2ECF7D86}" type="pres">
      <dgm:prSet presAssocID="{15C729BF-976D-48D5-BFAA-28E0F1026B5E}" presName="spaceRect" presStyleCnt="0"/>
      <dgm:spPr/>
    </dgm:pt>
    <dgm:pt modelId="{B4A99F8D-DA5F-4B25-96F4-F5023A77CA62}" type="pres">
      <dgm:prSet presAssocID="{15C729BF-976D-48D5-BFAA-28E0F1026B5E}" presName="textRect" presStyleLbl="revTx" presStyleIdx="0" presStyleCnt="7">
        <dgm:presLayoutVars>
          <dgm:chMax val="1"/>
          <dgm:chPref val="1"/>
        </dgm:presLayoutVars>
      </dgm:prSet>
      <dgm:spPr/>
    </dgm:pt>
    <dgm:pt modelId="{32FB464A-8D7D-4137-B6FD-3974C7ABF6B3}" type="pres">
      <dgm:prSet presAssocID="{A51C7B56-90FB-4FF3-A8B5-2C99DAEA77AA}" presName="sibTrans" presStyleCnt="0"/>
      <dgm:spPr/>
    </dgm:pt>
    <dgm:pt modelId="{77C8DB22-59F2-494A-8CDD-A244EFAB42C2}" type="pres">
      <dgm:prSet presAssocID="{16B47854-89B9-4156-AC43-34D474922F6D}" presName="compNode" presStyleCnt="0"/>
      <dgm:spPr/>
    </dgm:pt>
    <dgm:pt modelId="{A2D11FBB-B08A-4AA5-9A56-CB192B6AF451}" type="pres">
      <dgm:prSet presAssocID="{16B47854-89B9-4156-AC43-34D474922F6D}" presName="iconBgRect" presStyleLbl="bgShp" presStyleIdx="1" presStyleCnt="7"/>
      <dgm:spPr/>
    </dgm:pt>
    <dgm:pt modelId="{BC198591-79E6-4142-B6B2-A54C32B3FD4F}" type="pres">
      <dgm:prSet presAssocID="{16B47854-89B9-4156-AC43-34D474922F6D}" presName="iconRect" presStyleLbl="node1" presStyleIdx="1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itor"/>
        </a:ext>
      </dgm:extLst>
    </dgm:pt>
    <dgm:pt modelId="{1E4B0E95-D39D-4B6F-BC0E-2E8791919ABD}" type="pres">
      <dgm:prSet presAssocID="{16B47854-89B9-4156-AC43-34D474922F6D}" presName="spaceRect" presStyleCnt="0"/>
      <dgm:spPr/>
    </dgm:pt>
    <dgm:pt modelId="{1EEBFFD4-84D9-451E-8D5A-92D23527FC55}" type="pres">
      <dgm:prSet presAssocID="{16B47854-89B9-4156-AC43-34D474922F6D}" presName="textRect" presStyleLbl="revTx" presStyleIdx="1" presStyleCnt="7">
        <dgm:presLayoutVars>
          <dgm:chMax val="1"/>
          <dgm:chPref val="1"/>
        </dgm:presLayoutVars>
      </dgm:prSet>
      <dgm:spPr/>
    </dgm:pt>
    <dgm:pt modelId="{898F54AE-254D-4313-A091-60FE292867CD}" type="pres">
      <dgm:prSet presAssocID="{DF52CBC1-BE06-44DA-B0E4-05AD8677A93D}" presName="sibTrans" presStyleCnt="0"/>
      <dgm:spPr/>
    </dgm:pt>
    <dgm:pt modelId="{D95FAE26-BD60-4D09-882B-D462C89F05D2}" type="pres">
      <dgm:prSet presAssocID="{DBE5E6A4-1411-4968-9DB2-7E5F468D9758}" presName="compNode" presStyleCnt="0"/>
      <dgm:spPr/>
    </dgm:pt>
    <dgm:pt modelId="{1C61C415-2823-424F-A179-4E3A2B72F838}" type="pres">
      <dgm:prSet presAssocID="{DBE5E6A4-1411-4968-9DB2-7E5F468D9758}" presName="iconBgRect" presStyleLbl="bgShp" presStyleIdx="2" presStyleCnt="7"/>
      <dgm:spPr/>
    </dgm:pt>
    <dgm:pt modelId="{37220BE6-A737-4F20-B0FF-F6D708A62489}" type="pres">
      <dgm:prSet presAssocID="{DBE5E6A4-1411-4968-9DB2-7E5F468D9758}" presName="iconRect" presStyleLbl="node1" presStyleIdx="2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nd"/>
        </a:ext>
      </dgm:extLst>
    </dgm:pt>
    <dgm:pt modelId="{3FF4433F-CDE1-46D4-A680-32AD3594FA11}" type="pres">
      <dgm:prSet presAssocID="{DBE5E6A4-1411-4968-9DB2-7E5F468D9758}" presName="spaceRect" presStyleCnt="0"/>
      <dgm:spPr/>
    </dgm:pt>
    <dgm:pt modelId="{11AFFA97-CCAC-4C25-8B00-6DF9A90AFD30}" type="pres">
      <dgm:prSet presAssocID="{DBE5E6A4-1411-4968-9DB2-7E5F468D9758}" presName="textRect" presStyleLbl="revTx" presStyleIdx="2" presStyleCnt="7" custScaleX="101083">
        <dgm:presLayoutVars>
          <dgm:chMax val="1"/>
          <dgm:chPref val="1"/>
        </dgm:presLayoutVars>
      </dgm:prSet>
      <dgm:spPr/>
    </dgm:pt>
    <dgm:pt modelId="{8A39FD3E-72AD-4E88-9C86-103D63696C2D}" type="pres">
      <dgm:prSet presAssocID="{7554B07D-2675-498B-BE2C-90E45C78F2D7}" presName="sibTrans" presStyleCnt="0"/>
      <dgm:spPr/>
    </dgm:pt>
    <dgm:pt modelId="{237020CF-0206-4627-8555-69FBD286A3B2}" type="pres">
      <dgm:prSet presAssocID="{D27028EB-373F-4413-9D57-895A91249181}" presName="compNode" presStyleCnt="0"/>
      <dgm:spPr/>
    </dgm:pt>
    <dgm:pt modelId="{D18826C4-C28D-4345-937A-5A7B7F74B1EA}" type="pres">
      <dgm:prSet presAssocID="{D27028EB-373F-4413-9D57-895A91249181}" presName="iconBgRect" presStyleLbl="bgShp" presStyleIdx="3" presStyleCnt="7"/>
      <dgm:spPr/>
    </dgm:pt>
    <dgm:pt modelId="{AA52C362-5D80-4A1E-AB0E-D900864C24A9}" type="pres">
      <dgm:prSet presAssocID="{D27028EB-373F-4413-9D57-895A91249181}" presName="iconRect" presStyleLbl="node1" presStyleIdx="3" presStyleCnt="7"/>
      <dgm:spPr>
        <a:blipFill>
          <a:blip xmlns:r="http://schemas.openxmlformats.org/officeDocument/2006/relationships"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 with solid fill"/>
        </a:ext>
      </dgm:extLst>
    </dgm:pt>
    <dgm:pt modelId="{EC8B9839-E525-4BA9-81A5-C8954B19F65A}" type="pres">
      <dgm:prSet presAssocID="{D27028EB-373F-4413-9D57-895A91249181}" presName="spaceRect" presStyleCnt="0"/>
      <dgm:spPr/>
    </dgm:pt>
    <dgm:pt modelId="{EA61BDCB-5F3B-44C6-A1C0-9BC3729EDB6A}" type="pres">
      <dgm:prSet presAssocID="{D27028EB-373F-4413-9D57-895A91249181}" presName="textRect" presStyleLbl="revTx" presStyleIdx="3" presStyleCnt="7" custScaleX="133703">
        <dgm:presLayoutVars>
          <dgm:chMax val="1"/>
          <dgm:chPref val="1"/>
        </dgm:presLayoutVars>
      </dgm:prSet>
      <dgm:spPr/>
    </dgm:pt>
    <dgm:pt modelId="{ED9D1343-F5D2-496C-8944-68319FC2888A}" type="pres">
      <dgm:prSet presAssocID="{ED45AD4D-2749-43A4-B00F-411806B72E3C}" presName="sibTrans" presStyleCnt="0"/>
      <dgm:spPr/>
    </dgm:pt>
    <dgm:pt modelId="{AB367914-C43D-40B0-8508-46C126956F03}" type="pres">
      <dgm:prSet presAssocID="{B959ECD9-7465-471D-9974-16BFC4A1DB3C}" presName="compNode" presStyleCnt="0"/>
      <dgm:spPr/>
    </dgm:pt>
    <dgm:pt modelId="{08EFE1CF-5CD9-4995-97D7-5CE37BA40CB8}" type="pres">
      <dgm:prSet presAssocID="{B959ECD9-7465-471D-9974-16BFC4A1DB3C}" presName="iconBgRect" presStyleLbl="bgShp" presStyleIdx="4" presStyleCnt="7"/>
      <dgm:spPr/>
    </dgm:pt>
    <dgm:pt modelId="{3F9FAD95-627D-4FBE-A93D-A3AC8F0B73E4}" type="pres">
      <dgm:prSet presAssocID="{B959ECD9-7465-471D-9974-16BFC4A1DB3C}" presName="iconRect" presStyleLbl="node1" presStyleIdx="4" presStyleCnt="7"/>
      <dgm:spPr>
        <a:blipFill>
          <a:blip xmlns:r="http://schemas.openxmlformats.org/officeDocument/2006/relationships"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dcast"/>
        </a:ext>
      </dgm:extLst>
    </dgm:pt>
    <dgm:pt modelId="{F986595F-FD72-4746-BFEC-E5C668506844}" type="pres">
      <dgm:prSet presAssocID="{B959ECD9-7465-471D-9974-16BFC4A1DB3C}" presName="spaceRect" presStyleCnt="0"/>
      <dgm:spPr/>
    </dgm:pt>
    <dgm:pt modelId="{C01D3028-7100-4685-A132-FDB4C5258605}" type="pres">
      <dgm:prSet presAssocID="{B959ECD9-7465-471D-9974-16BFC4A1DB3C}" presName="textRect" presStyleLbl="revTx" presStyleIdx="4" presStyleCnt="7" custScaleX="133703">
        <dgm:presLayoutVars>
          <dgm:chMax val="1"/>
          <dgm:chPref val="1"/>
        </dgm:presLayoutVars>
      </dgm:prSet>
      <dgm:spPr/>
    </dgm:pt>
    <dgm:pt modelId="{0204B0AB-9272-4E9B-8E59-76D49CD84FE6}" type="pres">
      <dgm:prSet presAssocID="{0442FB89-8A8E-4574-89B2-BFEE5AF69CA3}" presName="sibTrans" presStyleCnt="0"/>
      <dgm:spPr/>
    </dgm:pt>
    <dgm:pt modelId="{7EDB8A9D-1B44-410E-A0A5-8AE949EEFA55}" type="pres">
      <dgm:prSet presAssocID="{368168C2-4D20-4AB6-B6F5-577E97A847AE}" presName="compNode" presStyleCnt="0"/>
      <dgm:spPr/>
    </dgm:pt>
    <dgm:pt modelId="{2D72B56C-5F20-4DF5-8D2E-A9FEF5D2800B}" type="pres">
      <dgm:prSet presAssocID="{368168C2-4D20-4AB6-B6F5-577E97A847AE}" presName="iconBgRect" presStyleLbl="bgShp" presStyleIdx="5" presStyleCnt="7"/>
      <dgm:spPr/>
    </dgm:pt>
    <dgm:pt modelId="{70458C7F-0CFC-437C-85FA-779348E16E21}" type="pres">
      <dgm:prSet presAssocID="{368168C2-4D20-4AB6-B6F5-577E97A847AE}" presName="iconRect" presStyleLbl="node1" presStyleIdx="5" presStyleCnt="7"/>
      <dgm:spPr>
        <a:blipFill>
          <a:blip xmlns:r="http://schemas.openxmlformats.org/officeDocument/2006/relationships"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nline Network with solid fill"/>
        </a:ext>
      </dgm:extLst>
    </dgm:pt>
    <dgm:pt modelId="{A715DC81-F6B8-4F8D-AD77-2598FBD6BD9E}" type="pres">
      <dgm:prSet presAssocID="{368168C2-4D20-4AB6-B6F5-577E97A847AE}" presName="spaceRect" presStyleCnt="0"/>
      <dgm:spPr/>
    </dgm:pt>
    <dgm:pt modelId="{1CAF429F-CB93-4EF4-B0FE-AC628462FF4D}" type="pres">
      <dgm:prSet presAssocID="{368168C2-4D20-4AB6-B6F5-577E97A847AE}" presName="textRect" presStyleLbl="revTx" presStyleIdx="5" presStyleCnt="7">
        <dgm:presLayoutVars>
          <dgm:chMax val="1"/>
          <dgm:chPref val="1"/>
        </dgm:presLayoutVars>
      </dgm:prSet>
      <dgm:spPr/>
    </dgm:pt>
    <dgm:pt modelId="{9E0ED2D4-5012-40D9-9F5E-2CE1216876B0}" type="pres">
      <dgm:prSet presAssocID="{847A40BA-0B1F-4E92-91C2-2C9771D57AE9}" presName="sibTrans" presStyleCnt="0"/>
      <dgm:spPr/>
    </dgm:pt>
    <dgm:pt modelId="{52049C11-57D7-4BB6-B457-D40CE39F1814}" type="pres">
      <dgm:prSet presAssocID="{43C65FD1-72E7-4814-866C-408CD9A73A09}" presName="compNode" presStyleCnt="0"/>
      <dgm:spPr/>
    </dgm:pt>
    <dgm:pt modelId="{AE674CF9-A5C7-489F-84F1-184920C14ED9}" type="pres">
      <dgm:prSet presAssocID="{43C65FD1-72E7-4814-866C-408CD9A73A09}" presName="iconBgRect" presStyleLbl="bgShp" presStyleIdx="6" presStyleCnt="7"/>
      <dgm:spPr/>
    </dgm:pt>
    <dgm:pt modelId="{137E0FED-3B76-41C7-888A-6E9DED3148AD}" type="pres">
      <dgm:prSet presAssocID="{43C65FD1-72E7-4814-866C-408CD9A73A09}" presName="iconRect" presStyleLbl="node1" presStyleIdx="6" presStyleCnt="7"/>
      <dgm:spPr>
        <a:blipFill>
          <a:blip xmlns:r="http://schemas.openxmlformats.org/officeDocument/2006/relationships"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 with solid fill"/>
        </a:ext>
      </dgm:extLst>
    </dgm:pt>
    <dgm:pt modelId="{DB40E92A-4884-4B8D-A07F-F2FE3CA50ED9}" type="pres">
      <dgm:prSet presAssocID="{43C65FD1-72E7-4814-866C-408CD9A73A09}" presName="spaceRect" presStyleCnt="0"/>
      <dgm:spPr/>
    </dgm:pt>
    <dgm:pt modelId="{0A4C24FF-C7F9-4E4E-A277-08F1A1CCDCBF}" type="pres">
      <dgm:prSet presAssocID="{43C65FD1-72E7-4814-866C-408CD9A73A09}" presName="textRect" presStyleLbl="revTx" presStyleIdx="6" presStyleCnt="7">
        <dgm:presLayoutVars>
          <dgm:chMax val="1"/>
          <dgm:chPref val="1"/>
        </dgm:presLayoutVars>
      </dgm:prSet>
      <dgm:spPr/>
    </dgm:pt>
  </dgm:ptLst>
  <dgm:cxnLst>
    <dgm:cxn modelId="{D0024E0B-4493-4AD8-884F-2A3C1C3DB665}" type="presOf" srcId="{B959ECD9-7465-471D-9974-16BFC4A1DB3C}" destId="{C01D3028-7100-4685-A132-FDB4C5258605}" srcOrd="0" destOrd="0" presId="urn:microsoft.com/office/officeart/2018/5/layout/IconCircleLabelList"/>
    <dgm:cxn modelId="{01EC6D17-4F49-4783-880C-3E6207DC9C8C}" type="presOf" srcId="{16B47854-89B9-4156-AC43-34D474922F6D}" destId="{1EEBFFD4-84D9-451E-8D5A-92D23527FC55}" srcOrd="0" destOrd="0" presId="urn:microsoft.com/office/officeart/2018/5/layout/IconCircleLabelList"/>
    <dgm:cxn modelId="{80DA042C-0CB7-4307-B27D-EA095E1AFF05}" type="presOf" srcId="{63FA85C5-6C54-42F4-B396-796175769678}" destId="{F0DE5AE3-AC5E-4649-9453-3A2543718BD9}" srcOrd="0" destOrd="0" presId="urn:microsoft.com/office/officeart/2018/5/layout/IconCircleLabelList"/>
    <dgm:cxn modelId="{90F8A93B-CAA3-4075-811B-B3DAF3F615E1}" srcId="{63FA85C5-6C54-42F4-B396-796175769678}" destId="{368168C2-4D20-4AB6-B6F5-577E97A847AE}" srcOrd="5" destOrd="0" parTransId="{040FD717-A315-4FEE-81DE-5ABD5C74481D}" sibTransId="{847A40BA-0B1F-4E92-91C2-2C9771D57AE9}"/>
    <dgm:cxn modelId="{87869E3D-7228-412C-99A3-9DCF9EECDAA6}" srcId="{63FA85C5-6C54-42F4-B396-796175769678}" destId="{B959ECD9-7465-471D-9974-16BFC4A1DB3C}" srcOrd="4" destOrd="0" parTransId="{FF9D3877-1D45-49E1-B3C5-EDA749FBA71F}" sibTransId="{0442FB89-8A8E-4574-89B2-BFEE5AF69CA3}"/>
    <dgm:cxn modelId="{E0E35A5B-6F97-44BD-AF34-12057DB4D993}" srcId="{63FA85C5-6C54-42F4-B396-796175769678}" destId="{DBE5E6A4-1411-4968-9DB2-7E5F468D9758}" srcOrd="2" destOrd="0" parTransId="{CBA17E3B-2353-4157-8973-920C1CD1D690}" sibTransId="{7554B07D-2675-498B-BE2C-90E45C78F2D7}"/>
    <dgm:cxn modelId="{41F77241-8AA1-4A86-9D93-7FE33BAB716F}" type="presOf" srcId="{368168C2-4D20-4AB6-B6F5-577E97A847AE}" destId="{1CAF429F-CB93-4EF4-B0FE-AC628462FF4D}" srcOrd="0" destOrd="0" presId="urn:microsoft.com/office/officeart/2018/5/layout/IconCircleLabelList"/>
    <dgm:cxn modelId="{B740BD43-4CF4-4DBB-950A-788D44636488}" srcId="{63FA85C5-6C54-42F4-B396-796175769678}" destId="{15C729BF-976D-48D5-BFAA-28E0F1026B5E}" srcOrd="0" destOrd="0" parTransId="{2E17B427-A30E-41E1-862A-E4646AF1C7B1}" sibTransId="{A51C7B56-90FB-4FF3-A8B5-2C99DAEA77AA}"/>
    <dgm:cxn modelId="{FC274C71-7A5C-40D8-9F32-9436646C42E5}" srcId="{63FA85C5-6C54-42F4-B396-796175769678}" destId="{D27028EB-373F-4413-9D57-895A91249181}" srcOrd="3" destOrd="0" parTransId="{A765A403-755F-4AC0-8CA3-EA25459E3284}" sibTransId="{ED45AD4D-2749-43A4-B00F-411806B72E3C}"/>
    <dgm:cxn modelId="{C74B6188-D657-4CAD-98C2-B5761E48C586}" srcId="{63FA85C5-6C54-42F4-B396-796175769678}" destId="{16B47854-89B9-4156-AC43-34D474922F6D}" srcOrd="1" destOrd="0" parTransId="{A5C5FFAE-3944-4CD8-9688-08A033867F5E}" sibTransId="{DF52CBC1-BE06-44DA-B0E4-05AD8677A93D}"/>
    <dgm:cxn modelId="{E0454D96-FAC0-41C8-99FA-2104E62E4B6F}" type="presOf" srcId="{D27028EB-373F-4413-9D57-895A91249181}" destId="{EA61BDCB-5F3B-44C6-A1C0-9BC3729EDB6A}" srcOrd="0" destOrd="0" presId="urn:microsoft.com/office/officeart/2018/5/layout/IconCircleLabelList"/>
    <dgm:cxn modelId="{DC4F8C9D-8B41-406F-8CBD-2262C9D53260}" type="presOf" srcId="{15C729BF-976D-48D5-BFAA-28E0F1026B5E}" destId="{B4A99F8D-DA5F-4B25-96F4-F5023A77CA62}" srcOrd="0" destOrd="0" presId="urn:microsoft.com/office/officeart/2018/5/layout/IconCircleLabelList"/>
    <dgm:cxn modelId="{D848E7C0-8DA1-41DA-B7CB-66ADE35E45CA}" srcId="{63FA85C5-6C54-42F4-B396-796175769678}" destId="{43C65FD1-72E7-4814-866C-408CD9A73A09}" srcOrd="6" destOrd="0" parTransId="{C9455CA4-861D-442B-A19F-0DA13E9DDD45}" sibTransId="{D72AD5AD-6DBE-4675-B804-629316CDF7A4}"/>
    <dgm:cxn modelId="{929306E5-AD04-4AC6-8D5E-5B9F891DCBDD}" type="presOf" srcId="{DBE5E6A4-1411-4968-9DB2-7E5F468D9758}" destId="{11AFFA97-CCAC-4C25-8B00-6DF9A90AFD30}" srcOrd="0" destOrd="0" presId="urn:microsoft.com/office/officeart/2018/5/layout/IconCircleLabelList"/>
    <dgm:cxn modelId="{F523A6F7-4ED0-46F6-90FA-416E5900745D}" type="presOf" srcId="{43C65FD1-72E7-4814-866C-408CD9A73A09}" destId="{0A4C24FF-C7F9-4E4E-A277-08F1A1CCDCBF}" srcOrd="0" destOrd="0" presId="urn:microsoft.com/office/officeart/2018/5/layout/IconCircleLabelList"/>
    <dgm:cxn modelId="{45538722-7951-4D23-9141-F13F4A713754}" type="presParOf" srcId="{F0DE5AE3-AC5E-4649-9453-3A2543718BD9}" destId="{58420C70-FDCC-42AF-A82E-330519BFB8AC}" srcOrd="0" destOrd="0" presId="urn:microsoft.com/office/officeart/2018/5/layout/IconCircleLabelList"/>
    <dgm:cxn modelId="{07EE3BBC-FABD-4829-97A5-9C8FBF406E07}" type="presParOf" srcId="{58420C70-FDCC-42AF-A82E-330519BFB8AC}" destId="{E3161A05-F735-4AD4-9367-35E16C74D52A}" srcOrd="0" destOrd="0" presId="urn:microsoft.com/office/officeart/2018/5/layout/IconCircleLabelList"/>
    <dgm:cxn modelId="{F9BF6B62-11DC-448A-BC2F-3C0E8D8626EB}" type="presParOf" srcId="{58420C70-FDCC-42AF-A82E-330519BFB8AC}" destId="{5EB32B01-1B86-40A8-8F11-BBE052C48D44}" srcOrd="1" destOrd="0" presId="urn:microsoft.com/office/officeart/2018/5/layout/IconCircleLabelList"/>
    <dgm:cxn modelId="{5025BA08-B0AF-4951-A11C-B098EFE9786E}" type="presParOf" srcId="{58420C70-FDCC-42AF-A82E-330519BFB8AC}" destId="{8BCE84A4-0EBD-4DFF-848D-BB2F2ECF7D86}" srcOrd="2" destOrd="0" presId="urn:microsoft.com/office/officeart/2018/5/layout/IconCircleLabelList"/>
    <dgm:cxn modelId="{2968B928-9046-4D07-96BB-35128FE60AC2}" type="presParOf" srcId="{58420C70-FDCC-42AF-A82E-330519BFB8AC}" destId="{B4A99F8D-DA5F-4B25-96F4-F5023A77CA62}" srcOrd="3" destOrd="0" presId="urn:microsoft.com/office/officeart/2018/5/layout/IconCircleLabelList"/>
    <dgm:cxn modelId="{011BF215-EFFE-4BCE-BD1A-10B2AB4B5BCB}" type="presParOf" srcId="{F0DE5AE3-AC5E-4649-9453-3A2543718BD9}" destId="{32FB464A-8D7D-4137-B6FD-3974C7ABF6B3}" srcOrd="1" destOrd="0" presId="urn:microsoft.com/office/officeart/2018/5/layout/IconCircleLabelList"/>
    <dgm:cxn modelId="{A4FDA14F-82E5-4DB2-AFF9-B3964942E56C}" type="presParOf" srcId="{F0DE5AE3-AC5E-4649-9453-3A2543718BD9}" destId="{77C8DB22-59F2-494A-8CDD-A244EFAB42C2}" srcOrd="2" destOrd="0" presId="urn:microsoft.com/office/officeart/2018/5/layout/IconCircleLabelList"/>
    <dgm:cxn modelId="{1A1DA282-1ABD-49DA-8BD9-8D700720C0B4}" type="presParOf" srcId="{77C8DB22-59F2-494A-8CDD-A244EFAB42C2}" destId="{A2D11FBB-B08A-4AA5-9A56-CB192B6AF451}" srcOrd="0" destOrd="0" presId="urn:microsoft.com/office/officeart/2018/5/layout/IconCircleLabelList"/>
    <dgm:cxn modelId="{626E1B67-1D5E-4C80-B6D6-EB5A6F27E6D1}" type="presParOf" srcId="{77C8DB22-59F2-494A-8CDD-A244EFAB42C2}" destId="{BC198591-79E6-4142-B6B2-A54C32B3FD4F}" srcOrd="1" destOrd="0" presId="urn:microsoft.com/office/officeart/2018/5/layout/IconCircleLabelList"/>
    <dgm:cxn modelId="{16801E4A-42B7-4950-ADD2-5018BB000BB8}" type="presParOf" srcId="{77C8DB22-59F2-494A-8CDD-A244EFAB42C2}" destId="{1E4B0E95-D39D-4B6F-BC0E-2E8791919ABD}" srcOrd="2" destOrd="0" presId="urn:microsoft.com/office/officeart/2018/5/layout/IconCircleLabelList"/>
    <dgm:cxn modelId="{56954AA7-1C81-4F99-8EF3-774FF1AF1502}" type="presParOf" srcId="{77C8DB22-59F2-494A-8CDD-A244EFAB42C2}" destId="{1EEBFFD4-84D9-451E-8D5A-92D23527FC55}" srcOrd="3" destOrd="0" presId="urn:microsoft.com/office/officeart/2018/5/layout/IconCircleLabelList"/>
    <dgm:cxn modelId="{62CBE21F-FCB1-41F3-B157-C82E7AA853D8}" type="presParOf" srcId="{F0DE5AE3-AC5E-4649-9453-3A2543718BD9}" destId="{898F54AE-254D-4313-A091-60FE292867CD}" srcOrd="3" destOrd="0" presId="urn:microsoft.com/office/officeart/2018/5/layout/IconCircleLabelList"/>
    <dgm:cxn modelId="{A9F4887F-81A8-49E3-8E1C-B695080909CF}" type="presParOf" srcId="{F0DE5AE3-AC5E-4649-9453-3A2543718BD9}" destId="{D95FAE26-BD60-4D09-882B-D462C89F05D2}" srcOrd="4" destOrd="0" presId="urn:microsoft.com/office/officeart/2018/5/layout/IconCircleLabelList"/>
    <dgm:cxn modelId="{B2D007CD-4977-468F-8694-053743EB6996}" type="presParOf" srcId="{D95FAE26-BD60-4D09-882B-D462C89F05D2}" destId="{1C61C415-2823-424F-A179-4E3A2B72F838}" srcOrd="0" destOrd="0" presId="urn:microsoft.com/office/officeart/2018/5/layout/IconCircleLabelList"/>
    <dgm:cxn modelId="{3183A4B1-D927-428B-9409-CA4A9F1ABE46}" type="presParOf" srcId="{D95FAE26-BD60-4D09-882B-D462C89F05D2}" destId="{37220BE6-A737-4F20-B0FF-F6D708A62489}" srcOrd="1" destOrd="0" presId="urn:microsoft.com/office/officeart/2018/5/layout/IconCircleLabelList"/>
    <dgm:cxn modelId="{D2F1C3C0-D201-49F9-B546-47D7557FA170}" type="presParOf" srcId="{D95FAE26-BD60-4D09-882B-D462C89F05D2}" destId="{3FF4433F-CDE1-46D4-A680-32AD3594FA11}" srcOrd="2" destOrd="0" presId="urn:microsoft.com/office/officeart/2018/5/layout/IconCircleLabelList"/>
    <dgm:cxn modelId="{E1E3FB47-126D-4D9C-8824-95CA5EAB9A75}" type="presParOf" srcId="{D95FAE26-BD60-4D09-882B-D462C89F05D2}" destId="{11AFFA97-CCAC-4C25-8B00-6DF9A90AFD30}" srcOrd="3" destOrd="0" presId="urn:microsoft.com/office/officeart/2018/5/layout/IconCircleLabelList"/>
    <dgm:cxn modelId="{B2F8D22D-5278-4662-B882-77019CE6BC3C}" type="presParOf" srcId="{F0DE5AE3-AC5E-4649-9453-3A2543718BD9}" destId="{8A39FD3E-72AD-4E88-9C86-103D63696C2D}" srcOrd="5" destOrd="0" presId="urn:microsoft.com/office/officeart/2018/5/layout/IconCircleLabelList"/>
    <dgm:cxn modelId="{973C0D66-8CB7-4C57-A1DC-080DB9B9E71F}" type="presParOf" srcId="{F0DE5AE3-AC5E-4649-9453-3A2543718BD9}" destId="{237020CF-0206-4627-8555-69FBD286A3B2}" srcOrd="6" destOrd="0" presId="urn:microsoft.com/office/officeart/2018/5/layout/IconCircleLabelList"/>
    <dgm:cxn modelId="{E04E2943-88E0-4F98-9EFD-E477F11CF270}" type="presParOf" srcId="{237020CF-0206-4627-8555-69FBD286A3B2}" destId="{D18826C4-C28D-4345-937A-5A7B7F74B1EA}" srcOrd="0" destOrd="0" presId="urn:microsoft.com/office/officeart/2018/5/layout/IconCircleLabelList"/>
    <dgm:cxn modelId="{83B3402C-0050-4D59-B953-305A6E5A1DCE}" type="presParOf" srcId="{237020CF-0206-4627-8555-69FBD286A3B2}" destId="{AA52C362-5D80-4A1E-AB0E-D900864C24A9}" srcOrd="1" destOrd="0" presId="urn:microsoft.com/office/officeart/2018/5/layout/IconCircleLabelList"/>
    <dgm:cxn modelId="{84A52B55-ACB8-4FD5-B66D-1A8CE67C24F2}" type="presParOf" srcId="{237020CF-0206-4627-8555-69FBD286A3B2}" destId="{EC8B9839-E525-4BA9-81A5-C8954B19F65A}" srcOrd="2" destOrd="0" presId="urn:microsoft.com/office/officeart/2018/5/layout/IconCircleLabelList"/>
    <dgm:cxn modelId="{4D431F25-74C4-4AE3-BC4B-2C9F229D717F}" type="presParOf" srcId="{237020CF-0206-4627-8555-69FBD286A3B2}" destId="{EA61BDCB-5F3B-44C6-A1C0-9BC3729EDB6A}" srcOrd="3" destOrd="0" presId="urn:microsoft.com/office/officeart/2018/5/layout/IconCircleLabelList"/>
    <dgm:cxn modelId="{6BBB9C46-8F29-4025-952F-FA99F509D198}" type="presParOf" srcId="{F0DE5AE3-AC5E-4649-9453-3A2543718BD9}" destId="{ED9D1343-F5D2-496C-8944-68319FC2888A}" srcOrd="7" destOrd="0" presId="urn:microsoft.com/office/officeart/2018/5/layout/IconCircleLabelList"/>
    <dgm:cxn modelId="{0B86F93B-DB55-40B1-8876-49D4BA606681}" type="presParOf" srcId="{F0DE5AE3-AC5E-4649-9453-3A2543718BD9}" destId="{AB367914-C43D-40B0-8508-46C126956F03}" srcOrd="8" destOrd="0" presId="urn:microsoft.com/office/officeart/2018/5/layout/IconCircleLabelList"/>
    <dgm:cxn modelId="{DA7373E2-29CA-4B7B-A939-3AEF6E168CA0}" type="presParOf" srcId="{AB367914-C43D-40B0-8508-46C126956F03}" destId="{08EFE1CF-5CD9-4995-97D7-5CE37BA40CB8}" srcOrd="0" destOrd="0" presId="urn:microsoft.com/office/officeart/2018/5/layout/IconCircleLabelList"/>
    <dgm:cxn modelId="{CB0F7354-3A08-4765-88C6-21B2D63D4B5F}" type="presParOf" srcId="{AB367914-C43D-40B0-8508-46C126956F03}" destId="{3F9FAD95-627D-4FBE-A93D-A3AC8F0B73E4}" srcOrd="1" destOrd="0" presId="urn:microsoft.com/office/officeart/2018/5/layout/IconCircleLabelList"/>
    <dgm:cxn modelId="{02652A4D-BA8C-4A65-9554-FD81904B9438}" type="presParOf" srcId="{AB367914-C43D-40B0-8508-46C126956F03}" destId="{F986595F-FD72-4746-BFEC-E5C668506844}" srcOrd="2" destOrd="0" presId="urn:microsoft.com/office/officeart/2018/5/layout/IconCircleLabelList"/>
    <dgm:cxn modelId="{B063AEE2-CF7C-40D4-94CE-30AD37E57F7B}" type="presParOf" srcId="{AB367914-C43D-40B0-8508-46C126956F03}" destId="{C01D3028-7100-4685-A132-FDB4C5258605}" srcOrd="3" destOrd="0" presId="urn:microsoft.com/office/officeart/2018/5/layout/IconCircleLabelList"/>
    <dgm:cxn modelId="{4586B13E-7648-4041-B291-4E627F02F9CD}" type="presParOf" srcId="{F0DE5AE3-AC5E-4649-9453-3A2543718BD9}" destId="{0204B0AB-9272-4E9B-8E59-76D49CD84FE6}" srcOrd="9" destOrd="0" presId="urn:microsoft.com/office/officeart/2018/5/layout/IconCircleLabelList"/>
    <dgm:cxn modelId="{F738F626-B845-4D49-BA5A-309AE5414F74}" type="presParOf" srcId="{F0DE5AE3-AC5E-4649-9453-3A2543718BD9}" destId="{7EDB8A9D-1B44-410E-A0A5-8AE949EEFA55}" srcOrd="10" destOrd="0" presId="urn:microsoft.com/office/officeart/2018/5/layout/IconCircleLabelList"/>
    <dgm:cxn modelId="{C1A4BA7B-5374-4843-9DF5-915AF9955C2D}" type="presParOf" srcId="{7EDB8A9D-1B44-410E-A0A5-8AE949EEFA55}" destId="{2D72B56C-5F20-4DF5-8D2E-A9FEF5D2800B}" srcOrd="0" destOrd="0" presId="urn:microsoft.com/office/officeart/2018/5/layout/IconCircleLabelList"/>
    <dgm:cxn modelId="{ED55DA25-DE9D-4764-B7BB-79345C829F74}" type="presParOf" srcId="{7EDB8A9D-1B44-410E-A0A5-8AE949EEFA55}" destId="{70458C7F-0CFC-437C-85FA-779348E16E21}" srcOrd="1" destOrd="0" presId="urn:microsoft.com/office/officeart/2018/5/layout/IconCircleLabelList"/>
    <dgm:cxn modelId="{A6924B1E-4DE9-4E2C-AFD6-5456AAD87CB5}" type="presParOf" srcId="{7EDB8A9D-1B44-410E-A0A5-8AE949EEFA55}" destId="{A715DC81-F6B8-4F8D-AD77-2598FBD6BD9E}" srcOrd="2" destOrd="0" presId="urn:microsoft.com/office/officeart/2018/5/layout/IconCircleLabelList"/>
    <dgm:cxn modelId="{A90003C8-F8BB-4F76-B2DE-95BCB6D2ED06}" type="presParOf" srcId="{7EDB8A9D-1B44-410E-A0A5-8AE949EEFA55}" destId="{1CAF429F-CB93-4EF4-B0FE-AC628462FF4D}" srcOrd="3" destOrd="0" presId="urn:microsoft.com/office/officeart/2018/5/layout/IconCircleLabelList"/>
    <dgm:cxn modelId="{ACE2625B-B7A0-4CBB-A983-C1426DE11D56}" type="presParOf" srcId="{F0DE5AE3-AC5E-4649-9453-3A2543718BD9}" destId="{9E0ED2D4-5012-40D9-9F5E-2CE1216876B0}" srcOrd="11" destOrd="0" presId="urn:microsoft.com/office/officeart/2018/5/layout/IconCircleLabelList"/>
    <dgm:cxn modelId="{1DAC2362-E1AD-44C2-9CEF-D83EE582AF19}" type="presParOf" srcId="{F0DE5AE3-AC5E-4649-9453-3A2543718BD9}" destId="{52049C11-57D7-4BB6-B457-D40CE39F1814}" srcOrd="12" destOrd="0" presId="urn:microsoft.com/office/officeart/2018/5/layout/IconCircleLabelList"/>
    <dgm:cxn modelId="{EEA74945-CBF2-43D0-9B5A-AC322AFF2DEB}" type="presParOf" srcId="{52049C11-57D7-4BB6-B457-D40CE39F1814}" destId="{AE674CF9-A5C7-489F-84F1-184920C14ED9}" srcOrd="0" destOrd="0" presId="urn:microsoft.com/office/officeart/2018/5/layout/IconCircleLabelList"/>
    <dgm:cxn modelId="{D7147B74-AD39-4A10-A8F1-95645B015091}" type="presParOf" srcId="{52049C11-57D7-4BB6-B457-D40CE39F1814}" destId="{137E0FED-3B76-41C7-888A-6E9DED3148AD}" srcOrd="1" destOrd="0" presId="urn:microsoft.com/office/officeart/2018/5/layout/IconCircleLabelList"/>
    <dgm:cxn modelId="{5F13DBB9-2B1E-41E2-BB2C-0FFCCF7AC613}" type="presParOf" srcId="{52049C11-57D7-4BB6-B457-D40CE39F1814}" destId="{DB40E92A-4884-4B8D-A07F-F2FE3CA50ED9}" srcOrd="2" destOrd="0" presId="urn:microsoft.com/office/officeart/2018/5/layout/IconCircleLabelList"/>
    <dgm:cxn modelId="{65DADAD2-81F0-4C5B-8777-BE46439D3716}" type="presParOf" srcId="{52049C11-57D7-4BB6-B457-D40CE39F1814}" destId="{0A4C24FF-C7F9-4E4E-A277-08F1A1CCDCBF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FC0243-ACB6-4763-9F92-E857059BB1BA}">
      <dsp:nvSpPr>
        <dsp:cNvPr id="0" name=""/>
        <dsp:cNvSpPr/>
      </dsp:nvSpPr>
      <dsp:spPr>
        <a:xfrm>
          <a:off x="712091" y="786024"/>
          <a:ext cx="568234" cy="7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9EE39D-DEF7-4111-914F-AFA1A3D3C862}">
      <dsp:nvSpPr>
        <dsp:cNvPr id="0" name=""/>
        <dsp:cNvSpPr/>
      </dsp:nvSpPr>
      <dsp:spPr>
        <a:xfrm>
          <a:off x="1314420" y="738328"/>
          <a:ext cx="65346" cy="122738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E4E168-7DFA-4263-8EF2-3FFB2CD87488}">
      <dsp:nvSpPr>
        <dsp:cNvPr id="0" name=""/>
        <dsp:cNvSpPr/>
      </dsp:nvSpPr>
      <dsp:spPr>
        <a:xfrm>
          <a:off x="382921" y="527919"/>
          <a:ext cx="516281" cy="5162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35" tIns="20035" rIns="20035" bIns="20035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" sz="1600" kern="1200"/>
            <a:t>1</a:t>
          </a:r>
        </a:p>
      </dsp:txBody>
      <dsp:txXfrm>
        <a:off x="458529" y="603527"/>
        <a:ext cx="365065" cy="365065"/>
      </dsp:txXfrm>
    </dsp:sp>
    <dsp:sp modelId="{79E16B68-D642-4189-8A8B-A1CF960416E2}">
      <dsp:nvSpPr>
        <dsp:cNvPr id="0" name=""/>
        <dsp:cNvSpPr/>
      </dsp:nvSpPr>
      <dsp:spPr>
        <a:xfrm>
          <a:off x="1798" y="1209800"/>
          <a:ext cx="1278803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873" tIns="165100" rIns="100873" bIns="165100" numCol="1" spcCol="1270" rtlCol="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" sz="1600" kern="1200" dirty="0"/>
            <a:t>Skapa ett team </a:t>
          </a:r>
          <a:r>
            <a:rPr lang="sv" sz="1600" kern="1200" dirty="0">
              <a:latin typeface="Calibri Light" panose="020F0302020204030204"/>
            </a:rPr>
            <a:t>(upp till 7 elever)</a:t>
          </a:r>
          <a:endParaRPr lang="en-US" sz="1600" kern="1200" dirty="0"/>
        </a:p>
      </dsp:txBody>
      <dsp:txXfrm>
        <a:off x="1798" y="1465561"/>
        <a:ext cx="1278803" cy="1709839"/>
      </dsp:txXfrm>
    </dsp:sp>
    <dsp:sp modelId="{80A63644-B36A-40EF-A2FE-0C72700F7E14}">
      <dsp:nvSpPr>
        <dsp:cNvPr id="0" name=""/>
        <dsp:cNvSpPr/>
      </dsp:nvSpPr>
      <dsp:spPr>
        <a:xfrm>
          <a:off x="1422692" y="786024"/>
          <a:ext cx="1278527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DE07F6-48ED-41B2-8A1A-F8EBB34FB276}">
      <dsp:nvSpPr>
        <dsp:cNvPr id="0" name=""/>
        <dsp:cNvSpPr/>
      </dsp:nvSpPr>
      <dsp:spPr>
        <a:xfrm>
          <a:off x="2735313" y="738328"/>
          <a:ext cx="65346" cy="122738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E7EA52-B7DE-4AF5-8219-83D91CED88DC}">
      <dsp:nvSpPr>
        <dsp:cNvPr id="0" name=""/>
        <dsp:cNvSpPr/>
      </dsp:nvSpPr>
      <dsp:spPr>
        <a:xfrm>
          <a:off x="1803815" y="527919"/>
          <a:ext cx="516281" cy="5162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35" tIns="20035" rIns="20035" bIns="20035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" sz="1600" kern="1200"/>
            <a:t>2</a:t>
          </a:r>
        </a:p>
      </dsp:txBody>
      <dsp:txXfrm>
        <a:off x="1879423" y="603527"/>
        <a:ext cx="365065" cy="365065"/>
      </dsp:txXfrm>
    </dsp:sp>
    <dsp:sp modelId="{CC742788-2BDF-4EAF-9DFD-23BED551C02A}">
      <dsp:nvSpPr>
        <dsp:cNvPr id="0" name=""/>
        <dsp:cNvSpPr/>
      </dsp:nvSpPr>
      <dsp:spPr>
        <a:xfrm>
          <a:off x="1422692" y="1209800"/>
          <a:ext cx="1278803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873" tIns="165100" rIns="100873" bIns="165100" numCol="1" spcCol="1270" rtlCol="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" sz="1600" b="0" kern="1200"/>
            <a:t>Välj ett ämne och producera en video</a:t>
          </a:r>
        </a:p>
      </dsp:txBody>
      <dsp:txXfrm>
        <a:off x="1422692" y="1465561"/>
        <a:ext cx="1278803" cy="1709839"/>
      </dsp:txXfrm>
    </dsp:sp>
    <dsp:sp modelId="{9328CFD7-AA63-45BF-9476-78DE40CF967E}">
      <dsp:nvSpPr>
        <dsp:cNvPr id="0" name=""/>
        <dsp:cNvSpPr/>
      </dsp:nvSpPr>
      <dsp:spPr>
        <a:xfrm>
          <a:off x="2843585" y="786024"/>
          <a:ext cx="1278527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AE6DCB-8D59-41FC-BFA4-BDF01CA320C4}">
      <dsp:nvSpPr>
        <dsp:cNvPr id="0" name=""/>
        <dsp:cNvSpPr/>
      </dsp:nvSpPr>
      <dsp:spPr>
        <a:xfrm>
          <a:off x="4156206" y="738328"/>
          <a:ext cx="65346" cy="122738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E2D0D3-57ED-4A41-8535-637C7B8B2DF2}">
      <dsp:nvSpPr>
        <dsp:cNvPr id="0" name=""/>
        <dsp:cNvSpPr/>
      </dsp:nvSpPr>
      <dsp:spPr>
        <a:xfrm>
          <a:off x="3224708" y="527919"/>
          <a:ext cx="516281" cy="5162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35" tIns="20035" rIns="20035" bIns="20035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" sz="1600" kern="1200"/>
            <a:t>3</a:t>
          </a:r>
        </a:p>
      </dsp:txBody>
      <dsp:txXfrm>
        <a:off x="3300316" y="603527"/>
        <a:ext cx="365065" cy="365065"/>
      </dsp:txXfrm>
    </dsp:sp>
    <dsp:sp modelId="{2570F393-AD91-4CBE-B83A-6588B8F393D8}">
      <dsp:nvSpPr>
        <dsp:cNvPr id="0" name=""/>
        <dsp:cNvSpPr/>
      </dsp:nvSpPr>
      <dsp:spPr>
        <a:xfrm>
          <a:off x="2843585" y="1209800"/>
          <a:ext cx="1278803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873" tIns="165100" rIns="100873" bIns="165100" numCol="1" spcCol="1270" rtlCol="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" sz="1600" kern="1200"/>
            <a:t>Inlämning av ansökan</a:t>
          </a:r>
        </a:p>
      </dsp:txBody>
      <dsp:txXfrm>
        <a:off x="2843585" y="1465561"/>
        <a:ext cx="1278803" cy="1709839"/>
      </dsp:txXfrm>
    </dsp:sp>
    <dsp:sp modelId="{3B0A1437-241E-4A78-98C3-1D24FBB03DF5}">
      <dsp:nvSpPr>
        <dsp:cNvPr id="0" name=""/>
        <dsp:cNvSpPr/>
      </dsp:nvSpPr>
      <dsp:spPr>
        <a:xfrm>
          <a:off x="4264478" y="786024"/>
          <a:ext cx="1278527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B5FBDB-A397-499D-98E3-192F4F057948}">
      <dsp:nvSpPr>
        <dsp:cNvPr id="0" name=""/>
        <dsp:cNvSpPr/>
      </dsp:nvSpPr>
      <dsp:spPr>
        <a:xfrm>
          <a:off x="5577100" y="738328"/>
          <a:ext cx="65346" cy="122738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BA3BA1-28D2-4BC6-9EF9-9741CB5FD90D}">
      <dsp:nvSpPr>
        <dsp:cNvPr id="0" name=""/>
        <dsp:cNvSpPr/>
      </dsp:nvSpPr>
      <dsp:spPr>
        <a:xfrm>
          <a:off x="4645601" y="527919"/>
          <a:ext cx="516281" cy="5162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35" tIns="20035" rIns="20035" bIns="20035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" sz="1600" kern="1200"/>
            <a:t>4</a:t>
          </a:r>
        </a:p>
      </dsp:txBody>
      <dsp:txXfrm>
        <a:off x="4721209" y="603527"/>
        <a:ext cx="365065" cy="365065"/>
      </dsp:txXfrm>
    </dsp:sp>
    <dsp:sp modelId="{CA6EE58F-637C-4072-9366-80F619886B09}">
      <dsp:nvSpPr>
        <dsp:cNvPr id="0" name=""/>
        <dsp:cNvSpPr/>
      </dsp:nvSpPr>
      <dsp:spPr>
        <a:xfrm>
          <a:off x="4264478" y="1209800"/>
          <a:ext cx="1278803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873" tIns="165100" rIns="100873" bIns="165100" numCol="1" spcCol="1270" rtlCol="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" sz="1600" kern="1200"/>
            <a:t>Utvärdering av videons lämplighet </a:t>
          </a:r>
        </a:p>
      </dsp:txBody>
      <dsp:txXfrm>
        <a:off x="4264478" y="1465561"/>
        <a:ext cx="1278803" cy="1709839"/>
      </dsp:txXfrm>
    </dsp:sp>
    <dsp:sp modelId="{A1795CC1-A3A0-4FE6-AADB-B86F5947297E}">
      <dsp:nvSpPr>
        <dsp:cNvPr id="0" name=""/>
        <dsp:cNvSpPr/>
      </dsp:nvSpPr>
      <dsp:spPr>
        <a:xfrm>
          <a:off x="5685371" y="786024"/>
          <a:ext cx="1278527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485642-6B43-49B6-BEFE-290CE49FFC92}">
      <dsp:nvSpPr>
        <dsp:cNvPr id="0" name=""/>
        <dsp:cNvSpPr/>
      </dsp:nvSpPr>
      <dsp:spPr>
        <a:xfrm>
          <a:off x="6997993" y="738328"/>
          <a:ext cx="65346" cy="122738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749455-3BB6-4071-8456-891E93A053C1}">
      <dsp:nvSpPr>
        <dsp:cNvPr id="0" name=""/>
        <dsp:cNvSpPr/>
      </dsp:nvSpPr>
      <dsp:spPr>
        <a:xfrm>
          <a:off x="6066495" y="527919"/>
          <a:ext cx="516281" cy="5162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35" tIns="20035" rIns="20035" bIns="20035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" sz="1600" kern="1200"/>
            <a:t>5</a:t>
          </a:r>
        </a:p>
      </dsp:txBody>
      <dsp:txXfrm>
        <a:off x="6142103" y="603527"/>
        <a:ext cx="365065" cy="365065"/>
      </dsp:txXfrm>
    </dsp:sp>
    <dsp:sp modelId="{8328E082-B094-4F1A-B9F9-26F5C2F1E6BF}">
      <dsp:nvSpPr>
        <dsp:cNvPr id="0" name=""/>
        <dsp:cNvSpPr/>
      </dsp:nvSpPr>
      <dsp:spPr>
        <a:xfrm>
          <a:off x="5685371" y="1209800"/>
          <a:ext cx="1278803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873" tIns="165100" rIns="100873" bIns="165100" numCol="1" spcCol="1270" rtlCol="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" sz="1600" kern="1200"/>
            <a:t>Publicering av de lämpliga videorna</a:t>
          </a:r>
          <a:r>
            <a:rPr lang="sv" sz="1600" kern="1200">
              <a:latin typeface="Calibri Light" panose="020F0302020204030204"/>
            </a:rPr>
            <a:t> </a:t>
          </a:r>
          <a:endParaRPr lang="en-US" sz="1600" kern="1200" dirty="0"/>
        </a:p>
      </dsp:txBody>
      <dsp:txXfrm>
        <a:off x="5685371" y="1465561"/>
        <a:ext cx="1278803" cy="1709839"/>
      </dsp:txXfrm>
    </dsp:sp>
    <dsp:sp modelId="{3EBBA17E-718C-4C6E-A184-F2FE851FD22E}">
      <dsp:nvSpPr>
        <dsp:cNvPr id="0" name=""/>
        <dsp:cNvSpPr/>
      </dsp:nvSpPr>
      <dsp:spPr>
        <a:xfrm>
          <a:off x="7196235" y="786024"/>
          <a:ext cx="1278527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724E8D-C4F8-4E7F-9427-C3D1D53AC2E5}">
      <dsp:nvSpPr>
        <dsp:cNvPr id="0" name=""/>
        <dsp:cNvSpPr/>
      </dsp:nvSpPr>
      <dsp:spPr>
        <a:xfrm>
          <a:off x="8508857" y="738328"/>
          <a:ext cx="65346" cy="122738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44B72C-E834-4660-BEF4-43BE80208427}">
      <dsp:nvSpPr>
        <dsp:cNvPr id="0" name=""/>
        <dsp:cNvSpPr/>
      </dsp:nvSpPr>
      <dsp:spPr>
        <a:xfrm>
          <a:off x="7577358" y="527919"/>
          <a:ext cx="516281" cy="5162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35" tIns="20035" rIns="20035" bIns="20035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" sz="1600" kern="1200"/>
            <a:t>6</a:t>
          </a:r>
        </a:p>
      </dsp:txBody>
      <dsp:txXfrm>
        <a:off x="7652966" y="603527"/>
        <a:ext cx="365065" cy="365065"/>
      </dsp:txXfrm>
    </dsp:sp>
    <dsp:sp modelId="{56C10782-9779-4611-90C5-D86B86F65958}">
      <dsp:nvSpPr>
        <dsp:cNvPr id="0" name=""/>
        <dsp:cNvSpPr/>
      </dsp:nvSpPr>
      <dsp:spPr>
        <a:xfrm>
          <a:off x="7106265" y="1209800"/>
          <a:ext cx="1458744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873" tIns="165100" rIns="100873" bIns="165100" numCol="1" spcCol="1270" rtlCol="0" anchor="t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/>
          </a:pPr>
          <a:r>
            <a:rPr lang="sv" sz="1500" kern="1200" dirty="0"/>
            <a:t>Folkomröstning</a:t>
          </a:r>
        </a:p>
      </dsp:txBody>
      <dsp:txXfrm>
        <a:off x="7106265" y="1501549"/>
        <a:ext cx="1458744" cy="1673851"/>
      </dsp:txXfrm>
    </dsp:sp>
    <dsp:sp modelId="{B377CEC4-30C0-425A-A4E6-0A09A12F4171}">
      <dsp:nvSpPr>
        <dsp:cNvPr id="0" name=""/>
        <dsp:cNvSpPr/>
      </dsp:nvSpPr>
      <dsp:spPr>
        <a:xfrm>
          <a:off x="8704298" y="786024"/>
          <a:ext cx="1278527" cy="7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6B2F90-F79E-4366-948F-CF0556780876}">
      <dsp:nvSpPr>
        <dsp:cNvPr id="0" name=""/>
        <dsp:cNvSpPr/>
      </dsp:nvSpPr>
      <dsp:spPr>
        <a:xfrm>
          <a:off x="10016920" y="738328"/>
          <a:ext cx="65346" cy="122738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D652DB-7656-4D8C-9FE2-F9FA441683CD}">
      <dsp:nvSpPr>
        <dsp:cNvPr id="0" name=""/>
        <dsp:cNvSpPr/>
      </dsp:nvSpPr>
      <dsp:spPr>
        <a:xfrm>
          <a:off x="9085421" y="527919"/>
          <a:ext cx="516281" cy="5162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35" tIns="20035" rIns="20035" bIns="20035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" sz="1600" kern="1200"/>
            <a:t>7</a:t>
          </a:r>
        </a:p>
      </dsp:txBody>
      <dsp:txXfrm>
        <a:off x="9161029" y="603527"/>
        <a:ext cx="365065" cy="365065"/>
      </dsp:txXfrm>
    </dsp:sp>
    <dsp:sp modelId="{F3E45121-EDB9-4F13-AF0F-182F229D809A}">
      <dsp:nvSpPr>
        <dsp:cNvPr id="0" name=""/>
        <dsp:cNvSpPr/>
      </dsp:nvSpPr>
      <dsp:spPr>
        <a:xfrm>
          <a:off x="8617128" y="1209800"/>
          <a:ext cx="1452867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852" tIns="165100" rIns="100852" bIns="165100" numCol="1" spcCol="1270" rtlCol="0" anchor="t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" sz="1500" kern="1200" dirty="0"/>
            <a:t>Jurybedömning</a:t>
          </a:r>
        </a:p>
      </dsp:txBody>
      <dsp:txXfrm>
        <a:off x="8617128" y="1500373"/>
        <a:ext cx="1452867" cy="1675027"/>
      </dsp:txXfrm>
    </dsp:sp>
    <dsp:sp modelId="{8CB4BBEC-7942-43DB-AFDE-DA8E56C16015}">
      <dsp:nvSpPr>
        <dsp:cNvPr id="0" name=""/>
        <dsp:cNvSpPr/>
      </dsp:nvSpPr>
      <dsp:spPr>
        <a:xfrm>
          <a:off x="10124884" y="786024"/>
          <a:ext cx="639263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8ABCB5-505E-486C-922D-03AAC187C405}">
      <dsp:nvSpPr>
        <dsp:cNvPr id="0" name=""/>
        <dsp:cNvSpPr/>
      </dsp:nvSpPr>
      <dsp:spPr>
        <a:xfrm>
          <a:off x="10506007" y="527919"/>
          <a:ext cx="516281" cy="5162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35" tIns="20035" rIns="20035" bIns="20035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" sz="1600" kern="1200"/>
            <a:t>8</a:t>
          </a:r>
        </a:p>
      </dsp:txBody>
      <dsp:txXfrm>
        <a:off x="10581615" y="603527"/>
        <a:ext cx="365065" cy="365065"/>
      </dsp:txXfrm>
    </dsp:sp>
    <dsp:sp modelId="{06C54DFB-2BE5-47DB-87DA-C9E18432EDBA}">
      <dsp:nvSpPr>
        <dsp:cNvPr id="0" name=""/>
        <dsp:cNvSpPr/>
      </dsp:nvSpPr>
      <dsp:spPr>
        <a:xfrm>
          <a:off x="10124884" y="1209800"/>
          <a:ext cx="1278803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873" tIns="165100" rIns="100873" bIns="165100" numCol="1" spcCol="1270" rtlCol="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" sz="1600" kern="1200"/>
            <a:t>Pris</a:t>
          </a:r>
        </a:p>
      </dsp:txBody>
      <dsp:txXfrm>
        <a:off x="10124884" y="1465561"/>
        <a:ext cx="1278803" cy="17098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161A05-F735-4AD4-9367-35E16C74D52A}">
      <dsp:nvSpPr>
        <dsp:cNvPr id="0" name=""/>
        <dsp:cNvSpPr/>
      </dsp:nvSpPr>
      <dsp:spPr>
        <a:xfrm>
          <a:off x="520141" y="21697"/>
          <a:ext cx="1021869" cy="1021869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B32B01-1B86-40A8-8F11-BBE052C48D44}">
      <dsp:nvSpPr>
        <dsp:cNvPr id="0" name=""/>
        <dsp:cNvSpPr/>
      </dsp:nvSpPr>
      <dsp:spPr>
        <a:xfrm>
          <a:off x="737916" y="239472"/>
          <a:ext cx="586318" cy="58631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A99F8D-DA5F-4B25-96F4-F5023A77CA62}">
      <dsp:nvSpPr>
        <dsp:cNvPr id="0" name=""/>
        <dsp:cNvSpPr/>
      </dsp:nvSpPr>
      <dsp:spPr>
        <a:xfrm>
          <a:off x="193478" y="1361853"/>
          <a:ext cx="1675195" cy="670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sv" sz="1100" b="1" kern="1200">
              <a:latin typeface="EC Square Sans Pro" panose="02000506040000020004"/>
            </a:rPr>
            <a:t>ECI-webbplatsen</a:t>
          </a:r>
          <a:r>
            <a:rPr lang="sv" sz="1100" kern="1200">
              <a:latin typeface="EC Square Sans Pro" panose="02000506040000020004"/>
            </a:rPr>
            <a:t> </a:t>
          </a:r>
          <a:r>
            <a:rPr lang="sv" sz="1100" kern="1200">
              <a:latin typeface="EC Square Sans Pro" panose="02000506040000020004"/>
              <a:hlinkClick xmlns:r="http://schemas.openxmlformats.org/officeDocument/2006/relationships" r:id="rId3"/>
            </a:rPr>
            <a:t>https://citizens-initiative.europa.eu/_sv/</a:t>
          </a:r>
          <a:r>
            <a:rPr lang="sv" sz="1100" kern="1200">
              <a:latin typeface="EC Square Sans Pro" panose="02000506040000020004"/>
            </a:rPr>
            <a:t> </a:t>
          </a:r>
          <a:endParaRPr lang="en-US" sz="1100" kern="1200" dirty="0">
            <a:latin typeface="EC Square Sans Pro" panose="02000506040000020004"/>
          </a:endParaRPr>
        </a:p>
      </dsp:txBody>
      <dsp:txXfrm>
        <a:off x="193478" y="1361853"/>
        <a:ext cx="1675195" cy="670078"/>
      </dsp:txXfrm>
    </dsp:sp>
    <dsp:sp modelId="{A2D11FBB-B08A-4AA5-9A56-CB192B6AF451}">
      <dsp:nvSpPr>
        <dsp:cNvPr id="0" name=""/>
        <dsp:cNvSpPr/>
      </dsp:nvSpPr>
      <dsp:spPr>
        <a:xfrm>
          <a:off x="2488495" y="21697"/>
          <a:ext cx="1021869" cy="1021869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198591-79E6-4142-B6B2-A54C32B3FD4F}">
      <dsp:nvSpPr>
        <dsp:cNvPr id="0" name=""/>
        <dsp:cNvSpPr/>
      </dsp:nvSpPr>
      <dsp:spPr>
        <a:xfrm>
          <a:off x="2706271" y="239472"/>
          <a:ext cx="586318" cy="586318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EBFFD4-84D9-451E-8D5A-92D23527FC55}">
      <dsp:nvSpPr>
        <dsp:cNvPr id="0" name=""/>
        <dsp:cNvSpPr/>
      </dsp:nvSpPr>
      <dsp:spPr>
        <a:xfrm>
          <a:off x="2161832" y="1361853"/>
          <a:ext cx="1675195" cy="670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sv" sz="1100" b="1" kern="1200">
              <a:latin typeface="EC Square Sans Pro" panose="02000506040000020004"/>
            </a:rPr>
            <a:t>ECI Forum-webbplatsen </a:t>
          </a:r>
          <a:r>
            <a:rPr lang="sv" sz="1100" kern="1200">
              <a:latin typeface="EC Square Sans Pro" panose="02000506040000020004"/>
              <a:hlinkClick xmlns:r="http://schemas.openxmlformats.org/officeDocument/2006/relationships" r:id="rId6"/>
            </a:rPr>
            <a:t>https://citizens-initiative-forum.europa.eu/_sv</a:t>
          </a:r>
          <a:r>
            <a:rPr lang="sv" sz="1100" kern="1200">
              <a:latin typeface="EC Square Sans Pro" panose="02000506040000020004"/>
            </a:rPr>
            <a:t> </a:t>
          </a:r>
          <a:endParaRPr lang="en-US" sz="1100" kern="1200" dirty="0">
            <a:latin typeface="EC Square Sans Pro" panose="02000506040000020004"/>
          </a:endParaRPr>
        </a:p>
      </dsp:txBody>
      <dsp:txXfrm>
        <a:off x="2161832" y="1361853"/>
        <a:ext cx="1675195" cy="670078"/>
      </dsp:txXfrm>
    </dsp:sp>
    <dsp:sp modelId="{1C61C415-2823-424F-A179-4E3A2B72F838}">
      <dsp:nvSpPr>
        <dsp:cNvPr id="0" name=""/>
        <dsp:cNvSpPr/>
      </dsp:nvSpPr>
      <dsp:spPr>
        <a:xfrm>
          <a:off x="4465921" y="21697"/>
          <a:ext cx="1021869" cy="1021869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220BE6-A737-4F20-B0FF-F6D708A62489}">
      <dsp:nvSpPr>
        <dsp:cNvPr id="0" name=""/>
        <dsp:cNvSpPr/>
      </dsp:nvSpPr>
      <dsp:spPr>
        <a:xfrm>
          <a:off x="4683697" y="239472"/>
          <a:ext cx="586318" cy="58631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AFFA97-CCAC-4C25-8B00-6DF9A90AFD30}">
      <dsp:nvSpPr>
        <dsp:cNvPr id="0" name=""/>
        <dsp:cNvSpPr/>
      </dsp:nvSpPr>
      <dsp:spPr>
        <a:xfrm>
          <a:off x="4130187" y="1361853"/>
          <a:ext cx="1693337" cy="670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sv" sz="1100" b="1" kern="1200">
              <a:latin typeface="EC Square Sans Pro" panose="02000506040000020004"/>
            </a:rPr>
            <a:t>Nyhetsbrev varje månad </a:t>
          </a:r>
          <a:r>
            <a:rPr lang="sv" sz="1100" kern="1200">
              <a:latin typeface="EC Square Sans Pro" panose="02000506040000020004"/>
            </a:rPr>
            <a:t>(EN</a:t>
          </a:r>
          <a:r>
            <a:rPr lang="sv" sz="1100" kern="1200"/>
            <a:t>+ 23 </a:t>
          </a:r>
          <a:r>
            <a:rPr lang="sv" sz="1100" kern="1200">
              <a:latin typeface="EC Square Sans Pro" panose="02000506040000020004"/>
            </a:rPr>
            <a:t>EU </a:t>
          </a:r>
          <a:r>
            <a:rPr lang="sv" sz="1100" kern="1200"/>
            <a:t>språk</a:t>
          </a:r>
          <a:r>
            <a:rPr lang="sv" sz="1100" kern="1200">
              <a:latin typeface="EC Square Sans Pro" panose="02000506040000020004"/>
            </a:rPr>
            <a:t>) </a:t>
          </a:r>
          <a:r>
            <a:rPr lang="sv" sz="1100" kern="1200">
              <a:latin typeface="EC Square Sans Pro" panose="02000506040000020004"/>
              <a:hlinkClick xmlns:r="http://schemas.openxmlformats.org/officeDocument/2006/relationships" r:id="rId9"/>
            </a:rPr>
            <a:t>https://europa.eu/citizens-initiative/newsletter/</a:t>
          </a:r>
          <a:endParaRPr lang="en-US" sz="1100" kern="1200" dirty="0">
            <a:latin typeface="EC Square Sans Pro" panose="02000506040000020004"/>
          </a:endParaRPr>
        </a:p>
      </dsp:txBody>
      <dsp:txXfrm>
        <a:off x="4130187" y="1361853"/>
        <a:ext cx="1693337" cy="670078"/>
      </dsp:txXfrm>
    </dsp:sp>
    <dsp:sp modelId="{D18826C4-C28D-4345-937A-5A7B7F74B1EA}">
      <dsp:nvSpPr>
        <dsp:cNvPr id="0" name=""/>
        <dsp:cNvSpPr/>
      </dsp:nvSpPr>
      <dsp:spPr>
        <a:xfrm>
          <a:off x="6725642" y="21697"/>
          <a:ext cx="1021869" cy="1021869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52C362-5D80-4A1E-AB0E-D900864C24A9}">
      <dsp:nvSpPr>
        <dsp:cNvPr id="0" name=""/>
        <dsp:cNvSpPr/>
      </dsp:nvSpPr>
      <dsp:spPr>
        <a:xfrm>
          <a:off x="6943418" y="239472"/>
          <a:ext cx="586318" cy="586318"/>
        </a:xfrm>
        <a:prstGeom prst="rect">
          <a:avLst/>
        </a:prstGeom>
        <a:blipFill>
          <a:blip xmlns:r="http://schemas.openxmlformats.org/officeDocument/2006/relationships"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61BDCB-5F3B-44C6-A1C0-9BC3729EDB6A}">
      <dsp:nvSpPr>
        <dsp:cNvPr id="0" name=""/>
        <dsp:cNvSpPr/>
      </dsp:nvSpPr>
      <dsp:spPr>
        <a:xfrm>
          <a:off x="6116684" y="1361853"/>
          <a:ext cx="2239786" cy="670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sv" sz="1100" b="1" kern="1200">
              <a:latin typeface="EC Square Sans Pro" panose="02000506040000020004"/>
            </a:rPr>
            <a:t>ECI-UTBILDNINGSMATERIALET</a:t>
          </a:r>
          <a:r>
            <a:rPr lang="sv" sz="1100" kern="1200">
              <a:hlinkClick xmlns:r="http://schemas.openxmlformats.org/officeDocument/2006/relationships" r:id="rId12"/>
            </a:rPr>
            <a:t> https://citizens-initiative.europa.eu/schools/eci-educational-toolkit_sv</a:t>
          </a:r>
          <a:r>
            <a:rPr lang="sv" sz="1100" kern="1200">
              <a:latin typeface="Calibri Light" panose="020F0302020204030204"/>
              <a:hlinkClick xmlns:r="http://schemas.openxmlformats.org/officeDocument/2006/relationships" r:id="rId12"/>
            </a:rPr>
            <a:t> </a:t>
          </a:r>
          <a:endParaRPr lang="en-IE" sz="1100" kern="1200" dirty="0"/>
        </a:p>
      </dsp:txBody>
      <dsp:txXfrm>
        <a:off x="6116684" y="1361853"/>
        <a:ext cx="2239786" cy="670078"/>
      </dsp:txXfrm>
    </dsp:sp>
    <dsp:sp modelId="{08EFE1CF-5CD9-4995-97D7-5CE37BA40CB8}">
      <dsp:nvSpPr>
        <dsp:cNvPr id="0" name=""/>
        <dsp:cNvSpPr/>
      </dsp:nvSpPr>
      <dsp:spPr>
        <a:xfrm>
          <a:off x="1795685" y="2450730"/>
          <a:ext cx="1021869" cy="1021869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9FAD95-627D-4FBE-A93D-A3AC8F0B73E4}">
      <dsp:nvSpPr>
        <dsp:cNvPr id="0" name=""/>
        <dsp:cNvSpPr/>
      </dsp:nvSpPr>
      <dsp:spPr>
        <a:xfrm>
          <a:off x="2013460" y="2668505"/>
          <a:ext cx="586318" cy="586318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1D3028-7100-4685-A132-FDB4C5258605}">
      <dsp:nvSpPr>
        <dsp:cNvPr id="0" name=""/>
        <dsp:cNvSpPr/>
      </dsp:nvSpPr>
      <dsp:spPr>
        <a:xfrm>
          <a:off x="1186726" y="3790886"/>
          <a:ext cx="2239786" cy="670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sv" sz="1100" b="1" kern="1200">
              <a:latin typeface="EC Square Sans Pro" panose="02000506040000020004"/>
            </a:rPr>
            <a:t>Podden CitizenCentral</a:t>
          </a:r>
          <a:r>
            <a:rPr lang="sv" sz="1100" kern="1200">
              <a:latin typeface="EC Square Sans Pro" panose="02000506040000020004"/>
            </a:rPr>
            <a:t> </a:t>
          </a:r>
          <a:r>
            <a:rPr lang="sv" sz="1100" kern="1200">
              <a:latin typeface="EC Square Sans Pro" panose="02000506040000020004"/>
              <a:hlinkClick xmlns:r="http://schemas.openxmlformats.org/officeDocument/2006/relationships" r:id="rId15"/>
            </a:rPr>
            <a:t>https://citizens-initiative.europa.eu/news/citizencentral-podcast_sv</a:t>
          </a:r>
          <a:r>
            <a:rPr lang="sv" sz="1100" kern="1200">
              <a:latin typeface="EC Square Sans Pro" panose="02000506040000020004"/>
            </a:rPr>
            <a:t> </a:t>
          </a:r>
          <a:endParaRPr lang="en-US" sz="1100" kern="1200" dirty="0">
            <a:latin typeface="EC Square Sans Pro" panose="02000506040000020004"/>
          </a:endParaRPr>
        </a:p>
      </dsp:txBody>
      <dsp:txXfrm>
        <a:off x="1186726" y="3790886"/>
        <a:ext cx="2239786" cy="670078"/>
      </dsp:txXfrm>
    </dsp:sp>
    <dsp:sp modelId="{2D72B56C-5F20-4DF5-8D2E-A9FEF5D2800B}">
      <dsp:nvSpPr>
        <dsp:cNvPr id="0" name=""/>
        <dsp:cNvSpPr/>
      </dsp:nvSpPr>
      <dsp:spPr>
        <a:xfrm>
          <a:off x="4046335" y="2450730"/>
          <a:ext cx="1021869" cy="1021869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458C7F-0CFC-437C-85FA-779348E16E21}">
      <dsp:nvSpPr>
        <dsp:cNvPr id="0" name=""/>
        <dsp:cNvSpPr/>
      </dsp:nvSpPr>
      <dsp:spPr>
        <a:xfrm>
          <a:off x="4264110" y="2668505"/>
          <a:ext cx="586318" cy="586318"/>
        </a:xfrm>
        <a:prstGeom prst="rect">
          <a:avLst/>
        </a:prstGeom>
        <a:blipFill>
          <a:blip xmlns:r="http://schemas.openxmlformats.org/officeDocument/2006/relationships"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AF429F-CB93-4EF4-B0FE-AC628462FF4D}">
      <dsp:nvSpPr>
        <dsp:cNvPr id="0" name=""/>
        <dsp:cNvSpPr/>
      </dsp:nvSpPr>
      <dsp:spPr>
        <a:xfrm>
          <a:off x="3719672" y="3790886"/>
          <a:ext cx="1675195" cy="670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sv" sz="1100" b="1" kern="1200"/>
            <a:t>FB-grupp</a:t>
          </a:r>
          <a:r>
            <a:rPr lang="sv" sz="1100" kern="1200"/>
            <a:t> </a:t>
          </a:r>
          <a:r>
            <a:rPr lang="sv" sz="1100" u="sng" kern="1200">
              <a:latin typeface="EC Square Sans Pro" panose="02000506040000020004"/>
              <a:hlinkClick xmlns:r="http://schemas.openxmlformats.org/officeDocument/2006/relationships" r:id="rId18"/>
            </a:rPr>
            <a:t>https://www.facebook.com/groups/eciofficialgroup</a:t>
          </a:r>
          <a:endParaRPr lang="en-US" sz="1100" kern="1200" dirty="0">
            <a:latin typeface="EC Square Sans Pro" panose="02000506040000020004"/>
          </a:endParaRPr>
        </a:p>
      </dsp:txBody>
      <dsp:txXfrm>
        <a:off x="3719672" y="3790886"/>
        <a:ext cx="1675195" cy="670078"/>
      </dsp:txXfrm>
    </dsp:sp>
    <dsp:sp modelId="{AE674CF9-A5C7-489F-84F1-184920C14ED9}">
      <dsp:nvSpPr>
        <dsp:cNvPr id="0" name=""/>
        <dsp:cNvSpPr/>
      </dsp:nvSpPr>
      <dsp:spPr>
        <a:xfrm>
          <a:off x="6014689" y="2450730"/>
          <a:ext cx="1021869" cy="1021869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7E0FED-3B76-41C7-888A-6E9DED3148AD}">
      <dsp:nvSpPr>
        <dsp:cNvPr id="0" name=""/>
        <dsp:cNvSpPr/>
      </dsp:nvSpPr>
      <dsp:spPr>
        <a:xfrm>
          <a:off x="6232465" y="2668505"/>
          <a:ext cx="586318" cy="586318"/>
        </a:xfrm>
        <a:prstGeom prst="rect">
          <a:avLst/>
        </a:prstGeom>
        <a:blipFill>
          <a:blip xmlns:r="http://schemas.openxmlformats.org/officeDocument/2006/relationships"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4C24FF-C7F9-4E4E-A277-08F1A1CCDCBF}">
      <dsp:nvSpPr>
        <dsp:cNvPr id="0" name=""/>
        <dsp:cNvSpPr/>
      </dsp:nvSpPr>
      <dsp:spPr>
        <a:xfrm>
          <a:off x="5688026" y="3790886"/>
          <a:ext cx="1675195" cy="670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  <a:defRPr cap="all"/>
          </a:pPr>
          <a:r>
            <a:rPr lang="sv" sz="1100" b="1" kern="1200" dirty="0">
              <a:latin typeface="EC Square Sans Pro" panose="02000506040000020004"/>
            </a:rPr>
            <a:t>Lokala kontakter</a:t>
          </a:r>
        </a:p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  <a:defRPr cap="all"/>
          </a:pPr>
          <a:r>
            <a:rPr lang="sv" sz="1100" kern="1200" dirty="0">
              <a:latin typeface="EC Square Sans Pro" panose="02000506040000020004"/>
            </a:rPr>
            <a:t> </a:t>
          </a:r>
          <a:r>
            <a:rPr lang="sv" sz="1100" kern="1200" dirty="0">
              <a:latin typeface="EC Square Sans Pro" panose="02000506040000020004"/>
              <a:hlinkClick xmlns:r="http://schemas.openxmlformats.org/officeDocument/2006/relationships" r:id="rId21"/>
            </a:rPr>
            <a:t>ECI-ambassadörer</a:t>
          </a:r>
          <a:r>
            <a:rPr lang="sv" sz="1100" kern="1200" dirty="0">
              <a:latin typeface="EC Square Sans Pro" panose="02000506040000020004"/>
            </a:rPr>
            <a:t> och </a:t>
          </a:r>
          <a:r>
            <a:rPr lang="sv" sz="1100" kern="1200" dirty="0">
              <a:latin typeface="EC Square Sans Pro" panose="02000506040000020004"/>
              <a:hlinkClick xmlns:r="http://schemas.openxmlformats.org/officeDocument/2006/relationships" r:id="rId22"/>
            </a:rPr>
            <a:t>nationella kontaktpunkter</a:t>
          </a:r>
          <a:r>
            <a:rPr lang="sv" sz="1100" kern="1200" dirty="0">
              <a:latin typeface="EC Square Sans Pro" panose="02000506040000020004"/>
            </a:rPr>
            <a:t> </a:t>
          </a:r>
          <a:endParaRPr lang="en-US" sz="1100" kern="1200" dirty="0">
            <a:latin typeface="EC Square Sans Pro" panose="02000506040000020004"/>
          </a:endParaRPr>
        </a:p>
      </dsp:txBody>
      <dsp:txXfrm>
        <a:off x="5688026" y="3790886"/>
        <a:ext cx="1675195" cy="6700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ArrowProcessNumbered">
  <dgm:title val="Linear Arrow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shape called UpArrowCallout. Also the nodes are connected by an arrow like shape emphasizing the process natur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 rtlCol="0"/>
            <a:lstStyle/>
            <a:p>
              <a:pPr rtl="0"/>
              <a:r>
                <a:t>1</a:t>
              </a:r>
            </a:p>
          </dgm:t>
        </dgm:pt>
        <dgm:pt modelId="201" type="sibTrans" cxnId="5">
          <dgm:prSet phldrT="2"/>
          <dgm:t>
            <a:bodyPr rtlCol="0"/>
            <a:lstStyle/>
            <a:p>
              <a:pPr rtl="0"/>
              <a:r>
                <a:t>2</a:t>
              </a:r>
            </a:p>
          </dgm:t>
        </dgm:pt>
        <dgm:pt modelId="301" type="sibTrans" cxnId="6">
          <dgm:prSet phldrT="3"/>
          <dgm:t>
            <a:bodyPr rtlCol="0"/>
            <a:lstStyle/>
            <a:p>
              <a:pPr rtl="0"/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3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op="equ"/>
      <dgm:constr type="w" for="ch" forName="sibTransComposite" refType="w" refFor="ch" refForName="compositeNode" fact="0"/>
      <dgm:constr type="w" for="des" forName="parTx"/>
      <dgm:constr type="h" for="des" forName="parTx" op="equ"/>
      <dgm:constr type="h" for="des" forName="parSh" op="equ"/>
      <dgm:constr type="w" for="des" forName="nodeText"/>
      <dgm:constr type="h" for="des" forName="nodeText" op="equ"/>
      <dgm:constr type="w" for="des" forName="parSh"/>
      <dgm:constr type="w" for="des" forName="parSh" op="equ"/>
      <dgm:constr type="primFontSz" for="des" forName="parTx" val="26"/>
      <dgm:constr type="primFontSz" for="des" forName="parTx" op="equ"/>
      <dgm:constr type="primFontSz" for="des" forName="parSh" op="equ"/>
      <dgm:constr type="primFontSz" for="des" forName="nodeText" op="equ"/>
      <dgm:constr type="secFontSz" for="des" forName="nodeText" op="equ"/>
      <dgm:constr type="primFontSz" for="des" forName="sibTransNodeCircle" op="equ"/>
      <dgm:constr type="h" for="des" forName="sibTransNodeCircle" op="equ"/>
      <dgm:constr type="w" for="des" forName="sibTransNodeCircle" op="equ"/>
      <dgm:constr type="h" for="des" forName="parTx" refType="primFontSz" refFor="des" refForName="parTx" fact="1.5"/>
      <dgm:constr type="h" for="ch" forName="compositeNode" refType="h"/>
      <dgm:constr type="h" for="des" forName="parSh" refType="w"/>
      <dgm:constr type="h" for="des" forName="nodeText" refType="primFontSz" refFor="des" refForName="parTx" fact="2.1"/>
      <dgm:constr type="h" for="des" forName="parSh" refType="h" refFor="des" refForName="parTx" op="lte" fact="1.2"/>
      <dgm:constr type="h" for="des" forName="parSh" refType="h" refFor="des" refForName="parTx" op="gte" fact="1.2"/>
    </dgm:constrLst>
    <dgm:ruleLst>
      <dgm:rule type="primFontSz" for="des" forName="parSh" val="5" fact="NaN" max="NaN"/>
    </dgm:ruleLst>
    <dgm:forEach name="Name3" axis="ch" ptType="node">
      <dgm:layoutNode name="compositeNode">
        <dgm:alg type="composite"/>
        <dgm:shape xmlns:r="http://schemas.openxmlformats.org/officeDocument/2006/relationships" r:blip="">
          <dgm:adjLst/>
        </dgm:shape>
        <dgm:presOf/>
        <dgm:choose name="Name004">
          <dgm:if name="Name5" axis="self" ptType="node" func="cnt" op="equ" val="0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/>
              <dgm:constr type="t" for="ch" forName="nodeText" refType="b" refFor="ch" refForName="parSh"/>
            </dgm:constrLst>
          </dgm:if>
          <dgm:else name="Name6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 fact="0.9"/>
              <dgm:constr type="t" for="ch" forName="nodeText" refType="b" refFor="ch" refForName="parSh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zOrderOff="1" hideGeom="1">
            <dgm:adjLst/>
          </dgm:shape>
          <dgm:presOf/>
          <dgm:constrLst>
            <dgm:constr type="h" refType="w" op="lte" fact="0.4"/>
            <dgm:constr type="h"/>
          </dgm:constrLst>
          <dgm:ruleLst>
            <dgm:rule type="h" val="INF" fact="NaN" max="NaN"/>
          </dgm:ruleLst>
        </dgm:layoutNode>
        <dgm:layoutNode name="parSh">
          <dgm:alg type="composite"/>
          <dgm:shape xmlns:r="http://schemas.openxmlformats.org/officeDocument/2006/relationships" r:blip="">
            <dgm:adjLst/>
          </dgm:shape>
          <dgm:presOf axis="self" ptType="node"/>
          <dgm:choose name="casesForFirstAndLastNode">
            <dgm:if name="ifFirstNode" axis="self" ptType="node" func="pos" op="equ" val="1">
              <dgm:choose name="removeLineWhenOnlyOneNode">
                <dgm:if name="ifOnlyOneNode" axis="followSib" ptType="node" func="cnt" op="equ" val="0">
                  <dgm:constrLst>
                    <dgm:constr type="h"/>
                    <dgm:constr type="h" for="ch" forName="lineNode" val="0.002"/>
                    <dgm:constr type="w" for="ch" forName="lineNode" refType="w" fact="0"/>
                    <dgm:constr type="w" for="ch" forName="lineArrowNode" refType="w" fact="0"/>
                    <dgm:constr type="h" for="ch" forName="lineArrowNode" refType="h" fact="0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if>
                <dgm:else name="ifMoreThanOneNode">
                  <dgm:constrLst>
                    <dgm:constr type="h"/>
                    <dgm:constr type="h" for="ch" forName="lineNode" val="0.002"/>
                    <dgm:constr type="w" for="ch" forName="lineNode" refType="w" fact="0.4"/>
                    <dgm:constr type="l" for="ch" forName="lineNode" refType="w" fact="0.5"/>
                    <dgm:constr type="w" for="ch" forName="lineArrowNode" refType="w" fact="0.046"/>
                    <dgm:constr type="h" for="ch" forName="lineArrowNode" refType="h" fact="0.18"/>
                    <dgm:constr type="l" for="ch" forName="lineArrowNode" refType="w" fact="0.924"/>
                    <dgm:constr type="t" for="ch" forName="lineArrowNode" refType="h" fact="0.18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else>
              </dgm:choose>
            </dgm:if>
            <dgm:if name="ifLastNode" axis="self" ptType="node" func="revPos" op="equ" val="1">
              <dgm:constrLst>
                <dgm:constr type="h"/>
                <dgm:constr type="h" for="ch" forName="lineNode" val="0.002"/>
                <dgm:constr type="w" for="ch" forName="lineNode" refType="w" fact="0.45"/>
                <dgm:constr type="w" for="ch" forName="lineArrowNode" refType="w" fact="0"/>
                <dgm:constr type="h" for="ch" forName="lineArrowNode" refType="h" fact="0"/>
                <dgm:constr type="ctrY" for="ch" forName="lineNode" refType="ctrY" refFor="ch" refForName="sibTransNodeCircle"/>
                <dgm:constr type="h" for="ch" forName="sibTransNodeCircle" refType="h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if>
            <dgm:else name="allOtherNodes">
              <dgm:constrLst>
                <dgm:constr type="h"/>
                <dgm:constr type="h" for="ch" forName="lineNode" val="0.002"/>
                <dgm:constr type="w" for="ch" forName="lineNode" refType="w" fact="0.9"/>
                <dgm:constr type="w" for="ch" forName="lineArrowNode" refType="w" fact="0.046"/>
                <dgm:constr type="h" for="ch" forName="lineArrowNode" refType="h" fact="0.18"/>
                <dgm:constr type="l" for="ch" forName="lineArrowNode" refType="w" fact="0.924"/>
                <dgm:constr type="t" for="ch" forName="lineArrowNode" refType="h" fact="0.18"/>
                <dgm:constr type="ctrY" for="ch" forName="lineNode" refType="ctrY" refFor="ch" refForName="sibTransNodeCircle"/>
                <dgm:constr type="h" for="ch" forName="sibTransNodeCircle" refType="h" fact="0.9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else>
          </dgm:choose>
          <dgm:layoutNode name="lineNode" styleLbl="alignAccFollowNode1">
            <dgm:alg type="sp"/>
            <dgm:shape xmlns:r="http://schemas.openxmlformats.org/officeDocument/2006/relationships" type="rect" r:blip="">
              <dgm:adjLst/>
            </dgm:shape>
            <dgm:presOf/>
            <dgm:constrLst/>
            <dgm:ruleLst/>
          </dgm:layoutNode>
          <dgm:layoutNode name="lineArrowNode" styleLbl="alignAccFollowNode1">
            <dgm:alg type="sp"/>
            <dgm:shape xmlns:r="http://schemas.openxmlformats.org/officeDocument/2006/relationships" type="chevron" r:blip="">
              <dgm:adjLst>
                <dgm:adj idx="1" val="0.9"/>
              </dgm:adjLst>
            </dgm:shape>
            <dgm:presOf/>
            <dgm:ruleLst/>
          </dgm:layoutNode>
          <dgm:forEach name="Name19" axis="followSib" ptType="sibTrans" hideLastTrans="0" cnt="1">
            <dgm:layoutNode name="sibTransNodeCircle" styleLbl="alignNode1">
              <dgm:varLst>
                <dgm:chMax val="0"/>
                <dgm:bulletEnabled/>
              </dgm:varLst>
              <dgm:presOf axis="self" ptType="sibTrans"/>
              <dgm:alg type="tx">
                <dgm:param type="txAnchorVert" val="mid"/>
                <dgm:param type="txAnchorHorzCh" val="ctr"/>
                <dgm:param type="parTxRTLAlign" val="l"/>
              </dgm:alg>
              <dgm:shape xmlns:r="http://schemas.openxmlformats.org/officeDocument/2006/relationships" type="ellipse" r:blip="">
                <dgm:adjLst/>
              </dgm:shape>
              <dgm:constrLst>
                <dgm:constr type="w" refType="h" op="equ"/>
                <dgm:constr type="primFontSz" val="60"/>
                <dgm:constr type="tMarg" refType="w" fact="0.11"/>
                <dgm:constr type="lMarg" refType="w" fact="0.11"/>
                <dgm:constr type="rMarg" refType="w" fact="0.11"/>
                <dgm:constr type="bMarg" refType="w" fact="0.11"/>
              </dgm:constrLst>
              <dgm:ruleLst>
                <dgm:rule type="primFontSz" val="14" fact="NaN" max="NaN"/>
              </dgm:ruleLst>
            </dgm:layoutNode>
            <dgm:layoutNode name="spacerBetweenCircleAndCallout">
              <dgm:varLst/>
              <dgm:presOf/>
              <dgm:alg type="sp"/>
              <dgm:shape xmlns:r="http://schemas.openxmlformats.org/officeDocument/2006/relationships" r:blip="">
                <dgm:adjLst/>
              </dgm:shape>
              <dgm:constrLst/>
              <dgm:ruleLst/>
            </dgm:layoutNode>
          </dgm:forEach>
          <dgm:presOf/>
          <dgm:ruleLst/>
        </dgm:layoutNode>
        <dgm:layoutNode name="nodeText" styleLbl="alignAccFollowNode1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upArrowCallout" r:blip="">
            <dgm:adjLst>
              <dgm:adj idx="1" val="0.5"/>
              <dgm:adj idx="2" val="0.2"/>
              <dgm:adj idx="3" val="0.2"/>
              <dgm:adj idx="4" val="1"/>
            </dgm:adjLst>
          </dgm:shape>
          <dgm:presOf axis="desOrSelf" ptType="node"/>
          <dgm:constrLst>
            <dgm:constr type="secFontSz" val="16"/>
            <dgm:constr type="primFontSz" val="26"/>
            <dgm:constr type="h"/>
            <dgm:constr type="tMarg" val="13"/>
            <dgm:constr type="lMarg" refType="w" fact="0.2236"/>
            <dgm:constr type="rMarg" refType="w" fact="0.2236"/>
            <dgm:constr type="bMarg" val="13"/>
          </dgm:constrLst>
          <dgm:ruleLst>
            <dgm:rule type="secFontSz" val="11" fact="NaN" max="NaN"/>
            <dgm:rule type="primFontSz" val="11" fact="NaN" max="NaN"/>
            <dgm:rule type="h" val="INF" fact="NaN" max="NaN"/>
          </dgm:ruleLst>
        </dgm:layoutNode>
      </dgm:layoutNode>
      <dgm:forEach name="sibTransForEach" axis="followSib" ptType="sibTrans" cnt="1">
        <dgm:layoutNode name="sibTransComposite" styleLbl="alignAccFollowNode1">
          <dgm:alg type="sp"/>
          <dgm:shape xmlns:r="http://schemas.openxmlformats.org/officeDocument/2006/relationships" r:blip="">
            <dgm:adjLst/>
          </dgm:shape>
          <dgm:ruleLst/>
        </dgm:layoutNode>
        <dgm:ruleLst>
          <dgm:rule type="h" val="INF" fact="NaN" max="NaN"/>
        </dgm:ruleLst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3A0A793-660A-440E-B03A-505151254561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v"/>
              <a:t>Click to edit Master text styles</a:t>
            </a:r>
          </a:p>
          <a:p>
            <a:pPr lvl="1" rtl="0"/>
            <a:r>
              <a:rPr lang="sv"/>
              <a:t>Second level</a:t>
            </a:r>
          </a:p>
          <a:p>
            <a:pPr lvl="2" rtl="0"/>
            <a:r>
              <a:rPr lang="sv"/>
              <a:t>Third level</a:t>
            </a:r>
          </a:p>
          <a:p>
            <a:pPr lvl="3" rtl="0"/>
            <a:r>
              <a:rPr lang="sv"/>
              <a:t>Fourth level</a:t>
            </a:r>
          </a:p>
          <a:p>
            <a:pPr lvl="4" rtl="0"/>
            <a:r>
              <a:rPr lang="sv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A86E784-12E2-4CBF-BD53-CC19716A12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7078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79589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87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5330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088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3337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1928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9031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33745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28823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17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017102-FD01-51E5-5AC6-7536785A03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6887E448-D1A7-C74D-98B7-B6A69CDA7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8409" y="2051904"/>
            <a:ext cx="6357002" cy="21821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i="0"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sv"/>
              <a:t>Click to edit Master title style</a:t>
            </a:r>
            <a:endParaRPr lang="en-GR" dirty="0"/>
          </a:p>
        </p:txBody>
      </p:sp>
      <p:sp>
        <p:nvSpPr>
          <p:cNvPr id="11" name="Title Placeholder 7">
            <a:extLst>
              <a:ext uri="{FF2B5EF4-FFF2-40B4-BE49-F238E27FC236}">
                <a16:creationId xmlns:a16="http://schemas.microsoft.com/office/drawing/2014/main" id="{E32761D5-DA2D-E245-862D-9EDF4AD418AE}"/>
              </a:ext>
            </a:extLst>
          </p:cNvPr>
          <p:cNvSpPr txBox="1">
            <a:spLocks/>
          </p:cNvSpPr>
          <p:nvPr userDrawn="1"/>
        </p:nvSpPr>
        <p:spPr>
          <a:xfrm>
            <a:off x="2069607" y="2805441"/>
            <a:ext cx="9445804" cy="1063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baseline="0">
                <a:solidFill>
                  <a:schemeClr val="bg1"/>
                </a:solidFill>
                <a:latin typeface="EC Square Sans Pro" panose="02000506040000020004" pitchFamily="2" charset="0"/>
                <a:ea typeface="+mj-ea"/>
                <a:cs typeface="+mj-cs"/>
              </a:defRPr>
            </a:lvl1pPr>
          </a:lstStyle>
          <a:p>
            <a:pPr rtl="0"/>
            <a:endParaRPr lang="en-GR" sz="2500" baseline="0"/>
          </a:p>
        </p:txBody>
      </p:sp>
    </p:spTree>
    <p:extLst>
      <p:ext uri="{BB962C8B-B14F-4D97-AF65-F5344CB8AC3E}">
        <p14:creationId xmlns:p14="http://schemas.microsoft.com/office/powerpoint/2010/main" val="2085583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B43C927-F047-CE04-8EA6-68EDB3AFA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15259" cy="1325563"/>
          </a:xfrm>
          <a:prstGeom prst="rect">
            <a:avLst/>
          </a:prstGeo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sv"/>
              <a:t>Click to edit Master title style</a:t>
            </a:r>
            <a:endParaRPr lang="en-GR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EB28CE69-D25D-89E6-A3A6-59D9C44862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8000" y="1957388"/>
            <a:ext cx="7914640" cy="3271837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sv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0067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8E716-A2C8-4F48-8C49-791FF5A9CD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sv"/>
              <a:t>Click to edit Master title style</a:t>
            </a:r>
            <a:endParaRPr lang="en-G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1D9E1E-E07C-EE4F-8286-FFFCF647FB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sv"/>
              <a:t>Click to edit Master subtitle style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2B516-BE65-674E-8444-F7CF69E7A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10/10/2023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3E60DC-81B2-B749-8796-4C2AA34B5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4CE8-D7D3-054C-809F-D9B2DCD1A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708475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54E7C-D992-6143-9C4A-3C6F69D47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v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125C4-AD43-4345-96E5-33F6E2774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sv"/>
              <a:t>Click to edit Master text styles</a:t>
            </a:r>
          </a:p>
          <a:p>
            <a:pPr lvl="1" rtl="0"/>
            <a:r>
              <a:rPr lang="sv"/>
              <a:t>Second level</a:t>
            </a:r>
          </a:p>
          <a:p>
            <a:pPr lvl="2" rtl="0"/>
            <a:r>
              <a:rPr lang="sv"/>
              <a:t>Third level</a:t>
            </a:r>
          </a:p>
          <a:p>
            <a:pPr lvl="3" rtl="0"/>
            <a:r>
              <a:rPr lang="sv"/>
              <a:t>Fourth level</a:t>
            </a:r>
          </a:p>
          <a:p>
            <a:pPr lvl="4" rtl="0"/>
            <a:r>
              <a:rPr lang="sv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B03EE-A8E3-364F-9D24-5E681D5E7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10/10/2023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31026-0AF5-E54D-BF3E-800141A3B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79088-0654-AB47-A5BB-10B92F90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6740869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CDA15-5BB4-3545-ABBC-BA832884F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sv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013F03-CC39-6445-93C5-DD2776E37C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v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9C53F-6C5F-B249-8F62-67DA5672E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10/10/2023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1D44D-9786-AE46-BD3B-C371E04A1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983BF0-86D5-4241-B2A5-92863BEF4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326474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6C46A-8A14-DD4E-AA4D-C7207B1A7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v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8B7AE-6259-9946-BFB7-4F7AE88667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sv"/>
              <a:t>Click to edit Master text styles</a:t>
            </a:r>
          </a:p>
          <a:p>
            <a:pPr lvl="1" rtl="0"/>
            <a:r>
              <a:rPr lang="sv"/>
              <a:t>Second level</a:t>
            </a:r>
          </a:p>
          <a:p>
            <a:pPr lvl="2" rtl="0"/>
            <a:r>
              <a:rPr lang="sv"/>
              <a:t>Third level</a:t>
            </a:r>
          </a:p>
          <a:p>
            <a:pPr lvl="3" rtl="0"/>
            <a:r>
              <a:rPr lang="sv"/>
              <a:t>Fourth level</a:t>
            </a:r>
          </a:p>
          <a:p>
            <a:pPr lvl="4" rtl="0"/>
            <a:r>
              <a:rPr lang="sv"/>
              <a:t>Fifth level</a:t>
            </a:r>
            <a:endParaRPr lang="en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2A7593-EB5D-8848-BE33-F91E8996C0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sv"/>
              <a:t>Click to edit Master text styles</a:t>
            </a:r>
          </a:p>
          <a:p>
            <a:pPr lvl="1" rtl="0"/>
            <a:r>
              <a:rPr lang="sv"/>
              <a:t>Second level</a:t>
            </a:r>
          </a:p>
          <a:p>
            <a:pPr lvl="2" rtl="0"/>
            <a:r>
              <a:rPr lang="sv"/>
              <a:t>Third level</a:t>
            </a:r>
          </a:p>
          <a:p>
            <a:pPr lvl="3" rtl="0"/>
            <a:r>
              <a:rPr lang="sv"/>
              <a:t>Fourth level</a:t>
            </a:r>
          </a:p>
          <a:p>
            <a:pPr lvl="4" rtl="0"/>
            <a:r>
              <a:rPr lang="sv"/>
              <a:t>Fifth level</a:t>
            </a:r>
            <a:endParaRPr lang="en-G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7BE92A-3D2D-CB41-8C5E-D7A321FBA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10/10/2023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6D6DCE-B38A-8845-B7E1-AB1A934E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CE4748-7656-244E-9E23-D94D889DE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65377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5A6C5-218E-4946-9CAE-93DA732B6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sv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DD8C9B-2720-894B-B15F-07DA99B70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v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94E936-A1E7-0243-887D-430400CE38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/>
          <a:p>
            <a:pPr lvl="0" rtl="0"/>
            <a:r>
              <a:rPr lang="sv"/>
              <a:t>Click to edit Master text styles</a:t>
            </a:r>
          </a:p>
          <a:p>
            <a:pPr lvl="1" rtl="0"/>
            <a:r>
              <a:rPr lang="sv"/>
              <a:t>Second level</a:t>
            </a:r>
          </a:p>
          <a:p>
            <a:pPr lvl="2" rtl="0"/>
            <a:r>
              <a:rPr lang="sv"/>
              <a:t>Third level</a:t>
            </a:r>
          </a:p>
          <a:p>
            <a:pPr lvl="3" rtl="0"/>
            <a:r>
              <a:rPr lang="sv"/>
              <a:t>Fourth level</a:t>
            </a:r>
          </a:p>
          <a:p>
            <a:pPr lvl="4" rtl="0"/>
            <a:r>
              <a:rPr lang="sv"/>
              <a:t>Fifth level</a:t>
            </a:r>
            <a:endParaRPr lang="en-G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F41A41-80A3-3346-B977-F61AFB6044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v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D4A4F1-3AA2-984F-A7A2-97AF3AB5CD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sv"/>
              <a:t>Click to edit Master text styles</a:t>
            </a:r>
          </a:p>
          <a:p>
            <a:pPr lvl="1" rtl="0"/>
            <a:r>
              <a:rPr lang="sv"/>
              <a:t>Second level</a:t>
            </a:r>
          </a:p>
          <a:p>
            <a:pPr lvl="2" rtl="0"/>
            <a:r>
              <a:rPr lang="sv"/>
              <a:t>Third level</a:t>
            </a:r>
          </a:p>
          <a:p>
            <a:pPr lvl="3" rtl="0"/>
            <a:r>
              <a:rPr lang="sv"/>
              <a:t>Fourth level</a:t>
            </a:r>
          </a:p>
          <a:p>
            <a:pPr lvl="4" rtl="0"/>
            <a:r>
              <a:rPr lang="sv"/>
              <a:t>Fifth level</a:t>
            </a:r>
            <a:endParaRPr lang="en-G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AD6943-D80C-D445-933F-B0EDDAC71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10/10/2023</a:t>
            </a:fld>
            <a:endParaRPr lang="en-G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47D52C-A01A-5E4D-85E7-67409E0C8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7177DA-BE23-0A48-8399-3A0776A88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2729933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D85F4-67EF-1441-8E1C-09C362FCB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v"/>
              <a:t>Click to edit Master title style</a:t>
            </a:r>
            <a:endParaRPr lang="en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E0A053-A724-FF4E-8AAE-BA8B76AD9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10/10/2023</a:t>
            </a:fld>
            <a:endParaRPr lang="en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227492-045E-0746-8AA7-3E5641844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7C234B-6368-F74D-A5AA-059342FCF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437784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57BD3C-8658-6041-B662-36C6ABD00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10/10/2023</a:t>
            </a:fld>
            <a:endParaRPr lang="en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BA8AA2-F1EB-E041-BE00-61BCDB420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15072D-389A-0C43-B8CF-FFC1A126A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6651937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A3FCE-3B73-5241-A885-B1D6A20B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sv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E71C6-A7C6-6A4D-89C5-147B32121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sv"/>
              <a:t>Click to edit Master text styles</a:t>
            </a:r>
          </a:p>
          <a:p>
            <a:pPr lvl="1" rtl="0"/>
            <a:r>
              <a:rPr lang="sv"/>
              <a:t>Second level</a:t>
            </a:r>
          </a:p>
          <a:p>
            <a:pPr lvl="2" rtl="0"/>
            <a:r>
              <a:rPr lang="sv"/>
              <a:t>Third level</a:t>
            </a:r>
          </a:p>
          <a:p>
            <a:pPr lvl="3" rtl="0"/>
            <a:r>
              <a:rPr lang="sv"/>
              <a:t>Fourth level</a:t>
            </a:r>
          </a:p>
          <a:p>
            <a:pPr lvl="4" rtl="0"/>
            <a:r>
              <a:rPr lang="sv"/>
              <a:t>Fifth level</a:t>
            </a:r>
            <a:endParaRPr lang="en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B9FAB7-B79A-9D49-8FEA-CE4B9798A6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sv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DFA601-CB56-F242-98A3-D11DB9D0D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10/10/2023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5B402A-BD96-224E-942D-94C75047E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91F53D-0150-9141-9DB2-30B225639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015968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7FB20-D357-BF4C-9F63-811935EE4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sv"/>
              <a:t>Click to edit Master title style</a:t>
            </a:r>
            <a:endParaRPr lang="en-G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82FE54-A2E6-9743-9670-8652A0ACEA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endParaRPr lang="en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F358CD-B0B5-6542-8E9E-9A7D78EF91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sv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54D817-AA1E-2441-8FD8-F05F9C485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10/10/2023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39B26-7E6D-0247-B389-56EB665A9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C7996C-0B57-3D4E-A5D7-580B6BAE4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225959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017102-FD01-51E5-5AC6-7536785A03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6887E448-D1A7-C74D-98B7-B6A69CDA7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229" y="739939"/>
            <a:ext cx="3579902" cy="21821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i="0"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sv"/>
              <a:t>Click to edit Master title style</a:t>
            </a:r>
            <a:endParaRPr lang="en-GR" dirty="0"/>
          </a:p>
        </p:txBody>
      </p:sp>
      <p:sp>
        <p:nvSpPr>
          <p:cNvPr id="11" name="Title Placeholder 7">
            <a:extLst>
              <a:ext uri="{FF2B5EF4-FFF2-40B4-BE49-F238E27FC236}">
                <a16:creationId xmlns:a16="http://schemas.microsoft.com/office/drawing/2014/main" id="{E32761D5-DA2D-E245-862D-9EDF4AD418AE}"/>
              </a:ext>
            </a:extLst>
          </p:cNvPr>
          <p:cNvSpPr txBox="1">
            <a:spLocks/>
          </p:cNvSpPr>
          <p:nvPr userDrawn="1"/>
        </p:nvSpPr>
        <p:spPr>
          <a:xfrm>
            <a:off x="2069607" y="2805441"/>
            <a:ext cx="9445804" cy="1063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baseline="0">
                <a:solidFill>
                  <a:schemeClr val="bg1"/>
                </a:solidFill>
                <a:latin typeface="EC Square Sans Pro" panose="02000506040000020004" pitchFamily="2" charset="0"/>
                <a:ea typeface="+mj-ea"/>
                <a:cs typeface="+mj-cs"/>
              </a:defRPr>
            </a:lvl1pPr>
          </a:lstStyle>
          <a:p>
            <a:pPr rtl="0"/>
            <a:endParaRPr lang="en-GR" sz="2500" baseline="0"/>
          </a:p>
        </p:txBody>
      </p:sp>
    </p:spTree>
    <p:extLst>
      <p:ext uri="{BB962C8B-B14F-4D97-AF65-F5344CB8AC3E}">
        <p14:creationId xmlns:p14="http://schemas.microsoft.com/office/powerpoint/2010/main" val="27713978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650F7-790E-8C42-B5C9-97F3F54D8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v"/>
              <a:t>Click to edit Master title style</a:t>
            </a:r>
            <a:endParaRPr lang="en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DB66B6-1A89-CC46-BFC2-C72967DA67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sv"/>
              <a:t>Click to edit Master text styles</a:t>
            </a:r>
          </a:p>
          <a:p>
            <a:pPr lvl="1" rtl="0"/>
            <a:r>
              <a:rPr lang="sv"/>
              <a:t>Second level</a:t>
            </a:r>
          </a:p>
          <a:p>
            <a:pPr lvl="2" rtl="0"/>
            <a:r>
              <a:rPr lang="sv"/>
              <a:t>Third level</a:t>
            </a:r>
          </a:p>
          <a:p>
            <a:pPr lvl="3" rtl="0"/>
            <a:r>
              <a:rPr lang="sv"/>
              <a:t>Fourth level</a:t>
            </a:r>
          </a:p>
          <a:p>
            <a:pPr lvl="4" rtl="0"/>
            <a:r>
              <a:rPr lang="sv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01C7E-B05D-5F42-9F9C-D5D8B859D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10/10/2023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418369-D345-C241-AAE6-DD3F1DA62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4FF6D-6A25-B54D-BA8D-8B1FF96ED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2782106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A1FE48-C932-7F4B-9603-45BADE21CA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sv"/>
              <a:t>Click to edit Master title style</a:t>
            </a:r>
            <a:endParaRPr lang="en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0E5D81-FB07-1947-80C8-162A9DBF59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 rtlCol="0"/>
          <a:lstStyle/>
          <a:p>
            <a:pPr lvl="0" rtl="0"/>
            <a:r>
              <a:rPr lang="sv"/>
              <a:t>Click to edit Master text styles</a:t>
            </a:r>
          </a:p>
          <a:p>
            <a:pPr lvl="1" rtl="0"/>
            <a:r>
              <a:rPr lang="sv"/>
              <a:t>Second level</a:t>
            </a:r>
          </a:p>
          <a:p>
            <a:pPr lvl="2" rtl="0"/>
            <a:r>
              <a:rPr lang="sv"/>
              <a:t>Third level</a:t>
            </a:r>
          </a:p>
          <a:p>
            <a:pPr lvl="3" rtl="0"/>
            <a:r>
              <a:rPr lang="sv"/>
              <a:t>Fourth level</a:t>
            </a:r>
          </a:p>
          <a:p>
            <a:pPr lvl="4" rtl="0"/>
            <a:r>
              <a:rPr lang="sv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8CDEB-F525-D641-811B-E5FF21FCC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10/10/2023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447E5B-37E3-314C-B27E-F8C34AF50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270D0-9A3A-A14F-9A65-15E626961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105460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02D60B-A848-57DB-11D1-BA313FC3EB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4CB325-B3FD-0843-BB85-7956999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216" y="1179098"/>
            <a:ext cx="10485783" cy="888242"/>
          </a:xfrm>
          <a:prstGeom prst="rect">
            <a:avLst/>
          </a:prstGeom>
        </p:spPr>
        <p:txBody>
          <a:bodyPr rtlCol="0"/>
          <a:lstStyle>
            <a:lvl1pPr>
              <a:defRPr b="1" i="0"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sv"/>
              <a:t>Click to edit Master title style</a:t>
            </a:r>
            <a:endParaRPr lang="en-G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2109EEF-7BD3-9741-956E-57CDD67DC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44216" y="2276061"/>
            <a:ext cx="10485783" cy="3110948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sv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5316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6B732B-A98A-669D-3732-E9988E26B2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4CB325-B3FD-0843-BB85-7956999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940" y="597608"/>
            <a:ext cx="3987202" cy="2652488"/>
          </a:xfrm>
          <a:prstGeom prst="rect">
            <a:avLst/>
          </a:prstGeom>
        </p:spPr>
        <p:txBody>
          <a:bodyPr rtlCol="0"/>
          <a:lstStyle>
            <a:lvl1pPr>
              <a:defRPr b="1" i="0"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sv"/>
              <a:t>Click to edit Master title style</a:t>
            </a:r>
            <a:endParaRPr lang="en-G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2109EEF-7BD3-9741-956E-57CDD67DC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704" y="597608"/>
            <a:ext cx="5696734" cy="5008062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sv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8528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8DB794E-8159-64B2-3C0C-D490C307DB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4CB325-B3FD-0843-BB85-7956999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51470"/>
            <a:ext cx="10109886" cy="1199539"/>
          </a:xfrm>
          <a:prstGeom prst="rect">
            <a:avLst/>
          </a:prstGeom>
        </p:spPr>
        <p:txBody>
          <a:bodyPr rtlCol="0"/>
          <a:lstStyle>
            <a:lvl1pPr>
              <a:defRPr b="1" i="0"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sv"/>
              <a:t>Click to edit Master title style</a:t>
            </a:r>
            <a:endParaRPr lang="en-G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2109EEF-7BD3-9741-956E-57CDD67DC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335427"/>
            <a:ext cx="10109886" cy="2893798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sv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437C96B-5B22-24D5-14A5-DD1C927279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4CB325-B3FD-0843-BB85-7956999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40" y="636104"/>
            <a:ext cx="3975652" cy="2679972"/>
          </a:xfrm>
          <a:prstGeom prst="rect">
            <a:avLst/>
          </a:prstGeom>
        </p:spPr>
        <p:txBody>
          <a:bodyPr rtlCol="0"/>
          <a:lstStyle>
            <a:lvl1pPr>
              <a:defRPr b="1" i="0"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sv"/>
              <a:t>Click to edit Master title style</a:t>
            </a:r>
            <a:endParaRPr lang="en-G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2109EEF-7BD3-9741-956E-57CDD67DC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57192" y="636104"/>
            <a:ext cx="5763890" cy="4593122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sv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049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AD3D2F-8898-DACF-0A50-03D8132E71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264885" cy="689899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11A2FB3-0734-E051-93E3-B8D1BD160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51470"/>
            <a:ext cx="10109886" cy="1199539"/>
          </a:xfrm>
          <a:prstGeom prst="rect">
            <a:avLst/>
          </a:prstGeom>
        </p:spPr>
        <p:txBody>
          <a:bodyPr rtlCol="0"/>
          <a:lstStyle>
            <a:lvl1pPr>
              <a:defRPr b="1" i="0"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sv"/>
              <a:t>Click to edit Master title style</a:t>
            </a:r>
            <a:endParaRPr lang="en-GR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92924F2-DFF2-BB09-560A-7778B37A52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335427"/>
            <a:ext cx="10109886" cy="2893798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sv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8491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EDADD2-A300-E2B0-C89D-0CA2299BB6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4CB325-B3FD-0843-BB85-7956999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87" y="626166"/>
            <a:ext cx="3965713" cy="2713382"/>
          </a:xfrm>
          <a:prstGeom prst="rect">
            <a:avLst/>
          </a:prstGeom>
        </p:spPr>
        <p:txBody>
          <a:bodyPr rtlCol="0"/>
          <a:lstStyle>
            <a:lvl1pPr>
              <a:defRPr b="1" i="0"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sv"/>
              <a:t>Click to edit Master title style</a:t>
            </a:r>
            <a:endParaRPr lang="en-G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2109EEF-7BD3-9741-956E-57CDD67DC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47252" y="626166"/>
            <a:ext cx="5602101" cy="4603060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sv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0767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AD3D2F-8898-DACF-0A50-03D8132E71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12264883" cy="689899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11A2FB3-0734-E051-93E3-B8D1BD160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51470"/>
            <a:ext cx="10109886" cy="1199539"/>
          </a:xfrm>
          <a:prstGeom prst="rect">
            <a:avLst/>
          </a:prstGeom>
        </p:spPr>
        <p:txBody>
          <a:bodyPr rtlCol="0"/>
          <a:lstStyle>
            <a:lvl1pPr>
              <a:defRPr b="1" i="0"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sv"/>
              <a:t>Click to edit Master title style</a:t>
            </a:r>
            <a:endParaRPr lang="en-GR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92924F2-DFF2-BB09-560A-7778B37A52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335427"/>
            <a:ext cx="10109886" cy="2893798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sv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3823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2066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50" r:id="rId3"/>
    <p:sldLayoutId id="2147483667" r:id="rId4"/>
    <p:sldLayoutId id="2147483663" r:id="rId5"/>
    <p:sldLayoutId id="2147483665" r:id="rId6"/>
    <p:sldLayoutId id="2147483664" r:id="rId7"/>
    <p:sldLayoutId id="2147483666" r:id="rId8"/>
    <p:sldLayoutId id="2147483669" r:id="rId9"/>
    <p:sldLayoutId id="214748367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2F5B62-F3AE-3744-8C63-241B05560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sv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6A5EBA-4E68-7A4D-A633-407357CEB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sv"/>
              <a:t>Click to edit Master text styles</a:t>
            </a:r>
          </a:p>
          <a:p>
            <a:pPr lvl="1" rtl="0"/>
            <a:r>
              <a:rPr lang="sv"/>
              <a:t>Second level</a:t>
            </a:r>
          </a:p>
          <a:p>
            <a:pPr lvl="2" rtl="0"/>
            <a:r>
              <a:rPr lang="sv"/>
              <a:t>Third level</a:t>
            </a:r>
          </a:p>
          <a:p>
            <a:pPr lvl="3" rtl="0"/>
            <a:r>
              <a:rPr lang="sv"/>
              <a:t>Fourth level</a:t>
            </a:r>
          </a:p>
          <a:p>
            <a:pPr lvl="4" rtl="0"/>
            <a:r>
              <a:rPr lang="sv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14248-555F-E241-A730-AC20B6ECAC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4CB8AA3D-21B0-C64D-999E-ECEF508B7783}" type="datetimeFigureOut">
              <a:rPr lang="en-GR" smtClean="0"/>
              <a:t>10/10/2023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624C34-5B67-9444-9E9E-A4AD04816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6ADBA-A9A6-3D4A-9FE9-D5B4C7BE3A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646856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a.eu/citizens-initiative/rules-and-documents_en#Authorisation-form-necessary-for-submission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4D838-2A33-85CC-E509-80CB861D7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6462" y="1425183"/>
            <a:ext cx="6986175" cy="3512692"/>
          </a:xfrm>
        </p:spPr>
        <p:txBody>
          <a:bodyPr rtlCol="0">
            <a:normAutofit fontScale="90000"/>
          </a:bodyPr>
          <a:lstStyle/>
          <a:p>
            <a:pPr algn="r" rtl="0"/>
            <a:r>
              <a:rPr lang="sv" sz="6400" dirty="0"/>
              <a:t>Tävlingen</a:t>
            </a:r>
            <a:r>
              <a:rPr lang="sv" sz="6400" dirty="0">
                <a:ea typeface="Open Sans" panose="020B0606030504020204" pitchFamily="34" charset="0"/>
                <a:cs typeface="Open Sans" panose="020B0606030504020204" pitchFamily="34" charset="0"/>
              </a:rPr>
              <a:t> ImagineEU!</a:t>
            </a:r>
            <a:br>
              <a:rPr lang="en-US" sz="64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sv" sz="64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el-GR" sz="64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sv" sz="4400" b="0" i="1" dirty="0">
                <a:solidFill>
                  <a:srgbClr val="002060"/>
                </a:solidFill>
                <a:latin typeface="EC Square Sans Pro Medium" panose="02000506040000020004" pitchFamily="2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Föreställ dig vilken förändring du vill se i Europeiska unionen!</a:t>
            </a:r>
            <a:br>
              <a:rPr lang="en-US" sz="4400" b="0" i="1" dirty="0">
                <a:solidFill>
                  <a:srgbClr val="002060"/>
                </a:solidFill>
                <a:latin typeface="EC Square Sans Pro Medium" panose="02000506040000020004" pitchFamily="2" charset="0"/>
                <a:ea typeface="Open Sans ExtraBold" panose="020B0606030504020204" pitchFamily="34" charset="0"/>
                <a:cs typeface="Open Sans ExtraBold" panose="020B0606030504020204" pitchFamily="34" charset="0"/>
              </a:rPr>
            </a:br>
            <a:endParaRPr lang="en-IE" sz="2000" b="0" i="1" dirty="0"/>
          </a:p>
        </p:txBody>
      </p:sp>
    </p:spTree>
    <p:extLst>
      <p:ext uri="{BB962C8B-B14F-4D97-AF65-F5344CB8AC3E}">
        <p14:creationId xmlns:p14="http://schemas.microsoft.com/office/powerpoint/2010/main" val="3409035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87C6E21-29AF-4334-562A-81F62A191A0C}"/>
              </a:ext>
            </a:extLst>
          </p:cNvPr>
          <p:cNvSpPr/>
          <p:nvPr/>
        </p:nvSpPr>
        <p:spPr>
          <a:xfrm>
            <a:off x="2919845" y="3143250"/>
            <a:ext cx="571500" cy="571500"/>
          </a:xfrm>
          <a:prstGeom prst="ellipse">
            <a:avLst/>
          </a:prstGeom>
          <a:solidFill>
            <a:srgbClr val="2044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0872A9E-7EDC-EFED-1BB0-3295F3DA0284}"/>
              </a:ext>
            </a:extLst>
          </p:cNvPr>
          <p:cNvSpPr/>
          <p:nvPr/>
        </p:nvSpPr>
        <p:spPr>
          <a:xfrm>
            <a:off x="5081154" y="3143250"/>
            <a:ext cx="571500" cy="571500"/>
          </a:xfrm>
          <a:prstGeom prst="ellipse">
            <a:avLst/>
          </a:prstGeom>
          <a:solidFill>
            <a:srgbClr val="2044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D75866E-B2E8-CF9E-1905-A511540CE3AC}"/>
              </a:ext>
            </a:extLst>
          </p:cNvPr>
          <p:cNvSpPr/>
          <p:nvPr/>
        </p:nvSpPr>
        <p:spPr>
          <a:xfrm>
            <a:off x="7242463" y="3143250"/>
            <a:ext cx="571500" cy="571500"/>
          </a:xfrm>
          <a:prstGeom prst="ellipse">
            <a:avLst/>
          </a:prstGeom>
          <a:solidFill>
            <a:srgbClr val="2044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E191E6D-EC43-093E-ACAC-EF40D0E78E3C}"/>
              </a:ext>
            </a:extLst>
          </p:cNvPr>
          <p:cNvSpPr/>
          <p:nvPr/>
        </p:nvSpPr>
        <p:spPr>
          <a:xfrm>
            <a:off x="9382991" y="3143250"/>
            <a:ext cx="571500" cy="571500"/>
          </a:xfrm>
          <a:prstGeom prst="ellipse">
            <a:avLst/>
          </a:prstGeom>
          <a:solidFill>
            <a:srgbClr val="2044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1D1387A-5EF1-5C93-7293-64C13B7686BB}"/>
              </a:ext>
            </a:extLst>
          </p:cNvPr>
          <p:cNvGrpSpPr/>
          <p:nvPr/>
        </p:nvGrpSpPr>
        <p:grpSpPr>
          <a:xfrm>
            <a:off x="1330036" y="1309255"/>
            <a:ext cx="3730337" cy="1750688"/>
            <a:chOff x="1330036" y="1309255"/>
            <a:chExt cx="3730337" cy="175068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21A24AA-85BC-9417-29AC-44C19E3B7508}"/>
                </a:ext>
              </a:extLst>
            </p:cNvPr>
            <p:cNvSpPr/>
            <p:nvPr/>
          </p:nvSpPr>
          <p:spPr>
            <a:xfrm>
              <a:off x="1330036" y="1309255"/>
              <a:ext cx="3730337" cy="13923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R"/>
            </a:p>
          </p:txBody>
        </p:sp>
        <p:sp>
          <p:nvSpPr>
            <p:cNvPr id="7" name="Triangle 6">
              <a:extLst>
                <a:ext uri="{FF2B5EF4-FFF2-40B4-BE49-F238E27FC236}">
                  <a16:creationId xmlns:a16="http://schemas.microsoft.com/office/drawing/2014/main" id="{5E44C492-C69B-E086-B256-1F9ED4BC531D}"/>
                </a:ext>
              </a:extLst>
            </p:cNvPr>
            <p:cNvSpPr/>
            <p:nvPr/>
          </p:nvSpPr>
          <p:spPr>
            <a:xfrm rot="10800000">
              <a:off x="2919845" y="2701636"/>
              <a:ext cx="571500" cy="358307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R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5029250-9EE7-FFF0-A3DE-2184C1F7CC40}"/>
              </a:ext>
            </a:extLst>
          </p:cNvPr>
          <p:cNvGrpSpPr/>
          <p:nvPr/>
        </p:nvGrpSpPr>
        <p:grpSpPr>
          <a:xfrm>
            <a:off x="6328064" y="1309255"/>
            <a:ext cx="2410691" cy="1750688"/>
            <a:chOff x="2005446" y="1309255"/>
            <a:chExt cx="2410691" cy="175068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AE9442B-2906-66F7-23F2-75D117664D86}"/>
                </a:ext>
              </a:extLst>
            </p:cNvPr>
            <p:cNvSpPr/>
            <p:nvPr/>
          </p:nvSpPr>
          <p:spPr>
            <a:xfrm>
              <a:off x="2005446" y="1309255"/>
              <a:ext cx="2410691" cy="13923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R" dirty="0"/>
            </a:p>
          </p:txBody>
        </p:sp>
        <p:sp>
          <p:nvSpPr>
            <p:cNvPr id="11" name="Triangle 10">
              <a:extLst>
                <a:ext uri="{FF2B5EF4-FFF2-40B4-BE49-F238E27FC236}">
                  <a16:creationId xmlns:a16="http://schemas.microsoft.com/office/drawing/2014/main" id="{4AABEC8D-30CD-2DCA-E8A8-25BB8FD00E6F}"/>
                </a:ext>
              </a:extLst>
            </p:cNvPr>
            <p:cNvSpPr/>
            <p:nvPr/>
          </p:nvSpPr>
          <p:spPr>
            <a:xfrm rot="10800000">
              <a:off x="2919845" y="2701636"/>
              <a:ext cx="571500" cy="358307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R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A06CBBA-FDAC-2E4A-3FF5-75F58753DD13}"/>
              </a:ext>
            </a:extLst>
          </p:cNvPr>
          <p:cNvGrpSpPr/>
          <p:nvPr/>
        </p:nvGrpSpPr>
        <p:grpSpPr>
          <a:xfrm rot="10800000">
            <a:off x="8463395" y="3829230"/>
            <a:ext cx="2410691" cy="1750688"/>
            <a:chOff x="2005446" y="1309255"/>
            <a:chExt cx="2410691" cy="175068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6D708AD-60C6-218B-FEDE-90735F541048}"/>
                </a:ext>
              </a:extLst>
            </p:cNvPr>
            <p:cNvSpPr/>
            <p:nvPr/>
          </p:nvSpPr>
          <p:spPr>
            <a:xfrm>
              <a:off x="2005446" y="1309255"/>
              <a:ext cx="2410691" cy="13923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R" dirty="0"/>
            </a:p>
          </p:txBody>
        </p:sp>
        <p:sp>
          <p:nvSpPr>
            <p:cNvPr id="14" name="Triangle 13">
              <a:extLst>
                <a:ext uri="{FF2B5EF4-FFF2-40B4-BE49-F238E27FC236}">
                  <a16:creationId xmlns:a16="http://schemas.microsoft.com/office/drawing/2014/main" id="{03949EF3-E720-E379-B0A7-2C719082D069}"/>
                </a:ext>
              </a:extLst>
            </p:cNvPr>
            <p:cNvSpPr/>
            <p:nvPr/>
          </p:nvSpPr>
          <p:spPr>
            <a:xfrm rot="10800000">
              <a:off x="2919845" y="2701636"/>
              <a:ext cx="571500" cy="358307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R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434E868-FB08-4B57-D7EA-281086BA9AC4}"/>
              </a:ext>
            </a:extLst>
          </p:cNvPr>
          <p:cNvGrpSpPr/>
          <p:nvPr/>
        </p:nvGrpSpPr>
        <p:grpSpPr>
          <a:xfrm rot="10800000">
            <a:off x="3501735" y="3829231"/>
            <a:ext cx="3730337" cy="1750688"/>
            <a:chOff x="1330036" y="1309255"/>
            <a:chExt cx="3730337" cy="175068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29E0E6-2770-859E-A38E-1957165C6FDC}"/>
                </a:ext>
              </a:extLst>
            </p:cNvPr>
            <p:cNvSpPr/>
            <p:nvPr/>
          </p:nvSpPr>
          <p:spPr>
            <a:xfrm>
              <a:off x="1330036" y="1309255"/>
              <a:ext cx="3730337" cy="13923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R"/>
            </a:p>
          </p:txBody>
        </p:sp>
        <p:sp>
          <p:nvSpPr>
            <p:cNvPr id="17" name="Triangle 16">
              <a:extLst>
                <a:ext uri="{FF2B5EF4-FFF2-40B4-BE49-F238E27FC236}">
                  <a16:creationId xmlns:a16="http://schemas.microsoft.com/office/drawing/2014/main" id="{D774B26A-F3F3-AB93-50E8-E32464717708}"/>
                </a:ext>
              </a:extLst>
            </p:cNvPr>
            <p:cNvSpPr/>
            <p:nvPr/>
          </p:nvSpPr>
          <p:spPr>
            <a:xfrm rot="10800000">
              <a:off x="2919845" y="2701636"/>
              <a:ext cx="571500" cy="358307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R"/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064314F-9D41-60FC-3CFB-5E3159980315}"/>
              </a:ext>
            </a:extLst>
          </p:cNvPr>
          <p:cNvCxnSpPr/>
          <p:nvPr/>
        </p:nvCxnSpPr>
        <p:spPr>
          <a:xfrm>
            <a:off x="1979468" y="3429000"/>
            <a:ext cx="8697191" cy="0"/>
          </a:xfrm>
          <a:prstGeom prst="straightConnector1">
            <a:avLst/>
          </a:prstGeom>
          <a:ln w="28575">
            <a:solidFill>
              <a:srgbClr val="2044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7C3A3D0-8170-CF84-7666-AA7DB5731F4B}"/>
              </a:ext>
            </a:extLst>
          </p:cNvPr>
          <p:cNvSpPr txBox="1"/>
          <p:nvPr/>
        </p:nvSpPr>
        <p:spPr>
          <a:xfrm>
            <a:off x="2223653" y="1447796"/>
            <a:ext cx="1963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sv" b="1">
                <a:solidFill>
                  <a:srgbClr val="5CB247"/>
                </a:solidFill>
                <a:latin typeface="EC Square Sans Pro" panose="02000506040000020004" pitchFamily="2" charset="0"/>
              </a:rPr>
              <a:t>Inlämning av</a:t>
            </a:r>
          </a:p>
          <a:p>
            <a:pPr algn="ctr" rtl="0"/>
            <a:r>
              <a:rPr lang="sv" b="1">
                <a:solidFill>
                  <a:srgbClr val="5CB247"/>
                </a:solidFill>
                <a:latin typeface="EC Square Sans Pro" panose="02000506040000020004" pitchFamily="2" charset="0"/>
              </a:rPr>
              <a:t>ansökningar</a:t>
            </a:r>
            <a:endParaRPr lang="en-GR" b="1" dirty="0">
              <a:solidFill>
                <a:srgbClr val="5CB247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50A475-DB3D-50BD-580A-2A329F7C7BDB}"/>
              </a:ext>
            </a:extLst>
          </p:cNvPr>
          <p:cNvSpPr txBox="1"/>
          <p:nvPr/>
        </p:nvSpPr>
        <p:spPr>
          <a:xfrm>
            <a:off x="1414460" y="2045567"/>
            <a:ext cx="3582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sv" sz="1600" dirty="0">
                <a:solidFill>
                  <a:srgbClr val="204492"/>
                </a:solidFill>
                <a:latin typeface="EC Square Sans Pro" panose="02000506040000020004" pitchFamily="2" charset="0"/>
              </a:rPr>
              <a:t>16 oktober 2023 -                                              13 december 2023</a:t>
            </a:r>
            <a:endParaRPr lang="en-GR" sz="1600" dirty="0">
              <a:solidFill>
                <a:srgbClr val="204492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FD3A932-0EB4-50D8-742E-CDA35C0319AC}"/>
              </a:ext>
            </a:extLst>
          </p:cNvPr>
          <p:cNvSpPr txBox="1"/>
          <p:nvPr/>
        </p:nvSpPr>
        <p:spPr>
          <a:xfrm>
            <a:off x="6546272" y="1447796"/>
            <a:ext cx="1963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sv" b="1">
                <a:solidFill>
                  <a:srgbClr val="5CB247"/>
                </a:solidFill>
                <a:latin typeface="EC Square Sans Pro" panose="02000506040000020004" pitchFamily="2" charset="0"/>
              </a:rPr>
              <a:t>Tillkännagivande</a:t>
            </a:r>
          </a:p>
          <a:p>
            <a:pPr algn="ctr" rtl="0"/>
            <a:r>
              <a:rPr lang="sv" b="1">
                <a:solidFill>
                  <a:srgbClr val="5CB247"/>
                </a:solidFill>
                <a:latin typeface="EC Square Sans Pro" panose="02000506040000020004" pitchFamily="2" charset="0"/>
              </a:rPr>
              <a:t>av vinnare</a:t>
            </a:r>
            <a:endParaRPr lang="en-GR" b="1" dirty="0">
              <a:solidFill>
                <a:srgbClr val="5CB247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DE30364-F87D-FDFB-F1D1-0E7E2175AB55}"/>
              </a:ext>
            </a:extLst>
          </p:cNvPr>
          <p:cNvSpPr txBox="1"/>
          <p:nvPr/>
        </p:nvSpPr>
        <p:spPr>
          <a:xfrm>
            <a:off x="6469639" y="2129270"/>
            <a:ext cx="2117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sv" sz="1600">
                <a:solidFill>
                  <a:srgbClr val="204492"/>
                </a:solidFill>
                <a:latin typeface="EC Square Sans Pro" panose="02000506040000020004" pitchFamily="2" charset="0"/>
              </a:rPr>
              <a:t>innan 20 februari 2024</a:t>
            </a:r>
            <a:endParaRPr lang="en-GR" sz="1600" dirty="0">
              <a:solidFill>
                <a:srgbClr val="204492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53A3108-AEFB-9BCF-4CB2-301086CE2832}"/>
              </a:ext>
            </a:extLst>
          </p:cNvPr>
          <p:cNvSpPr txBox="1"/>
          <p:nvPr/>
        </p:nvSpPr>
        <p:spPr>
          <a:xfrm>
            <a:off x="4384962" y="4315687"/>
            <a:ext cx="1963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sv" b="1">
                <a:solidFill>
                  <a:srgbClr val="5CB247"/>
                </a:solidFill>
                <a:latin typeface="EC Square Sans Pro" panose="02000506040000020004" pitchFamily="2" charset="0"/>
              </a:rPr>
              <a:t>Folkomröstning</a:t>
            </a:r>
          </a:p>
          <a:p>
            <a:pPr algn="ctr" rtl="0"/>
            <a:r>
              <a:rPr lang="sv" b="1">
                <a:solidFill>
                  <a:srgbClr val="5CB247"/>
                </a:solidFill>
                <a:latin typeface="EC Square Sans Pro" panose="02000506040000020004" pitchFamily="2" charset="0"/>
              </a:rPr>
              <a:t>period</a:t>
            </a:r>
            <a:endParaRPr lang="en-GR" b="1" dirty="0">
              <a:solidFill>
                <a:srgbClr val="5CB247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AC27417-9C4A-FC54-B937-A8355F38C2B0}"/>
              </a:ext>
            </a:extLst>
          </p:cNvPr>
          <p:cNvSpPr txBox="1"/>
          <p:nvPr/>
        </p:nvSpPr>
        <p:spPr>
          <a:xfrm>
            <a:off x="3575769" y="4966805"/>
            <a:ext cx="3582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sv" sz="1600" dirty="0">
                <a:solidFill>
                  <a:srgbClr val="204492"/>
                </a:solidFill>
                <a:latin typeface="EC Square Sans Pro" panose="02000506040000020004" pitchFamily="2" charset="0"/>
              </a:rPr>
              <a:t>20 december 2023 -                                            28 januari 2024</a:t>
            </a:r>
            <a:endParaRPr lang="en-GR" sz="1600" dirty="0">
              <a:solidFill>
                <a:srgbClr val="204492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BB9D118-21AA-DADE-5034-9C5370CF2CBD}"/>
              </a:ext>
            </a:extLst>
          </p:cNvPr>
          <p:cNvSpPr txBox="1"/>
          <p:nvPr/>
        </p:nvSpPr>
        <p:spPr>
          <a:xfrm>
            <a:off x="8686798" y="4315687"/>
            <a:ext cx="1963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sv" b="1" dirty="0">
                <a:solidFill>
                  <a:srgbClr val="5CB247"/>
                </a:solidFill>
                <a:latin typeface="EC Square Sans Pro" panose="02000506040000020004" pitchFamily="2" charset="0"/>
              </a:rPr>
              <a:t>Pris (studie-</a:t>
            </a:r>
          </a:p>
          <a:p>
            <a:pPr algn="ctr" rtl="0"/>
            <a:r>
              <a:rPr lang="sv" b="1" dirty="0">
                <a:solidFill>
                  <a:srgbClr val="5CB247"/>
                </a:solidFill>
                <a:latin typeface="EC Square Sans Pro" panose="02000506040000020004" pitchFamily="2" charset="0"/>
              </a:rPr>
              <a:t>resa till Bryssel)</a:t>
            </a:r>
            <a:endParaRPr lang="en-GR" b="1" dirty="0">
              <a:solidFill>
                <a:srgbClr val="5CB247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61F31A0-52C9-7721-AC93-EF965467D5E6}"/>
              </a:ext>
            </a:extLst>
          </p:cNvPr>
          <p:cNvSpPr txBox="1"/>
          <p:nvPr/>
        </p:nvSpPr>
        <p:spPr>
          <a:xfrm>
            <a:off x="8738755" y="5048248"/>
            <a:ext cx="2013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sv" sz="1600" dirty="0">
                <a:solidFill>
                  <a:srgbClr val="204492"/>
                </a:solidFill>
                <a:latin typeface="EC Square Sans Pro" panose="02000506040000020004" pitchFamily="2" charset="0"/>
              </a:rPr>
              <a:t>21–23 mars 2024</a:t>
            </a:r>
            <a:endParaRPr lang="en-GR" sz="1600" dirty="0">
              <a:solidFill>
                <a:srgbClr val="204492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34" name="Title 33">
            <a:extLst>
              <a:ext uri="{FF2B5EF4-FFF2-40B4-BE49-F238E27FC236}">
                <a16:creationId xmlns:a16="http://schemas.microsoft.com/office/drawing/2014/main" id="{786784E9-A010-5635-C8F3-159D5BCDB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33439"/>
            <a:ext cx="10109886" cy="682699"/>
          </a:xfrm>
        </p:spPr>
        <p:txBody>
          <a:bodyPr lIns="91440" tIns="45720" rIns="91440" bIns="45720" rtlCol="0" anchor="t"/>
          <a:lstStyle/>
          <a:p>
            <a:pPr algn="ctr" rtl="0"/>
            <a:r>
              <a:rPr lang="sv" sz="3600">
                <a:latin typeface="EC Square Sans Pro"/>
              </a:rPr>
              <a:t>Tidslinje</a:t>
            </a:r>
            <a:endParaRPr lang="en-GR" sz="3600" dirty="0"/>
          </a:p>
        </p:txBody>
      </p:sp>
    </p:spTree>
    <p:extLst>
      <p:ext uri="{BB962C8B-B14F-4D97-AF65-F5344CB8AC3E}">
        <p14:creationId xmlns:p14="http://schemas.microsoft.com/office/powerpoint/2010/main" val="3650902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Oval 136">
            <a:extLst>
              <a:ext uri="{FF2B5EF4-FFF2-40B4-BE49-F238E27FC236}">
                <a16:creationId xmlns:a16="http://schemas.microsoft.com/office/drawing/2014/main" id="{596C0E2C-D0EC-F397-50EB-421C2473BACF}"/>
              </a:ext>
            </a:extLst>
          </p:cNvPr>
          <p:cNvSpPr/>
          <p:nvPr/>
        </p:nvSpPr>
        <p:spPr>
          <a:xfrm>
            <a:off x="-1103825" y="-3138082"/>
            <a:ext cx="6296414" cy="4769578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B0EC617-1498-8AA8-93B6-A27836CE2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937" y="91187"/>
            <a:ext cx="4076701" cy="1199539"/>
          </a:xfrm>
        </p:spPr>
        <p:txBody>
          <a:bodyPr lIns="91440" tIns="45720" rIns="91440" bIns="45720" rtlCol="0" anchor="t"/>
          <a:lstStyle/>
          <a:p>
            <a:pPr rtl="0"/>
            <a:r>
              <a:rPr lang="sv" sz="3200">
                <a:solidFill>
                  <a:schemeClr val="bg1"/>
                </a:solidFill>
                <a:latin typeface="EC Square Sans Pro"/>
              </a:rPr>
              <a:t>Ta reda på mer och håll kontakten</a:t>
            </a:r>
          </a:p>
        </p:txBody>
      </p:sp>
      <p:graphicFrame>
        <p:nvGraphicFramePr>
          <p:cNvPr id="10" name="Text Placeholder 2">
            <a:extLst>
              <a:ext uri="{FF2B5EF4-FFF2-40B4-BE49-F238E27FC236}">
                <a16:creationId xmlns:a16="http://schemas.microsoft.com/office/drawing/2014/main" id="{6285C614-9871-565A-A760-93E9B6AC8E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8783873"/>
              </p:ext>
            </p:extLst>
          </p:nvPr>
        </p:nvGraphicFramePr>
        <p:xfrm>
          <a:off x="1908500" y="1690688"/>
          <a:ext cx="8549949" cy="4482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54184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3DC3F-4AEB-187B-6F1F-CD3B6FA7A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0427" y="2653800"/>
            <a:ext cx="6148281" cy="1325563"/>
          </a:xfrm>
        </p:spPr>
        <p:txBody>
          <a:bodyPr rtlCol="0">
            <a:normAutofit/>
          </a:bodyPr>
          <a:lstStyle/>
          <a:p>
            <a:pPr rtl="0"/>
            <a:r>
              <a:rPr lang="sv" sz="5400" b="1"/>
              <a:t>Tack!</a:t>
            </a:r>
          </a:p>
        </p:txBody>
      </p:sp>
    </p:spTree>
    <p:extLst>
      <p:ext uri="{BB962C8B-B14F-4D97-AF65-F5344CB8AC3E}">
        <p14:creationId xmlns:p14="http://schemas.microsoft.com/office/powerpoint/2010/main" val="709183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7066E75-891C-7A0B-98E3-E16661868918}"/>
              </a:ext>
            </a:extLst>
          </p:cNvPr>
          <p:cNvSpPr txBox="1"/>
          <p:nvPr/>
        </p:nvSpPr>
        <p:spPr>
          <a:xfrm>
            <a:off x="879755" y="2013807"/>
            <a:ext cx="6169446" cy="37240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228600" rtl="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v" sz="2800">
                <a:solidFill>
                  <a:srgbClr val="204492"/>
                </a:solidFill>
                <a:latin typeface="EC Square Sans Pro"/>
              </a:rPr>
              <a:t>Konceptet</a:t>
            </a:r>
          </a:p>
          <a:p>
            <a:pPr marL="457200" indent="-228600" rtl="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v" sz="2800">
                <a:solidFill>
                  <a:srgbClr val="204492"/>
                </a:solidFill>
                <a:latin typeface="EC Square Sans Pro"/>
              </a:rPr>
              <a:t>Materialet</a:t>
            </a:r>
          </a:p>
          <a:p>
            <a:pPr marL="457200" indent="-228600" rtl="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v" sz="2800">
                <a:solidFill>
                  <a:srgbClr val="204492"/>
                </a:solidFill>
                <a:latin typeface="EC Square Sans Pro"/>
              </a:rPr>
              <a:t>Priset</a:t>
            </a:r>
          </a:p>
          <a:p>
            <a:pPr marL="457200" indent="-228600" rtl="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v" sz="2800">
                <a:solidFill>
                  <a:srgbClr val="204492"/>
                </a:solidFill>
                <a:latin typeface="EC Square Sans Pro"/>
              </a:rPr>
              <a:t>Steg-för-steg-process</a:t>
            </a:r>
          </a:p>
          <a:p>
            <a:pPr marL="457200" indent="-228600" rtl="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v" sz="2800">
                <a:solidFill>
                  <a:srgbClr val="204492"/>
                </a:solidFill>
                <a:latin typeface="EC Square Sans Pro"/>
              </a:rPr>
              <a:t>Villkor för deltagande</a:t>
            </a:r>
          </a:p>
          <a:p>
            <a:pPr marL="457200" indent="-228600" rtl="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v" sz="2800">
                <a:solidFill>
                  <a:srgbClr val="204492"/>
                </a:solidFill>
                <a:latin typeface="EC Square Sans Pro"/>
              </a:rPr>
              <a:t>Fördelarna med tävlingen</a:t>
            </a:r>
          </a:p>
          <a:p>
            <a:pPr marL="457200" indent="-228600" rtl="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v" sz="2800">
                <a:solidFill>
                  <a:srgbClr val="204492"/>
                </a:solidFill>
                <a:latin typeface="EC Square Sans Pro"/>
              </a:rPr>
              <a:t>Tidslinje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1037013" y="-3605672"/>
            <a:ext cx="5001491" cy="5001491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736" y="-2335474"/>
            <a:ext cx="4544996" cy="3211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sv" sz="3100" dirty="0">
                <a:solidFill>
                  <a:schemeClr val="bg1"/>
                </a:solidFill>
                <a:latin typeface="EC Square Sans Pro" panose="020B0506040000020004" pitchFamily="34" charset="0"/>
              </a:rPr>
              <a:t>Innehåll</a:t>
            </a:r>
            <a:endParaRPr lang="en-US" sz="2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30400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1037013" y="-3605672"/>
            <a:ext cx="5001491" cy="5001491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115" y="-2488939"/>
            <a:ext cx="4544996" cy="3211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sv" sz="3100">
                <a:solidFill>
                  <a:schemeClr val="bg1"/>
                </a:solidFill>
                <a:latin typeface="EC Square Sans Pro" panose="020B0506040000020004" pitchFamily="34" charset="0"/>
              </a:rPr>
              <a:t>Konceptet</a:t>
            </a:r>
            <a:endParaRPr lang="en-US" sz="26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F21272-1A45-3D96-ACAB-A1B924B8F950}"/>
              </a:ext>
            </a:extLst>
          </p:cNvPr>
          <p:cNvSpPr txBox="1"/>
          <p:nvPr/>
        </p:nvSpPr>
        <p:spPr>
          <a:xfrm>
            <a:off x="696843" y="1662538"/>
            <a:ext cx="5196509" cy="55394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" sz="2800" b="0" i="0" u="none" strike="noStrike" kern="1200" cap="none" spc="0" normalizeH="0" noProof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ImagineEU-tävlingen ber tonåringar att tänka på hur EU skulle kunna </a:t>
            </a:r>
            <a:r>
              <a:rPr lang="sv" sz="2800">
                <a:solidFill>
                  <a:srgbClr val="204492"/>
                </a:solidFill>
                <a:latin typeface="EC Square Sans Pro"/>
              </a:rPr>
              <a:t>bli</a:t>
            </a:r>
            <a:r>
              <a:rPr lang="sv" sz="2800" b="0" i="0" u="none" strike="noStrike" kern="1200" cap="none" spc="0" normalizeH="0" noProof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 en ännu bättre plats att bo på!</a:t>
            </a:r>
            <a:endParaRPr lang="en-US" sz="2800" b="0" i="0" u="none" strike="noStrike" kern="1200" cap="none" spc="0" normalizeH="0" baseline="0" noProof="0" dirty="0">
              <a:ln>
                <a:noFill/>
              </a:ln>
              <a:solidFill>
                <a:srgbClr val="204492"/>
              </a:solidFill>
              <a:effectLst/>
              <a:uLnTx/>
              <a:uFillTx/>
              <a:latin typeface="EC Square Sans Pro"/>
            </a:endParaRPr>
          </a:p>
          <a:p>
            <a:pPr rtl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endParaRPr lang="en-US" dirty="0">
              <a:solidFill>
                <a:srgbClr val="204492"/>
              </a:solidFill>
              <a:latin typeface="EC Square Sans Pro"/>
            </a:endParaRPr>
          </a:p>
          <a:p>
            <a:pPr marL="342900" indent="-342900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sv" sz="2300" b="0" i="0" u="none" strike="noStrike" kern="1200" cap="none" spc="0" normalizeH="0" noProof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Inspirerade av europeiska medborgarinitiativet (ECI) uppmanas eleverna att lära sig m</a:t>
            </a:r>
            <a:r>
              <a:rPr lang="sv" sz="2300">
                <a:solidFill>
                  <a:srgbClr val="204492"/>
                </a:solidFill>
                <a:latin typeface="EC Square Sans Pro"/>
              </a:rPr>
              <a:t>er om hur man är aktiva medborgare i EU.</a:t>
            </a:r>
          </a:p>
          <a:p>
            <a:pPr marL="342900" indent="-342900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sv" sz="2300">
                <a:solidFill>
                  <a:srgbClr val="204492"/>
                </a:solidFill>
                <a:latin typeface="EC Square Sans Pro"/>
              </a:rPr>
              <a:t>I grupper tänker de på en förändring de skulle vilja se i EU och gör en kort video som förklarar deras idé.</a:t>
            </a:r>
          </a:p>
          <a:p>
            <a:pPr marL="342900" indent="-342900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300" dirty="0">
              <a:solidFill>
                <a:srgbClr val="FF0000"/>
              </a:solidFill>
              <a:latin typeface="EC Square Sans Pro"/>
            </a:endParaRPr>
          </a:p>
          <a:p>
            <a:pPr marL="342900" indent="-342900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300" b="0" i="0" u="none" strike="noStrike" kern="1200" cap="none" spc="0" normalizeH="0" baseline="0" noProof="0" dirty="0">
              <a:ln>
                <a:noFill/>
              </a:ln>
              <a:solidFill>
                <a:srgbClr val="204492"/>
              </a:solidFill>
              <a:effectLst/>
              <a:uLnTx/>
              <a:uFillTx/>
              <a:latin typeface="EC Square Sans Pro" panose="0200050604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0EFB1A-6727-31A4-F523-631038A8E5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70" t="-49862" r="18916" b="-37208"/>
          <a:stretch/>
        </p:blipFill>
        <p:spPr>
          <a:xfrm>
            <a:off x="6096000" y="-3548094"/>
            <a:ext cx="12356123" cy="1304575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85417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1037013" y="-3605672"/>
            <a:ext cx="5001491" cy="5001491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115" y="-2488939"/>
            <a:ext cx="4544996" cy="3211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sv" sz="3100">
                <a:solidFill>
                  <a:schemeClr val="bg1"/>
                </a:solidFill>
                <a:latin typeface="EC Square Sans Pro"/>
              </a:rPr>
              <a:t>Materialet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F21272-1A45-3D96-ACAB-A1B924B8F950}"/>
              </a:ext>
            </a:extLst>
          </p:cNvPr>
          <p:cNvSpPr txBox="1"/>
          <p:nvPr/>
        </p:nvSpPr>
        <p:spPr>
          <a:xfrm>
            <a:off x="389994" y="2045582"/>
            <a:ext cx="5450736" cy="16850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r>
              <a:rPr lang="sv" sz="2300">
                <a:solidFill>
                  <a:srgbClr val="204492"/>
                </a:solidFill>
                <a:latin typeface="EC Square Sans Pro"/>
              </a:rPr>
              <a:t>Lärare kan använda materialet</a:t>
            </a:r>
            <a:r>
              <a:rPr lang="sv" sz="2300" b="1">
                <a:solidFill>
                  <a:srgbClr val="204492"/>
                </a:solidFill>
                <a:latin typeface="EC Square Sans Pro"/>
              </a:rPr>
              <a:t> ”EU-demokrati i praktiken – Tyck till med det europeiska medborgarinitiativet</a:t>
            </a:r>
            <a:r>
              <a:rPr lang="sv" sz="2300">
                <a:solidFill>
                  <a:srgbClr val="204492"/>
                </a:solidFill>
                <a:latin typeface="EC Square Sans Pro"/>
              </a:rPr>
              <a:t>” för att introducera eleverna till ämnet demokratiskt deltagande i EU. </a:t>
            </a:r>
            <a:endParaRPr lang="en-US" dirty="0"/>
          </a:p>
        </p:txBody>
      </p:sp>
      <p:pic>
        <p:nvPicPr>
          <p:cNvPr id="2" name="Picture 1" descr="A person standing in front of a blackboard&#10;&#10;Description automatically generated">
            <a:extLst>
              <a:ext uri="{FF2B5EF4-FFF2-40B4-BE49-F238E27FC236}">
                <a16:creationId xmlns:a16="http://schemas.microsoft.com/office/drawing/2014/main" id="{C431FEEE-4A2F-D61D-C31C-F841E5E29A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90" t="-29276" r="-36870" b="-41828"/>
          <a:stretch/>
        </p:blipFill>
        <p:spPr>
          <a:xfrm>
            <a:off x="6096000" y="-2044812"/>
            <a:ext cx="11358972" cy="1178540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96254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1037013" y="-3605672"/>
            <a:ext cx="5001491" cy="5001491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115" y="-2488939"/>
            <a:ext cx="4544996" cy="3211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sv" sz="3100">
                <a:solidFill>
                  <a:schemeClr val="bg1"/>
                </a:solidFill>
                <a:latin typeface="EC Square Sans Pro" panose="020B0506040000020004" pitchFamily="34" charset="0"/>
              </a:rPr>
              <a:t>Priset</a:t>
            </a:r>
            <a:endParaRPr lang="en-US" sz="26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F21272-1A45-3D96-ACAB-A1B924B8F950}"/>
              </a:ext>
            </a:extLst>
          </p:cNvPr>
          <p:cNvSpPr txBox="1"/>
          <p:nvPr/>
        </p:nvSpPr>
        <p:spPr>
          <a:xfrm>
            <a:off x="389994" y="2045582"/>
            <a:ext cx="5450736" cy="24263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r>
              <a:rPr lang="sv" sz="2500" dirty="0">
                <a:solidFill>
                  <a:srgbClr val="204492"/>
                </a:solidFill>
                <a:latin typeface="EC Square Sans Pro"/>
              </a:rPr>
              <a:t>3</a:t>
            </a:r>
            <a:r>
              <a:rPr lang="sv" sz="2500" b="0" i="0" u="none" strike="noStrike" kern="1200" cap="none" spc="0" normalizeH="0" noProof="0" dirty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 vinnande lag vinner en studieresa till Bryssel</a:t>
            </a:r>
            <a:r>
              <a:rPr lang="sv" sz="2500" dirty="0">
                <a:solidFill>
                  <a:srgbClr val="204492"/>
                </a:solidFill>
                <a:latin typeface="EC Square Sans Pro"/>
              </a:rPr>
              <a:t> </a:t>
            </a:r>
            <a:r>
              <a:rPr lang="sv" sz="2500" b="0" i="0" u="none" strike="noStrike" kern="1200" cap="none" spc="0" normalizeH="0" noProof="0" dirty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(21</a:t>
            </a:r>
            <a:r>
              <a:rPr lang="sv" sz="2500" dirty="0">
                <a:solidFill>
                  <a:srgbClr val="204492"/>
                </a:solidFill>
                <a:latin typeface="EC Square Sans Pro"/>
              </a:rPr>
              <a:t>–</a:t>
            </a:r>
            <a:r>
              <a:rPr lang="sv" sz="2500" b="0" i="0" u="none" strike="noStrike" kern="1200" cap="none" spc="0" normalizeH="0" noProof="0" dirty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23 mars 2024</a:t>
            </a:r>
            <a:r>
              <a:rPr lang="sv" sz="2500" dirty="0">
                <a:solidFill>
                  <a:srgbClr val="204492"/>
                </a:solidFill>
                <a:latin typeface="EC Square Sans Pro"/>
              </a:rPr>
              <a:t>)</a:t>
            </a:r>
            <a:endParaRPr lang="en-US" dirty="0"/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500" dirty="0">
              <a:solidFill>
                <a:srgbClr val="204492"/>
              </a:solidFill>
              <a:latin typeface="EC Square Sans Pro" panose="02000506040000020004" pitchFamily="2" charset="0"/>
            </a:endParaRPr>
          </a:p>
          <a:p>
            <a:pPr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r>
              <a:rPr lang="sv" sz="2500" dirty="0">
                <a:solidFill>
                  <a:srgbClr val="204492"/>
                </a:solidFill>
                <a:latin typeface="EC Square Sans Pro"/>
              </a:rPr>
              <a:t>och får veta mer om hur EU:s politik och lagar utformas och hur EU-medborgare kan engagera sig i EU.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D33838-E550-F8AD-BA00-519B5DE7DC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936" r="17936"/>
          <a:stretch/>
        </p:blipFill>
        <p:spPr>
          <a:xfrm>
            <a:off x="6927898" y="-204373"/>
            <a:ext cx="7555003" cy="726674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45834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906866" y="-3552434"/>
            <a:ext cx="5254683" cy="5139647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463" y="-2201809"/>
            <a:ext cx="4544996" cy="3211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sv" sz="3100">
                <a:solidFill>
                  <a:schemeClr val="bg1"/>
                </a:solidFill>
                <a:latin typeface="EC Square Sans Pro"/>
              </a:rPr>
              <a:t>Steg-för-steg- </a:t>
            </a:r>
            <a:br>
              <a:rPr lang="en-US" sz="3100" dirty="0">
                <a:solidFill>
                  <a:schemeClr val="bg1"/>
                </a:solidFill>
                <a:latin typeface="EC Square Sans Pro"/>
              </a:rPr>
            </a:br>
            <a:r>
              <a:rPr lang="sv" sz="3100">
                <a:solidFill>
                  <a:schemeClr val="bg1"/>
                </a:solidFill>
                <a:latin typeface="EC Square Sans Pro"/>
              </a:rPr>
              <a:t>process</a:t>
            </a:r>
            <a:endParaRPr lang="en-US" sz="2600" dirty="0">
              <a:solidFill>
                <a:schemeClr val="bg1"/>
              </a:solidFill>
              <a:latin typeface="EC Square Sans Pro"/>
            </a:endParaRPr>
          </a:p>
        </p:txBody>
      </p:sp>
      <p:graphicFrame>
        <p:nvGraphicFramePr>
          <p:cNvPr id="2" name="Text Placeholder 2">
            <a:extLst>
              <a:ext uri="{FF2B5EF4-FFF2-40B4-BE49-F238E27FC236}">
                <a16:creationId xmlns:a16="http://schemas.microsoft.com/office/drawing/2014/main" id="{59E58475-A2DE-FDC8-8155-51CC2F2994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130802"/>
              </p:ext>
            </p:extLst>
          </p:nvPr>
        </p:nvGraphicFramePr>
        <p:xfrm>
          <a:off x="262889" y="1897380"/>
          <a:ext cx="11547577" cy="3703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60078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816695" y="-3347908"/>
            <a:ext cx="6296414" cy="4769578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115" y="-2488939"/>
            <a:ext cx="4544996" cy="3211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sv" sz="3100">
                <a:solidFill>
                  <a:schemeClr val="bg1"/>
                </a:solidFill>
                <a:latin typeface="EC Square Sans Pro" panose="020B0506040000020004" pitchFamily="34" charset="0"/>
              </a:rPr>
              <a:t>Villkor för deltagande</a:t>
            </a:r>
            <a:endParaRPr lang="en-US" sz="2600" dirty="0">
              <a:latin typeface="+mj-lt"/>
            </a:endParaRP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A1C0E58-6E5B-AC1F-A302-B18A8AF292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4316" y="1467104"/>
            <a:ext cx="10602804" cy="4641617"/>
          </a:xfrm>
        </p:spPr>
        <p:txBody>
          <a:bodyPr lIns="91440" tIns="45720" rIns="91440" bIns="45720" rtlCol="0" anchor="t"/>
          <a:lstStyle/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sv" sz="2200">
                <a:latin typeface="+mn-lt"/>
              </a:rPr>
              <a:t>Upp till sju elever från samma skola, under sina två sista år av gymnasieutbildning (från alla EU-länder).</a:t>
            </a:r>
            <a:endParaRPr lang="en-US" sz="2200" dirty="0">
              <a:latin typeface="+mn-lt"/>
              <a:ea typeface="Calibri"/>
              <a:cs typeface="Calibri"/>
            </a:endParaRP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sv" sz="2200">
                <a:latin typeface="+mn-lt"/>
              </a:rPr>
              <a:t>Videon bör ta upp ett ämne som faller inom minst ett av Europeiska kommissionens kompetensområden – vilket är fallet med europeiska medborgarinitiativet (se nästa bild).</a:t>
            </a:r>
            <a:endParaRPr lang="en-US" sz="2200" dirty="0">
              <a:latin typeface="+mn-lt"/>
              <a:ea typeface="Calibri"/>
              <a:cs typeface="Calibri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sv" sz="2200">
                <a:latin typeface="+mn-lt"/>
              </a:rPr>
              <a:t>Varje video bör vara upp till tre minuter lång. Den bör produceras och skickas in på något av de officiella EU-språken, åtföljt av en utskrift på engelska.</a:t>
            </a:r>
            <a:endParaRPr lang="en-US" sz="2200" dirty="0">
              <a:latin typeface="+mn-lt"/>
              <a:ea typeface="Calibri"/>
              <a:cs typeface="Calibri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sv" sz="2200">
                <a:latin typeface="+mn-lt"/>
              </a:rPr>
              <a:t>Ansökan ska göras av en handledande lärare, som också följer med eleverna till Bryssel om de vinner.</a:t>
            </a:r>
            <a:endParaRPr lang="en-US" sz="2200" dirty="0">
              <a:latin typeface="+mn-lt"/>
              <a:ea typeface="Calibri"/>
              <a:cs typeface="Calibri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sv" sz="2200">
                <a:latin typeface="+mn-lt"/>
              </a:rPr>
              <a:t>Videon ska laddas upp på Vimeo eller YouTube och en länk ska ingå i ansökningsformuläret.</a:t>
            </a:r>
            <a:endParaRPr lang="en-US" sz="2200" dirty="0">
              <a:latin typeface="+mn-lt"/>
              <a:ea typeface="Calibri"/>
              <a:cs typeface="Calibri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sv" sz="2200"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Samtyckesformulär ska skickas in för varje elev som visas i videon,</a:t>
            </a:r>
            <a:r>
              <a:rPr lang="sv" sz="2200">
                <a:latin typeface="+mn-lt"/>
              </a:rPr>
              <a:t> vederbörligen ifyllda och undertecknade.</a:t>
            </a:r>
            <a:endParaRPr lang="en-US" sz="2200" dirty="0">
              <a:latin typeface="+mn-lt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9429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1215452" y="-3562346"/>
            <a:ext cx="5311833" cy="5001491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96845" y="-2294629"/>
            <a:ext cx="3899335" cy="33490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rtl="0"/>
            <a:r>
              <a:rPr lang="sv" sz="3100">
                <a:solidFill>
                  <a:schemeClr val="bg1"/>
                </a:solidFill>
                <a:latin typeface="EC Square Sans Pro" panose="020B0506040000020004" pitchFamily="34" charset="0"/>
              </a:rPr>
              <a:t>Kompetenser </a:t>
            </a:r>
            <a:br>
              <a:rPr lang="en-US" sz="3100" dirty="0">
                <a:solidFill>
                  <a:schemeClr val="bg1"/>
                </a:solidFill>
                <a:latin typeface="EC Square Sans Pro" panose="020B0506040000020004" pitchFamily="34" charset="0"/>
              </a:rPr>
            </a:br>
            <a:r>
              <a:rPr lang="sv" sz="3100">
                <a:solidFill>
                  <a:schemeClr val="bg1"/>
                </a:solidFill>
                <a:latin typeface="EC Square Sans Pro" panose="020B0506040000020004" pitchFamily="34" charset="0"/>
              </a:rPr>
              <a:t>inom EU</a:t>
            </a:r>
            <a:endParaRPr lang="en-US" sz="2600" dirty="0">
              <a:latin typeface="+mj-lt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C6E1BF6E-2A09-023F-8E99-74B65303C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3027180" y="4371000"/>
            <a:ext cx="838200" cy="78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1BF38E34-96EB-49DF-3D7E-553EEA0F9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6966105" y="817329"/>
            <a:ext cx="15494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6CFAD702-05D6-5D16-A6F6-B5428070E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5513147" y="303988"/>
            <a:ext cx="1074738" cy="83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837FA622-B34E-22FB-4226-B84C0E249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7402781" y="5043697"/>
            <a:ext cx="766762" cy="80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837BB6DE-5414-9825-8170-DEFCC81D3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4223682" y="5129006"/>
            <a:ext cx="1016000" cy="65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4F8D4D-9AE0-1954-01E8-1BB220530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2721241" y="2076785"/>
            <a:ext cx="1206500" cy="86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E1CDB7-9748-54CA-492B-6BE5CBEB8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/>
        </p:blipFill>
        <p:spPr bwMode="auto">
          <a:xfrm>
            <a:off x="3669266" y="959410"/>
            <a:ext cx="1503362" cy="61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0B93903-F80E-C6C8-0B98-CB5087DF4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5684859" y="5369384"/>
            <a:ext cx="1071562" cy="66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A38D03-C485-5D45-5C64-6FCA688B4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/>
        </p:blipFill>
        <p:spPr bwMode="auto">
          <a:xfrm>
            <a:off x="8332815" y="3667647"/>
            <a:ext cx="1155700" cy="100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A43A0D0D-A98D-EF5D-D0B5-54B2A1D6A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/>
        </p:blipFill>
        <p:spPr bwMode="auto">
          <a:xfrm>
            <a:off x="8211791" y="2230734"/>
            <a:ext cx="1389062" cy="59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589D752-9ABA-B71B-8F9B-41D23A61F56F}"/>
              </a:ext>
            </a:extLst>
          </p:cNvPr>
          <p:cNvSpPr txBox="1"/>
          <p:nvPr/>
        </p:nvSpPr>
        <p:spPr>
          <a:xfrm>
            <a:off x="4905756" y="2945190"/>
            <a:ext cx="2706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sv" b="1">
                <a:solidFill>
                  <a:srgbClr val="204492"/>
                </a:solidFill>
                <a:latin typeface="EC Square Sans Pro Extra Black" panose="02000506040000020004" pitchFamily="2" charset="0"/>
              </a:rPr>
              <a:t>VAR KAN MEDBORGARE</a:t>
            </a:r>
          </a:p>
          <a:p>
            <a:pPr rtl="0"/>
            <a:r>
              <a:rPr lang="sv" b="1">
                <a:solidFill>
                  <a:srgbClr val="204492"/>
                </a:solidFill>
                <a:latin typeface="EC Square Sans Pro Extra Black" panose="02000506040000020004" pitchFamily="2" charset="0"/>
              </a:rPr>
              <a:t>GÖRA SKILLNAD</a:t>
            </a:r>
          </a:p>
          <a:p>
            <a:pPr rtl="0"/>
            <a:r>
              <a:rPr lang="sv" b="1">
                <a:solidFill>
                  <a:srgbClr val="204492"/>
                </a:solidFill>
                <a:latin typeface="EC Square Sans Pro Extra Black" panose="02000506040000020004" pitchFamily="2" charset="0"/>
              </a:rPr>
              <a:t>MED </a:t>
            </a:r>
            <a:r>
              <a:rPr lang="sv" b="1">
                <a:solidFill>
                  <a:srgbClr val="E52417"/>
                </a:solidFill>
                <a:latin typeface="EC Square Sans Pro Extra Black" panose="02000506040000020004" pitchFamily="2" charset="0"/>
              </a:rPr>
              <a:t>EUROPEISKT</a:t>
            </a:r>
          </a:p>
          <a:p>
            <a:pPr rtl="0"/>
            <a:r>
              <a:rPr lang="sv" b="1">
                <a:solidFill>
                  <a:srgbClr val="E52417"/>
                </a:solidFill>
                <a:latin typeface="EC Square Sans Pro Extra Black" panose="02000506040000020004" pitchFamily="2" charset="0"/>
              </a:rPr>
              <a:t>MEDBORGARINITIATIV?</a:t>
            </a:r>
            <a:endParaRPr lang="en-GR" b="1" dirty="0">
              <a:solidFill>
                <a:srgbClr val="E52417"/>
              </a:solidFill>
              <a:latin typeface="EC Square Sans Pro Extra Black" panose="02000506040000020004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09FE03E-A806-8CD6-DD92-9467607A5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/>
        </p:blipFill>
        <p:spPr bwMode="auto">
          <a:xfrm>
            <a:off x="1919381" y="3574255"/>
            <a:ext cx="593046" cy="55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DEE542F-8721-32FE-1C97-2EB97AAF2B54}"/>
              </a:ext>
            </a:extLst>
          </p:cNvPr>
          <p:cNvSpPr txBox="1"/>
          <p:nvPr/>
        </p:nvSpPr>
        <p:spPr>
          <a:xfrm>
            <a:off x="2455930" y="3667446"/>
            <a:ext cx="19246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sv" sz="1600" b="1">
                <a:solidFill>
                  <a:srgbClr val="204492"/>
                </a:solidFill>
                <a:latin typeface="EC Square Sans Pro" panose="02000506040000020004" pitchFamily="2" charset="0"/>
              </a:rPr>
              <a:t>Och mycket mer ...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1E2935-7EB3-D4C8-3AC2-CF48FFA7F6E0}"/>
              </a:ext>
            </a:extLst>
          </p:cNvPr>
          <p:cNvSpPr txBox="1"/>
          <p:nvPr/>
        </p:nvSpPr>
        <p:spPr>
          <a:xfrm>
            <a:off x="2492038" y="2916722"/>
            <a:ext cx="1723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sv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RÄTTVISA, FRIHET OCH SÄKERHET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BAB9DD-E71B-6163-789E-7D570AC6F71B}"/>
              </a:ext>
            </a:extLst>
          </p:cNvPr>
          <p:cNvSpPr txBox="1"/>
          <p:nvPr/>
        </p:nvSpPr>
        <p:spPr>
          <a:xfrm>
            <a:off x="3454957" y="1611919"/>
            <a:ext cx="1723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sv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ICKE-DISKRIMINERING</a:t>
            </a:r>
          </a:p>
          <a:p>
            <a:pPr algn="ctr" rtl="0"/>
            <a:r>
              <a:rPr lang="sv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OCH MEDBORGARSKAP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92622A-8BAA-A3DE-8CDF-BDA4F4834D5F}"/>
              </a:ext>
            </a:extLst>
          </p:cNvPr>
          <p:cNvSpPr txBox="1"/>
          <p:nvPr/>
        </p:nvSpPr>
        <p:spPr>
          <a:xfrm>
            <a:off x="5159738" y="1226759"/>
            <a:ext cx="1723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sv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ANSTÄLLNING OCH</a:t>
            </a:r>
          </a:p>
          <a:p>
            <a:pPr algn="ctr" rtl="0"/>
            <a:r>
              <a:rPr lang="sv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SOCIALA FRÅGOR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A8EAC9A-D1FA-077F-1F4B-0FE54A101136}"/>
              </a:ext>
            </a:extLst>
          </p:cNvPr>
          <p:cNvSpPr txBox="1"/>
          <p:nvPr/>
        </p:nvSpPr>
        <p:spPr>
          <a:xfrm>
            <a:off x="6876926" y="1736655"/>
            <a:ext cx="181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sv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UTBILDNING,</a:t>
            </a:r>
          </a:p>
          <a:p>
            <a:pPr algn="ctr" rtl="0"/>
            <a:r>
              <a:rPr lang="sv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UNGDOMAR OCH SPORT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C8B12BD-46BA-768F-71AF-CCC4280D6AC8}"/>
              </a:ext>
            </a:extLst>
          </p:cNvPr>
          <p:cNvSpPr txBox="1"/>
          <p:nvPr/>
        </p:nvSpPr>
        <p:spPr>
          <a:xfrm>
            <a:off x="7992195" y="2842162"/>
            <a:ext cx="181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sv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HUMANITÄRT BISTÅND, UTVECKLING OCH SAMARBETE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4314473-05D0-3B7D-253F-1E8C1D4637F3}"/>
              </a:ext>
            </a:extLst>
          </p:cNvPr>
          <p:cNvSpPr txBox="1"/>
          <p:nvPr/>
        </p:nvSpPr>
        <p:spPr>
          <a:xfrm>
            <a:off x="8001429" y="4657974"/>
            <a:ext cx="181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sv" sz="1200" b="1" dirty="0">
                <a:solidFill>
                  <a:srgbClr val="204492"/>
                </a:solidFill>
                <a:latin typeface="EC Square Sans Pro" panose="02000506040000020004" pitchFamily="2" charset="0"/>
              </a:rPr>
              <a:t>MILJÖ OCH KLIMAT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D7B7A3-790C-E0CF-C701-E5CFD4B6D711}"/>
              </a:ext>
            </a:extLst>
          </p:cNvPr>
          <p:cNvSpPr txBox="1"/>
          <p:nvPr/>
        </p:nvSpPr>
        <p:spPr>
          <a:xfrm>
            <a:off x="7248673" y="5867036"/>
            <a:ext cx="10715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sv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ENERGI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7711105-7889-DAA4-D0E9-D07341A8F483}"/>
              </a:ext>
            </a:extLst>
          </p:cNvPr>
          <p:cNvSpPr txBox="1"/>
          <p:nvPr/>
        </p:nvSpPr>
        <p:spPr>
          <a:xfrm>
            <a:off x="5475934" y="6060215"/>
            <a:ext cx="1360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sv" sz="1200" b="1" dirty="0">
                <a:solidFill>
                  <a:srgbClr val="204492"/>
                </a:solidFill>
                <a:latin typeface="EC Square Sans Pro" panose="02000506040000020004" pitchFamily="2" charset="0"/>
              </a:rPr>
              <a:t>JORDBRUK OCH</a:t>
            </a:r>
          </a:p>
          <a:p>
            <a:pPr algn="ctr" rtl="0"/>
            <a:r>
              <a:rPr lang="sv" sz="1200" b="1" dirty="0">
                <a:solidFill>
                  <a:srgbClr val="204492"/>
                </a:solidFill>
                <a:latin typeface="EC Square Sans Pro" panose="02000506040000020004" pitchFamily="2" charset="0"/>
              </a:rPr>
              <a:t>HAVS- OCH FISKERIPOLITIK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E3DD52-8D17-33D8-2C8D-B8B392CE2BA7}"/>
              </a:ext>
            </a:extLst>
          </p:cNvPr>
          <p:cNvSpPr txBox="1"/>
          <p:nvPr/>
        </p:nvSpPr>
        <p:spPr>
          <a:xfrm>
            <a:off x="4064937" y="5806701"/>
            <a:ext cx="1174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sv" sz="1200" b="1" dirty="0">
                <a:solidFill>
                  <a:srgbClr val="204492"/>
                </a:solidFill>
                <a:latin typeface="EC Square Sans Pro" panose="02000506040000020004" pitchFamily="2" charset="0"/>
              </a:rPr>
              <a:t>FOLK-</a:t>
            </a:r>
          </a:p>
          <a:p>
            <a:pPr algn="ctr" rtl="0"/>
            <a:r>
              <a:rPr lang="sv" sz="1200" b="1" dirty="0">
                <a:solidFill>
                  <a:srgbClr val="204492"/>
                </a:solidFill>
                <a:latin typeface="EC Square Sans Pro" panose="02000506040000020004" pitchFamily="2" charset="0"/>
              </a:rPr>
              <a:t>HÄLSA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580422C-E68D-FB67-FF6E-8073420D26C6}"/>
              </a:ext>
            </a:extLst>
          </p:cNvPr>
          <p:cNvSpPr txBox="1"/>
          <p:nvPr/>
        </p:nvSpPr>
        <p:spPr>
          <a:xfrm>
            <a:off x="2796182" y="5194825"/>
            <a:ext cx="1238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sv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KONSUMENT-</a:t>
            </a:r>
          </a:p>
          <a:p>
            <a:pPr algn="ctr" rtl="0"/>
            <a:r>
              <a:rPr lang="sv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SKYDD</a:t>
            </a:r>
          </a:p>
        </p:txBody>
      </p:sp>
    </p:spTree>
    <p:extLst>
      <p:ext uri="{BB962C8B-B14F-4D97-AF65-F5344CB8AC3E}">
        <p14:creationId xmlns:p14="http://schemas.microsoft.com/office/powerpoint/2010/main" val="1680864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316078" y="-1557160"/>
            <a:ext cx="3863999" cy="3114320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075" y="383980"/>
            <a:ext cx="4544996" cy="6725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rtl="0"/>
            <a:r>
              <a:rPr lang="sv" sz="3100" dirty="0">
                <a:solidFill>
                  <a:schemeClr val="bg1"/>
                </a:solidFill>
                <a:latin typeface="EC Square Sans Pro" panose="020B0506040000020004" pitchFamily="34" charset="0"/>
              </a:rPr>
              <a:t>Eleverna </a:t>
            </a:r>
            <a:br>
              <a:rPr lang="sv" sz="3100" dirty="0">
                <a:solidFill>
                  <a:schemeClr val="bg1"/>
                </a:solidFill>
                <a:latin typeface="EC Square Sans Pro" panose="020B0506040000020004" pitchFamily="34" charset="0"/>
              </a:rPr>
            </a:br>
            <a:r>
              <a:rPr lang="sv" sz="3100" dirty="0">
                <a:solidFill>
                  <a:schemeClr val="bg1"/>
                </a:solidFill>
                <a:latin typeface="EC Square Sans Pro" panose="020B0506040000020004" pitchFamily="34" charset="0"/>
              </a:rPr>
              <a:t>kommer att ...</a:t>
            </a:r>
            <a:endParaRPr lang="en-US" sz="2600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630428-FB00-F2CD-8441-39BB5AB03D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" t="-39094" r="-24153" b="-49585"/>
          <a:stretch/>
        </p:blipFill>
        <p:spPr>
          <a:xfrm>
            <a:off x="5280660" y="-2615039"/>
            <a:ext cx="12642524" cy="12829024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B9ADF0-F000-02D5-FF62-792B0AFB904C}"/>
              </a:ext>
            </a:extLst>
          </p:cNvPr>
          <p:cNvSpPr txBox="1"/>
          <p:nvPr/>
        </p:nvSpPr>
        <p:spPr>
          <a:xfrm>
            <a:off x="362043" y="1790188"/>
            <a:ext cx="4770028" cy="4085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sv" sz="2200" dirty="0">
                <a:solidFill>
                  <a:srgbClr val="204492"/>
                </a:solidFill>
                <a:latin typeface="EC Square Sans Pro"/>
              </a:rPr>
              <a:t>Träna på att arbeta i team  </a:t>
            </a:r>
            <a:endParaRPr lang="en-US" sz="2200" b="0" i="0" u="none" strike="noStrike" kern="1200" cap="none" spc="0" normalizeH="0" baseline="0" noProof="0" dirty="0">
              <a:ln>
                <a:noFill/>
              </a:ln>
              <a:solidFill>
                <a:srgbClr val="204492"/>
              </a:solidFill>
              <a:effectLst/>
              <a:uLnTx/>
              <a:uFillTx/>
              <a:latin typeface="EC Square Sans Pro" panose="02000506040000020004" pitchFamily="2" charset="0"/>
            </a:endParaRPr>
          </a:p>
          <a:p>
            <a:pPr marL="285750" indent="-285750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sv" sz="2200" b="0" i="0" u="none" strike="noStrike" kern="1200" cap="none" spc="0" normalizeH="0" noProof="0" dirty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Lära sig mer om EU:s värderingar, befogenheter och grundläggande rättigheter</a:t>
            </a:r>
            <a:r>
              <a:rPr lang="sv" sz="2200" dirty="0">
                <a:solidFill>
                  <a:srgbClr val="204492"/>
                </a:solidFill>
                <a:latin typeface="EC Square Sans Pro"/>
              </a:rPr>
              <a:t>  </a:t>
            </a:r>
            <a:endParaRPr lang="en-US" sz="2200" b="0" i="0" u="none" strike="noStrike" kern="1200" cap="none" spc="0" normalizeH="0" baseline="0" noProof="0" dirty="0">
              <a:ln>
                <a:noFill/>
              </a:ln>
              <a:solidFill>
                <a:srgbClr val="204492"/>
              </a:solidFill>
              <a:effectLst/>
              <a:uLnTx/>
              <a:uFillTx/>
              <a:latin typeface="EC Square Sans Pro" panose="02000506040000020004" pitchFamily="2" charset="0"/>
            </a:endParaRPr>
          </a:p>
          <a:p>
            <a:pPr marL="285750" indent="-285750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sv" sz="2200" b="0" i="0" u="none" strike="noStrike" kern="1200" cap="none" spc="0" normalizeH="0" noProof="0" dirty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Förstå mer om hur EU och europeisk lagstiftning fungerar </a:t>
            </a:r>
            <a:endParaRPr lang="en-US" sz="2200" b="0" i="0" u="none" strike="noStrike" kern="1200" cap="none" spc="0" normalizeH="0" baseline="0" noProof="0" dirty="0">
              <a:ln>
                <a:noFill/>
              </a:ln>
              <a:solidFill>
                <a:srgbClr val="204492"/>
              </a:solidFill>
              <a:effectLst/>
              <a:uLnTx/>
              <a:uFillTx/>
              <a:latin typeface="EC Square Sans Pro" panose="02000506040000020004" pitchFamily="2" charset="0"/>
            </a:endParaRPr>
          </a:p>
          <a:p>
            <a:pPr marL="285750" indent="-285750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sv" sz="2200" dirty="0">
                <a:solidFill>
                  <a:srgbClr val="204492"/>
                </a:solidFill>
                <a:latin typeface="EC Square Sans Pro"/>
              </a:rPr>
              <a:t>Lära sig hur man uttrycker sina bekymmer och främjar sina idéer</a:t>
            </a:r>
            <a:endParaRPr lang="en-US" dirty="0">
              <a:solidFill>
                <a:srgbClr val="000000"/>
              </a:solidFill>
              <a:latin typeface="Calibri" panose="020F0502020204030204"/>
              <a:ea typeface="Calibri"/>
              <a:cs typeface="Calibri"/>
            </a:endParaRPr>
          </a:p>
          <a:p>
            <a:pPr marL="285750" indent="-285750" rtl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sv" sz="2200" dirty="0">
                <a:solidFill>
                  <a:srgbClr val="204492"/>
                </a:solidFill>
                <a:latin typeface="EC Square Sans Pro"/>
              </a:rPr>
              <a:t>Bli aktiva deltagare i stället för passiva åskådare</a:t>
            </a:r>
            <a:endParaRPr lang="en-US" dirty="0">
              <a:ea typeface="Calibri"/>
              <a:cs typeface="Calibri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200" b="0" i="0" u="none" strike="noStrike" kern="1200" cap="none" spc="0" normalizeH="0" baseline="0" noProof="0" dirty="0">
              <a:ln>
                <a:noFill/>
              </a:ln>
              <a:solidFill>
                <a:srgbClr val="204492"/>
              </a:solidFill>
              <a:effectLst/>
              <a:uLnTx/>
              <a:uFillTx/>
              <a:latin typeface="EC Squar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3413776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8619E91-A727-49AC-8207-C4603C33E83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F9D5627-C963-48A9-8535-DEA92E2CED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c1ee2c-8d9f-4cc8-8bc1-0ef05972d65f"/>
    <ds:schemaRef ds:uri="629aca69-e568-4408-9ad2-aee324182a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8D0105A-3C50-4FDF-ADDC-507FB303D806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1475</TotalTime>
  <Words>576</Words>
  <Application>Microsoft Office PowerPoint</Application>
  <PresentationFormat>Widescreen</PresentationFormat>
  <Paragraphs>97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Calibri Light</vt:lpstr>
      <vt:lpstr>EC Square Sans Pro</vt:lpstr>
      <vt:lpstr>EC Square Sans Pro Extra Black</vt:lpstr>
      <vt:lpstr>EC Square Sans Pro Medium</vt:lpstr>
      <vt:lpstr>Open Sans</vt:lpstr>
      <vt:lpstr>Office Theme</vt:lpstr>
      <vt:lpstr>Custom Design</vt:lpstr>
      <vt:lpstr>Tävlingen ImagineEU!   Föreställ dig vilken förändring du vill se i Europeiska unionen! </vt:lpstr>
      <vt:lpstr>Innehåll</vt:lpstr>
      <vt:lpstr>Konceptet</vt:lpstr>
      <vt:lpstr>Materialet</vt:lpstr>
      <vt:lpstr>Priset</vt:lpstr>
      <vt:lpstr>Steg-för-steg-  process</vt:lpstr>
      <vt:lpstr>Villkor för deltagande</vt:lpstr>
      <vt:lpstr>Kompetenser  inom EU</vt:lpstr>
      <vt:lpstr>Eleverna  kommer att ...</vt:lpstr>
      <vt:lpstr>Tidslinje</vt:lpstr>
      <vt:lpstr>Ta reda på mer och håll kontakten</vt:lpstr>
      <vt:lpstr>Tack!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MARRA Nota</dc:creator>
  <cp:lastModifiedBy>RISTA Eleni</cp:lastModifiedBy>
  <cp:revision>181</cp:revision>
  <dcterms:created xsi:type="dcterms:W3CDTF">2022-03-02T10:07:16Z</dcterms:created>
  <dcterms:modified xsi:type="dcterms:W3CDTF">2023-10-10T13:21:38Z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0x010100D6B99D0ECDE6B9479A897CB561E3B249</vt:lpwstr>
  </property>
  <property fmtid="{D5CDD505-2E9C-101B-9397-08002B2CF9AE}" pid="3" name="MSIP_Label_6bd9ddd1-4d20-43f6-abfa-fc3c07406f94_Enabled">
    <vt:lpwstr>true</vt:lpwstr>
  </property>
  <property fmtid="{D5CDD505-2E9C-101B-9397-08002B2CF9AE}" pid="4" name="MSIP_Label_6bd9ddd1-4d20-43f6-abfa-fc3c07406f94_SetDate">
    <vt:lpwstr>2022-10-12T08:22:46Z</vt:lpwstr>
  </property>
  <property fmtid="{D5CDD505-2E9C-101B-9397-08002B2CF9AE}" pid="5" name="MSIP_Label_6bd9ddd1-4d20-43f6-abfa-fc3c07406f94_Method">
    <vt:lpwstr>Standard</vt:lpwstr>
  </property>
  <property fmtid="{D5CDD505-2E9C-101B-9397-08002B2CF9AE}" pid="6" name="MSIP_Label_6bd9ddd1-4d20-43f6-abfa-fc3c07406f94_Name">
    <vt:lpwstr>Commission Use</vt:lpwstr>
  </property>
  <property fmtid="{D5CDD505-2E9C-101B-9397-08002B2CF9AE}" pid="7" name="MSIP_Label_6bd9ddd1-4d20-43f6-abfa-fc3c07406f94_SiteId">
    <vt:lpwstr>b24c8b06-522c-46fe-9080-70926f8dddb1</vt:lpwstr>
  </property>
  <property fmtid="{D5CDD505-2E9C-101B-9397-08002B2CF9AE}" pid="8" name="MSIP_Label_6bd9ddd1-4d20-43f6-abfa-fc3c07406f94_ActionId">
    <vt:lpwstr>ac28f652-303c-4914-bcd7-cc55a2df34ec</vt:lpwstr>
  </property>
  <property fmtid="{D5CDD505-2E9C-101B-9397-08002B2CF9AE}" pid="9" name="MSIP_Label_6bd9ddd1-4d20-43f6-abfa-fc3c07406f94_ContentBits">
    <vt:lpwstr>0</vt:lpwstr>
  </property>
</Properties>
</file>