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1" r:id="rId5"/>
    <p:sldMasterId id="2147483676" r:id="rId6"/>
  </p:sldMasterIdLst>
  <p:notesMasterIdLst>
    <p:notesMasterId r:id="rId28"/>
  </p:notesMasterIdLst>
  <p:sldIdLst>
    <p:sldId id="281" r:id="rId7"/>
    <p:sldId id="375" r:id="rId8"/>
    <p:sldId id="412" r:id="rId9"/>
    <p:sldId id="409" r:id="rId10"/>
    <p:sldId id="391" r:id="rId11"/>
    <p:sldId id="395" r:id="rId12"/>
    <p:sldId id="277" r:id="rId13"/>
    <p:sldId id="376" r:id="rId14"/>
    <p:sldId id="377" r:id="rId15"/>
    <p:sldId id="285" r:id="rId16"/>
    <p:sldId id="335" r:id="rId17"/>
    <p:sldId id="418" r:id="rId18"/>
    <p:sldId id="411" r:id="rId19"/>
    <p:sldId id="339" r:id="rId20"/>
    <p:sldId id="432" r:id="rId21"/>
    <p:sldId id="269" r:id="rId22"/>
    <p:sldId id="404" r:id="rId23"/>
    <p:sldId id="413" r:id="rId24"/>
    <p:sldId id="423" r:id="rId25"/>
    <p:sldId id="424" r:id="rId26"/>
    <p:sldId id="401" r:id="rId27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  <p188:author id="{6041513C-18A5-5A8F-15A9-92C0C8D2BC9C}" name="LEVER Steven" initials="LS" userId="S::slever@netcompany-intrasoft.com::145c1310-78e0-4db2-831e-c364d1d3267c" providerId="AD"/>
  <p188:author id="{A2460972-0D01-E9C1-412F-0BB1F2D7349A}" name="MUNGIU PATRASCU Adriana-Nicoleta (SG)" initials="MPAN(" userId="S::Adriana-Nicoleta.MUNGIU-PATRASCU@ec.europa.eu::5379f007-3537-4f8f-8e60-732e024de8d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NCH Marina (SG-EXT)" initials="LM(" lastIdx="3" clrIdx="0">
    <p:extLst>
      <p:ext uri="{19B8F6BF-5375-455C-9EA6-DF929625EA0E}">
        <p15:presenceInfo xmlns:p15="http://schemas.microsoft.com/office/powerpoint/2012/main" userId="S-1-5-21-1606980848-2025429265-839522115-12866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492"/>
    <a:srgbClr val="5CB247"/>
    <a:srgbClr val="E5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A4D1D-2B36-37C8-3353-5C286AB786A3}" v="20" dt="2024-04-19T13:36:57.222"/>
    <p1510:client id="{4CAD3710-FD18-1376-4726-38422B1BDCFB}" v="21" dt="2024-04-18T12:26:48.441"/>
    <p1510:client id="{A9B80D07-D94D-2D65-4B2B-C0DB389CEB5F}" v="10" dt="2024-04-18T14:55:10.067"/>
    <p1510:client id="{D5ABAA74-6F16-4DA7-B5C8-A0E12F023C84}" v="5" dt="2024-04-18T14:56:53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6244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ENTYNOWICZ Barbara (SG)" userId="33be5bb4-a751-4861-bb35-010616a84925" providerId="ADAL" clId="{D5ABAA74-6F16-4DA7-B5C8-A0E12F023C84}"/>
    <pc:docChg chg="custSel delSld modSld">
      <pc:chgData name="WALENTYNOWICZ Barbara (SG)" userId="33be5bb4-a751-4861-bb35-010616a84925" providerId="ADAL" clId="{D5ABAA74-6F16-4DA7-B5C8-A0E12F023C84}" dt="2024-04-18T14:56:53.613" v="2" actId="14100"/>
      <pc:docMkLst>
        <pc:docMk/>
      </pc:docMkLst>
      <pc:sldChg chg="addSp modSp mod modClrScheme chgLayout">
        <pc:chgData name="WALENTYNOWICZ Barbara (SG)" userId="33be5bb4-a751-4861-bb35-010616a84925" providerId="ADAL" clId="{D5ABAA74-6F16-4DA7-B5C8-A0E12F023C84}" dt="2024-04-18T14:56:53.613" v="2" actId="14100"/>
        <pc:sldMkLst>
          <pc:docMk/>
          <pc:sldMk cId="839766484" sldId="376"/>
        </pc:sldMkLst>
        <pc:spChg chg="add mod ord">
          <ac:chgData name="WALENTYNOWICZ Barbara (SG)" userId="33be5bb4-a751-4861-bb35-010616a84925" providerId="ADAL" clId="{D5ABAA74-6F16-4DA7-B5C8-A0E12F023C84}" dt="2024-04-18T14:56:46.032" v="1" actId="700"/>
          <ac:spMkLst>
            <pc:docMk/>
            <pc:sldMk cId="839766484" sldId="376"/>
            <ac:spMk id="3" creationId="{C342FD49-A60F-9B5C-BB8F-ABE3B2AD0E81}"/>
          </ac:spMkLst>
        </pc:spChg>
        <pc:spChg chg="mod ord">
          <ac:chgData name="WALENTYNOWICZ Barbara (SG)" userId="33be5bb4-a751-4861-bb35-010616a84925" providerId="ADAL" clId="{D5ABAA74-6F16-4DA7-B5C8-A0E12F023C84}" dt="2024-04-18T14:56:46.032" v="1" actId="700"/>
          <ac:spMkLst>
            <pc:docMk/>
            <pc:sldMk cId="839766484" sldId="376"/>
            <ac:spMk id="8" creationId="{F937969C-557A-0375-C173-EB88214E9E9A}"/>
          </ac:spMkLst>
        </pc:spChg>
        <pc:picChg chg="mod">
          <ac:chgData name="WALENTYNOWICZ Barbara (SG)" userId="33be5bb4-a751-4861-bb35-010616a84925" providerId="ADAL" clId="{D5ABAA74-6F16-4DA7-B5C8-A0E12F023C84}" dt="2024-04-18T14:56:53.613" v="2" actId="14100"/>
          <ac:picMkLst>
            <pc:docMk/>
            <pc:sldMk cId="839766484" sldId="376"/>
            <ac:picMk id="2" creationId="{DCCEF387-C55A-8134-E9B4-E2EB27B2BECD}"/>
          </ac:picMkLst>
        </pc:picChg>
      </pc:sldChg>
      <pc:sldChg chg="del">
        <pc:chgData name="WALENTYNOWICZ Barbara (SG)" userId="33be5bb4-a751-4861-bb35-010616a84925" providerId="ADAL" clId="{D5ABAA74-6F16-4DA7-B5C8-A0E12F023C84}" dt="2024-04-18T14:55:59.332" v="0" actId="47"/>
        <pc:sldMkLst>
          <pc:docMk/>
          <pc:sldMk cId="1510844370" sldId="425"/>
        </pc:sldMkLst>
      </pc:sldChg>
    </pc:docChg>
  </pc:docChgLst>
  <pc:docChgLst>
    <pc:chgData name="WALENTYNOWICZ Barbara (SG)" userId="S::barbara.walentynowicz@ec.europa.eu::33be5bb4-a751-4861-bb35-010616a84925" providerId="AD" clId="Web-{4CAD3710-FD18-1376-4726-38422B1BDCFB}"/>
    <pc:docChg chg="delSld modSld">
      <pc:chgData name="WALENTYNOWICZ Barbara (SG)" userId="S::barbara.walentynowicz@ec.europa.eu::33be5bb4-a751-4861-bb35-010616a84925" providerId="AD" clId="Web-{4CAD3710-FD18-1376-4726-38422B1BDCFB}" dt="2024-04-18T12:26:48.441" v="20"/>
      <pc:docMkLst>
        <pc:docMk/>
      </pc:docMkLst>
      <pc:sldChg chg="del">
        <pc:chgData name="WALENTYNOWICZ Barbara (SG)" userId="S::barbara.walentynowicz@ec.europa.eu::33be5bb4-a751-4861-bb35-010616a84925" providerId="AD" clId="Web-{4CAD3710-FD18-1376-4726-38422B1BDCFB}" dt="2024-04-18T12:26:39.050" v="19"/>
        <pc:sldMkLst>
          <pc:docMk/>
          <pc:sldMk cId="3585417196" sldId="387"/>
        </pc:sldMkLst>
      </pc:sldChg>
      <pc:sldChg chg="del">
        <pc:chgData name="WALENTYNOWICZ Barbara (SG)" userId="S::barbara.walentynowicz@ec.europa.eu::33be5bb4-a751-4861-bb35-010616a84925" providerId="AD" clId="Web-{4CAD3710-FD18-1376-4726-38422B1BDCFB}" dt="2024-04-18T12:26:48.441" v="20"/>
        <pc:sldMkLst>
          <pc:docMk/>
          <pc:sldMk cId="1423071062" sldId="407"/>
        </pc:sldMkLst>
      </pc:sldChg>
      <pc:sldChg chg="delSp modSp">
        <pc:chgData name="WALENTYNOWICZ Barbara (SG)" userId="S::barbara.walentynowicz@ec.europa.eu::33be5bb4-a751-4861-bb35-010616a84925" providerId="AD" clId="Web-{4CAD3710-FD18-1376-4726-38422B1BDCFB}" dt="2024-04-18T12:26:22.644" v="18" actId="1076"/>
        <pc:sldMkLst>
          <pc:docMk/>
          <pc:sldMk cId="2374847305" sldId="424"/>
        </pc:sldMkLst>
        <pc:spChg chg="mod">
          <ac:chgData name="WALENTYNOWICZ Barbara (SG)" userId="S::barbara.walentynowicz@ec.europa.eu::33be5bb4-a751-4861-bb35-010616a84925" providerId="AD" clId="Web-{4CAD3710-FD18-1376-4726-38422B1BDCFB}" dt="2024-04-18T12:26:15.487" v="14" actId="20577"/>
          <ac:spMkLst>
            <pc:docMk/>
            <pc:sldMk cId="2374847305" sldId="424"/>
            <ac:spMk id="4" creationId="{00000000-0000-0000-0000-000000000000}"/>
          </ac:spMkLst>
        </pc:spChg>
        <pc:spChg chg="del mod">
          <ac:chgData name="WALENTYNOWICZ Barbara (SG)" userId="S::barbara.walentynowicz@ec.europa.eu::33be5bb4-a751-4861-bb35-010616a84925" providerId="AD" clId="Web-{4CAD3710-FD18-1376-4726-38422B1BDCFB}" dt="2024-04-18T12:26:18.284" v="17"/>
          <ac:spMkLst>
            <pc:docMk/>
            <pc:sldMk cId="2374847305" sldId="424"/>
            <ac:spMk id="5" creationId="{436D739C-5FA8-E985-8A7D-23C328485800}"/>
          </ac:spMkLst>
        </pc:spChg>
        <pc:picChg chg="mod">
          <ac:chgData name="WALENTYNOWICZ Barbara (SG)" userId="S::barbara.walentynowicz@ec.europa.eu::33be5bb4-a751-4861-bb35-010616a84925" providerId="AD" clId="Web-{4CAD3710-FD18-1376-4726-38422B1BDCFB}" dt="2024-04-18T12:26:22.644" v="18" actId="1076"/>
          <ac:picMkLst>
            <pc:docMk/>
            <pc:sldMk cId="2374847305" sldId="424"/>
            <ac:picMk id="2" creationId="{DF74EFAB-2B60-663A-0538-6EE9560D0C98}"/>
          </ac:picMkLst>
        </pc:picChg>
      </pc:sldChg>
      <pc:sldChg chg="del">
        <pc:chgData name="WALENTYNOWICZ Barbara (SG)" userId="S::barbara.walentynowicz@ec.europa.eu::33be5bb4-a751-4861-bb35-010616a84925" providerId="AD" clId="Web-{4CAD3710-FD18-1376-4726-38422B1BDCFB}" dt="2024-04-18T12:25:32.409" v="0"/>
        <pc:sldMkLst>
          <pc:docMk/>
          <pc:sldMk cId="3807502930" sldId="425"/>
        </pc:sldMkLst>
      </pc:sldChg>
      <pc:sldChg chg="del">
        <pc:chgData name="WALENTYNOWICZ Barbara (SG)" userId="S::barbara.walentynowicz@ec.europa.eu::33be5bb4-a751-4861-bb35-010616a84925" providerId="AD" clId="Web-{4CAD3710-FD18-1376-4726-38422B1BDCFB}" dt="2024-04-18T12:25:34.378" v="1"/>
        <pc:sldMkLst>
          <pc:docMk/>
          <pc:sldMk cId="2732801556" sldId="426"/>
        </pc:sldMkLst>
      </pc:sldChg>
      <pc:sldChg chg="del">
        <pc:chgData name="WALENTYNOWICZ Barbara (SG)" userId="S::barbara.walentynowicz@ec.europa.eu::33be5bb4-a751-4861-bb35-010616a84925" providerId="AD" clId="Web-{4CAD3710-FD18-1376-4726-38422B1BDCFB}" dt="2024-04-18T12:25:37.987" v="2"/>
        <pc:sldMkLst>
          <pc:docMk/>
          <pc:sldMk cId="575908990" sldId="427"/>
        </pc:sldMkLst>
      </pc:sldChg>
    </pc:docChg>
  </pc:docChgLst>
  <pc:docChgLst>
    <pc:chgData name="MUNGIU PATRASCU Adriana-Nicoleta (SG)" userId="5379f007-3537-4f8f-8e60-732e024de8d4" providerId="ADAL" clId="{8C806761-E730-4213-B3E1-E42CD892CE91}"/>
    <pc:docChg chg="modSld sldOrd">
      <pc:chgData name="MUNGIU PATRASCU Adriana-Nicoleta (SG)" userId="5379f007-3537-4f8f-8e60-732e024de8d4" providerId="ADAL" clId="{8C806761-E730-4213-B3E1-E42CD892CE91}" dt="2024-04-15T07:31:02.667" v="1"/>
      <pc:docMkLst>
        <pc:docMk/>
      </pc:docMkLst>
      <pc:sldChg chg="ord">
        <pc:chgData name="MUNGIU PATRASCU Adriana-Nicoleta (SG)" userId="5379f007-3537-4f8f-8e60-732e024de8d4" providerId="ADAL" clId="{8C806761-E730-4213-B3E1-E42CD892CE91}" dt="2024-04-15T07:31:02.667" v="1"/>
        <pc:sldMkLst>
          <pc:docMk/>
          <pc:sldMk cId="3737268339" sldId="375"/>
        </pc:sldMkLst>
      </pc:sldChg>
    </pc:docChg>
  </pc:docChgLst>
  <pc:docChgLst>
    <pc:chgData name="WALENTYNOWICZ Barbara (SG)" userId="S::barbara.walentynowicz@ec.europa.eu::33be5bb4-a751-4861-bb35-010616a84925" providerId="AD" clId="Web-{A9B80D07-D94D-2D65-4B2B-C0DB389CEB5F}"/>
    <pc:docChg chg="addSld modSld">
      <pc:chgData name="WALENTYNOWICZ Barbara (SG)" userId="S::barbara.walentynowicz@ec.europa.eu::33be5bb4-a751-4861-bb35-010616a84925" providerId="AD" clId="Web-{A9B80D07-D94D-2D65-4B2B-C0DB389CEB5F}" dt="2024-04-18T14:55:10.067" v="6"/>
      <pc:docMkLst>
        <pc:docMk/>
      </pc:docMkLst>
      <pc:sldChg chg="addSp delSp modSp">
        <pc:chgData name="WALENTYNOWICZ Barbara (SG)" userId="S::barbara.walentynowicz@ec.europa.eu::33be5bb4-a751-4861-bb35-010616a84925" providerId="AD" clId="Web-{A9B80D07-D94D-2D65-4B2B-C0DB389CEB5F}" dt="2024-04-18T14:54:56.192" v="3"/>
        <pc:sldMkLst>
          <pc:docMk/>
          <pc:sldMk cId="2680623701" sldId="285"/>
        </pc:sldMkLst>
        <pc:picChg chg="add del mod">
          <ac:chgData name="WALENTYNOWICZ Barbara (SG)" userId="S::barbara.walentynowicz@ec.europa.eu::33be5bb4-a751-4861-bb35-010616a84925" providerId="AD" clId="Web-{A9B80D07-D94D-2D65-4B2B-C0DB389CEB5F}" dt="2024-04-18T14:54:49.582" v="1"/>
          <ac:picMkLst>
            <pc:docMk/>
            <pc:sldMk cId="2680623701" sldId="285"/>
            <ac:picMk id="8" creationId="{60BB6B9B-B058-C805-8998-DF895630A3B7}"/>
          </ac:picMkLst>
        </pc:picChg>
        <pc:picChg chg="add del mod">
          <ac:chgData name="WALENTYNOWICZ Barbara (SG)" userId="S::barbara.walentynowicz@ec.europa.eu::33be5bb4-a751-4861-bb35-010616a84925" providerId="AD" clId="Web-{A9B80D07-D94D-2D65-4B2B-C0DB389CEB5F}" dt="2024-04-18T14:54:56.192" v="3"/>
          <ac:picMkLst>
            <pc:docMk/>
            <pc:sldMk cId="2680623701" sldId="285"/>
            <ac:picMk id="10" creationId="{A0252AC9-E9C9-51BC-BB84-450BC9F462E6}"/>
          </ac:picMkLst>
        </pc:picChg>
      </pc:sldChg>
      <pc:sldChg chg="addSp delSp modSp new">
        <pc:chgData name="WALENTYNOWICZ Barbara (SG)" userId="S::barbara.walentynowicz@ec.europa.eu::33be5bb4-a751-4861-bb35-010616a84925" providerId="AD" clId="Web-{A9B80D07-D94D-2D65-4B2B-C0DB389CEB5F}" dt="2024-04-18T14:55:10.067" v="6"/>
        <pc:sldMkLst>
          <pc:docMk/>
          <pc:sldMk cId="1510844370" sldId="425"/>
        </pc:sldMkLst>
        <pc:picChg chg="add del mod">
          <ac:chgData name="WALENTYNOWICZ Barbara (SG)" userId="S::barbara.walentynowicz@ec.europa.eu::33be5bb4-a751-4861-bb35-010616a84925" providerId="AD" clId="Web-{A9B80D07-D94D-2D65-4B2B-C0DB389CEB5F}" dt="2024-04-18T14:55:10.067" v="6"/>
          <ac:picMkLst>
            <pc:docMk/>
            <pc:sldMk cId="1510844370" sldId="425"/>
            <ac:picMk id="4" creationId="{D1F9D2B6-5CBD-B558-B4E1-1FF67A137FDF}"/>
          </ac:picMkLst>
        </pc:picChg>
      </pc:sldChg>
    </pc:docChg>
  </pc:docChgLst>
  <pc:docChgLst>
    <pc:chgData name="WALENTYNOWICZ Barbara (SG)" userId="S::barbara.walentynowicz@ec.europa.eu::33be5bb4-a751-4861-bb35-010616a84925" providerId="AD" clId="Web-{24080E9C-C409-23BD-8D38-62B78ACD6D42}"/>
    <pc:docChg chg="modSld">
      <pc:chgData name="WALENTYNOWICZ Barbara (SG)" userId="S::barbara.walentynowicz@ec.europa.eu::33be5bb4-a751-4861-bb35-010616a84925" providerId="AD" clId="Web-{24080E9C-C409-23BD-8D38-62B78ACD6D42}" dt="2024-04-12T14:06:25.719" v="0" actId="20577"/>
      <pc:docMkLst>
        <pc:docMk/>
      </pc:docMkLst>
      <pc:sldChg chg="modSp">
        <pc:chgData name="WALENTYNOWICZ Barbara (SG)" userId="S::barbara.walentynowicz@ec.europa.eu::33be5bb4-a751-4861-bb35-010616a84925" providerId="AD" clId="Web-{24080E9C-C409-23BD-8D38-62B78ACD6D42}" dt="2024-04-12T14:06:25.719" v="0" actId="20577"/>
        <pc:sldMkLst>
          <pc:docMk/>
          <pc:sldMk cId="2680623701" sldId="285"/>
        </pc:sldMkLst>
        <pc:spChg chg="mod">
          <ac:chgData name="WALENTYNOWICZ Barbara (SG)" userId="S::barbara.walentynowicz@ec.europa.eu::33be5bb4-a751-4861-bb35-010616a84925" providerId="AD" clId="Web-{24080E9C-C409-23BD-8D38-62B78ACD6D42}" dt="2024-04-12T14:06:25.719" v="0" actId="20577"/>
          <ac:spMkLst>
            <pc:docMk/>
            <pc:sldMk cId="2680623701" sldId="285"/>
            <ac:spMk id="2" creationId="{E816BB82-F2E2-F02C-5446-D9674A29985B}"/>
          </ac:spMkLst>
        </pc:spChg>
      </pc:sldChg>
    </pc:docChg>
  </pc:docChgLst>
  <pc:docChgLst>
    <pc:chgData name="WALENTYNOWICZ Barbara (SG)" userId="S::barbara.walentynowicz@ec.europa.eu::33be5bb4-a751-4861-bb35-010616a84925" providerId="AD" clId="Web-{32FA4D1D-2B36-37C8-3353-5C286AB786A3}"/>
    <pc:docChg chg="modSld">
      <pc:chgData name="WALENTYNOWICZ Barbara (SG)" userId="S::barbara.walentynowicz@ec.europa.eu::33be5bb4-a751-4861-bb35-010616a84925" providerId="AD" clId="Web-{32FA4D1D-2B36-37C8-3353-5C286AB786A3}" dt="2024-04-19T13:36:57.222" v="17" actId="1076"/>
      <pc:docMkLst>
        <pc:docMk/>
      </pc:docMkLst>
      <pc:sldChg chg="modSp">
        <pc:chgData name="WALENTYNOWICZ Barbara (SG)" userId="S::barbara.walentynowicz@ec.europa.eu::33be5bb4-a751-4861-bb35-010616a84925" providerId="AD" clId="Web-{32FA4D1D-2B36-37C8-3353-5C286AB786A3}" dt="2024-04-19T13:36:57.222" v="17" actId="1076"/>
        <pc:sldMkLst>
          <pc:docMk/>
          <pc:sldMk cId="3011142405" sldId="413"/>
        </pc:sldMkLst>
        <pc:spChg chg="mod">
          <ac:chgData name="WALENTYNOWICZ Barbara (SG)" userId="S::barbara.walentynowicz@ec.europa.eu::33be5bb4-a751-4861-bb35-010616a84925" providerId="AD" clId="Web-{32FA4D1D-2B36-37C8-3353-5C286AB786A3}" dt="2024-04-19T13:36:55.894" v="16" actId="20577"/>
          <ac:spMkLst>
            <pc:docMk/>
            <pc:sldMk cId="3011142405" sldId="413"/>
            <ac:spMk id="2" creationId="{9D245B77-7676-3CD6-A32A-D343F464C245}"/>
          </ac:spMkLst>
        </pc:spChg>
        <pc:picChg chg="mod">
          <ac:chgData name="WALENTYNOWICZ Barbara (SG)" userId="S::barbara.walentynowicz@ec.europa.eu::33be5bb4-a751-4861-bb35-010616a84925" providerId="AD" clId="Web-{32FA4D1D-2B36-37C8-3353-5C286AB786A3}" dt="2024-04-19T13:36:57.222" v="17" actId="1076"/>
          <ac:picMkLst>
            <pc:docMk/>
            <pc:sldMk cId="3011142405" sldId="413"/>
            <ac:picMk id="6" creationId="{7CF56021-93A5-6833-8A21-B0EA44FFF0A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citizens-initiative.europa.eu/news/citizencentral-podcast_en" TargetMode="External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hyperlink" Target="https://ec.europa.eu/newsroom/ecif/newsletter-archives/view/service/1501" TargetMode="External"/><Relationship Id="rId21" Type="http://schemas.openxmlformats.org/officeDocument/2006/relationships/image" Target="../media/image60.png"/><Relationship Id="rId7" Type="http://schemas.openxmlformats.org/officeDocument/2006/relationships/hyperlink" Target="https://europa.eu/citizens-initiative/how-it-works/implementation-national-level_en" TargetMode="External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hyperlink" Target="https://citizens-initiative-forum.europa.eu/" TargetMode="Externa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hyperlink" Target="https://citizens-initiative.europa.eu/_en" TargetMode="External"/><Relationship Id="rId6" Type="http://schemas.openxmlformats.org/officeDocument/2006/relationships/hyperlink" Target="https://europa.eu/citizens-initiative/eci-ambassadors_en" TargetMode="External"/><Relationship Id="rId11" Type="http://schemas.openxmlformats.org/officeDocument/2006/relationships/image" Target="../media/image50.png"/><Relationship Id="rId5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15" Type="http://schemas.openxmlformats.org/officeDocument/2006/relationships/image" Target="../media/image54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hyperlink" Target="https://citizens-initiative.europa.eu/eci-school_en" TargetMode="External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6.png"/><Relationship Id="rId18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3" Type="http://schemas.openxmlformats.org/officeDocument/2006/relationships/hyperlink" Target="https://citizens-initiative.europa.eu/_en" TargetMode="External"/><Relationship Id="rId21" Type="http://schemas.openxmlformats.org/officeDocument/2006/relationships/hyperlink" Target="https://europa.eu/citizens-initiative/eci-ambassadors_en" TargetMode="External"/><Relationship Id="rId7" Type="http://schemas.openxmlformats.org/officeDocument/2006/relationships/image" Target="../media/image52.png"/><Relationship Id="rId12" Type="http://schemas.openxmlformats.org/officeDocument/2006/relationships/hyperlink" Target="https://citizens-initiative.europa.eu/eci-school_en" TargetMode="External"/><Relationship Id="rId17" Type="http://schemas.openxmlformats.org/officeDocument/2006/relationships/image" Target="../media/image59.svg"/><Relationship Id="rId2" Type="http://schemas.openxmlformats.org/officeDocument/2006/relationships/image" Target="../media/image49.svg"/><Relationship Id="rId16" Type="http://schemas.openxmlformats.org/officeDocument/2006/relationships/image" Target="../media/image58.png"/><Relationship Id="rId20" Type="http://schemas.openxmlformats.org/officeDocument/2006/relationships/image" Target="../media/image61.svg"/><Relationship Id="rId1" Type="http://schemas.openxmlformats.org/officeDocument/2006/relationships/image" Target="../media/image48.png"/><Relationship Id="rId6" Type="http://schemas.openxmlformats.org/officeDocument/2006/relationships/hyperlink" Target="https://citizens-initiative-forum.europa.eu/" TargetMode="External"/><Relationship Id="rId11" Type="http://schemas.openxmlformats.org/officeDocument/2006/relationships/image" Target="../media/image55.svg"/><Relationship Id="rId5" Type="http://schemas.openxmlformats.org/officeDocument/2006/relationships/image" Target="../media/image51.svg"/><Relationship Id="rId15" Type="http://schemas.openxmlformats.org/officeDocument/2006/relationships/hyperlink" Target="https://citizens-initiative.europa.eu/news/citizencentral-podcast_en" TargetMode="External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openxmlformats.org/officeDocument/2006/relationships/image" Target="../media/image50.png"/><Relationship Id="rId9" Type="http://schemas.openxmlformats.org/officeDocument/2006/relationships/hyperlink" Target="https://ec.europa.eu/newsroom/ecif/newsletter-archives/view/service/1501" TargetMode="External"/><Relationship Id="rId14" Type="http://schemas.openxmlformats.org/officeDocument/2006/relationships/image" Target="../media/image57.svg"/><Relationship Id="rId22" Type="http://schemas.openxmlformats.org/officeDocument/2006/relationships/hyperlink" Target="https://europa.eu/citizens-initiative/how-it-works/implementation-national-level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FA85C5-6C54-42F4-B396-7961757696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5C729BF-976D-48D5-BFAA-28E0F1026B5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baseline="0">
              <a:latin typeface="EC Square Sans Pro" panose="02000506040000020004"/>
            </a:rPr>
            <a:t>ECI website</a:t>
          </a:r>
          <a:r>
            <a:rPr lang="en-IE" baseline="0">
              <a:latin typeface="EC Square Sans Pro" panose="02000506040000020004"/>
            </a:rPr>
            <a:t> </a:t>
          </a:r>
          <a:r>
            <a:rPr lang="en-IE" baseline="0">
              <a:latin typeface="EC Square Sans Pro" panose="02000506040000020004"/>
              <a:hlinkClick xmlns:r="http://schemas.openxmlformats.org/officeDocument/2006/relationships" r:id="rId1"/>
            </a:rPr>
            <a:t>https://citizens-initiative.europa.eu</a:t>
          </a:r>
          <a:r>
            <a:rPr lang="en-IE" baseline="0">
              <a:latin typeface="EC Square Sans Pro" panose="02000506040000020004"/>
            </a:rPr>
            <a:t> </a:t>
          </a:r>
          <a:endParaRPr lang="en-US">
            <a:latin typeface="EC Square Sans Pro" panose="02000506040000020004"/>
          </a:endParaRPr>
        </a:p>
      </dgm:t>
    </dgm:pt>
    <dgm:pt modelId="{2E17B427-A30E-41E1-862A-E4646AF1C7B1}" type="parTrans" cxnId="{B740BD43-4CF4-4DBB-950A-788D44636488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A51C7B56-90FB-4FF3-A8B5-2C99DAEA77AA}" type="sibTrans" cxnId="{B740BD43-4CF4-4DBB-950A-788D44636488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16B47854-89B9-4156-AC43-34D474922F6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baseline="0">
              <a:latin typeface="EC Square Sans Pro" panose="02000506040000020004"/>
            </a:rPr>
            <a:t>ECI Forum </a:t>
          </a:r>
          <a:r>
            <a:rPr lang="en-IE" baseline="0" err="1">
              <a:latin typeface="EC Square Sans Pro" panose="02000506040000020004"/>
            </a:rPr>
            <a:t>websitE</a:t>
          </a:r>
          <a:r>
            <a:rPr lang="en-IE" baseline="0">
              <a:latin typeface="EC Square Sans Pro" panose="02000506040000020004"/>
            </a:rPr>
            <a:t> </a:t>
          </a:r>
          <a:r>
            <a:rPr lang="en-IE" baseline="0">
              <a:latin typeface="EC Square Sans Pro" panose="02000506040000020004"/>
              <a:hlinkClick xmlns:r="http://schemas.openxmlformats.org/officeDocument/2006/relationships" r:id="rId2"/>
            </a:rPr>
            <a:t>https://citizens-initiative-forum.europa.eu</a:t>
          </a:r>
          <a:r>
            <a:rPr lang="en-IE" baseline="0">
              <a:latin typeface="EC Square Sans Pro" panose="02000506040000020004"/>
            </a:rPr>
            <a:t> </a:t>
          </a:r>
          <a:endParaRPr lang="en-US">
            <a:latin typeface="EC Square Sans Pro" panose="02000506040000020004"/>
          </a:endParaRPr>
        </a:p>
      </dgm:t>
    </dgm:pt>
    <dgm:pt modelId="{A5C5FFAE-3944-4CD8-9688-08A033867F5E}" type="parTrans" cxnId="{C74B6188-D657-4CAD-98C2-B5761E48C586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DF52CBC1-BE06-44DA-B0E4-05AD8677A93D}" type="sibTrans" cxnId="{C74B6188-D657-4CAD-98C2-B5761E48C586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DBE5E6A4-1411-4968-9DB2-7E5F468D975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baseline="0">
              <a:latin typeface="EC Square Sans Pro" panose="02000506040000020004"/>
            </a:rPr>
            <a:t>monthly newsletter </a:t>
          </a:r>
          <a:r>
            <a:rPr lang="en-IE" baseline="0">
              <a:latin typeface="EC Square Sans Pro" panose="02000506040000020004"/>
            </a:rPr>
            <a:t>(EN</a:t>
          </a:r>
          <a:r>
            <a:rPr lang="pl-PL" baseline="0"/>
            <a:t>+ 23 </a:t>
          </a:r>
          <a:r>
            <a:rPr lang="en-US" baseline="0">
              <a:latin typeface="EC Square Sans Pro" panose="02000506040000020004"/>
            </a:rPr>
            <a:t>EU </a:t>
          </a:r>
          <a:r>
            <a:rPr lang="pl-PL" baseline="0"/>
            <a:t>languages</a:t>
          </a:r>
          <a:r>
            <a:rPr lang="en-IE" baseline="0">
              <a:latin typeface="EC Square Sans Pro" panose="02000506040000020004"/>
            </a:rPr>
            <a:t>) </a:t>
          </a:r>
          <a:r>
            <a:rPr lang="en-IE" baseline="0">
              <a:latin typeface="EC Square Sans Pro" panose="02000506040000020004"/>
              <a:hlinkClick xmlns:r="http://schemas.openxmlformats.org/officeDocument/2006/relationships" r:id="rId3"/>
            </a:rPr>
            <a:t>https://ec.europa.eu/newsroom/ecif/newsletter-archives/view/service/1501</a:t>
          </a:r>
          <a:endParaRPr lang="en-US">
            <a:latin typeface="EC Square Sans Pro" panose="02000506040000020004"/>
          </a:endParaRPr>
        </a:p>
      </dgm:t>
    </dgm:pt>
    <dgm:pt modelId="{CBA17E3B-2353-4157-8973-920C1CD1D690}" type="parTrans" cxnId="{E0E35A5B-6F97-44BD-AF34-12057DB4D993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7554B07D-2675-498B-BE2C-90E45C78F2D7}" type="sibTrans" cxnId="{E0E35A5B-6F97-44BD-AF34-12057DB4D993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D27028EB-373F-4413-9D57-895A91249181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IE" b="1" baseline="0">
              <a:latin typeface="EC Square Sans Pro" panose="02000506040000020004"/>
            </a:rPr>
            <a:t>ECI EDUCATIONAL TOOLKIT </a:t>
          </a:r>
          <a:r>
            <a:rPr lang="en-IE" baseline="0">
              <a:hlinkClick xmlns:r="http://schemas.openxmlformats.org/officeDocument/2006/relationships" r:id="rId4"/>
            </a:rPr>
            <a:t>https://citizens-initiative.europa.eu/eci-school_en</a:t>
          </a:r>
          <a:endParaRPr lang="en-IE"/>
        </a:p>
      </dgm:t>
    </dgm:pt>
    <dgm:pt modelId="{A765A403-755F-4AC0-8CA3-EA25459E3284}" type="parTrans" cxnId="{FC274C71-7A5C-40D8-9F32-9436646C42E5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ED45AD4D-2749-43A4-B00F-411806B72E3C}" type="sibTrans" cxnId="{FC274C71-7A5C-40D8-9F32-9436646C42E5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368168C2-4D20-4AB6-B6F5-577E97A847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l-PL" b="1" baseline="0"/>
            <a:t>FB grou</a:t>
          </a:r>
          <a:r>
            <a:rPr lang="en-US" b="1" baseline="0">
              <a:latin typeface="EC Square Sans Pro" panose="02000506040000020004"/>
            </a:rPr>
            <a:t>P</a:t>
          </a:r>
          <a:r>
            <a:rPr lang="pl-PL" baseline="0"/>
            <a:t> </a:t>
          </a:r>
          <a:r>
            <a:rPr lang="en-GB" u="sng" baseline="0">
              <a:latin typeface="EC Square Sans Pro" panose="02000506040000020004"/>
              <a:hlinkClick xmlns:r="http://schemas.openxmlformats.org/officeDocument/2006/relationships" r:id="rId5"/>
            </a:rPr>
            <a:t>https://www.facebook.com/groups/eciofficialgroup</a:t>
          </a:r>
          <a:endParaRPr lang="en-US">
            <a:latin typeface="EC Square Sans Pro" panose="02000506040000020004"/>
          </a:endParaRPr>
        </a:p>
      </dgm:t>
    </dgm:pt>
    <dgm:pt modelId="{040FD717-A315-4FEE-81DE-5ABD5C74481D}" type="parTrans" cxnId="{90F8A93B-CAA3-4075-811B-B3DAF3F615E1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847A40BA-0B1F-4E92-91C2-2C9771D57AE9}" type="sibTrans" cxnId="{90F8A93B-CAA3-4075-811B-B3DAF3F615E1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43C65FD1-72E7-4814-866C-408CD9A73A0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baseline="0">
              <a:latin typeface="EC Square Sans Pro" panose="02000506040000020004"/>
            </a:rPr>
            <a:t>Local contacts</a:t>
          </a:r>
        </a:p>
        <a:p>
          <a:pPr>
            <a:lnSpc>
              <a:spcPct val="100000"/>
            </a:lnSpc>
            <a:defRPr cap="all"/>
          </a:pPr>
          <a:r>
            <a:rPr lang="en-IE" baseline="0">
              <a:latin typeface="EC Square Sans Pro" panose="02000506040000020004"/>
            </a:rPr>
            <a:t> </a:t>
          </a:r>
          <a:r>
            <a:rPr lang="en-IE" baseline="0">
              <a:latin typeface="EC Square Sans Pro" panose="02000506040000020004"/>
              <a:hlinkClick xmlns:r="http://schemas.openxmlformats.org/officeDocument/2006/relationships" r:id="rId6"/>
            </a:rPr>
            <a:t>ECI Ambassadors</a:t>
          </a:r>
          <a:r>
            <a:rPr lang="en-IE" baseline="0">
              <a:latin typeface="EC Square Sans Pro" panose="02000506040000020004"/>
            </a:rPr>
            <a:t> &amp; </a:t>
          </a:r>
          <a:r>
            <a:rPr lang="en-IE" baseline="0">
              <a:latin typeface="EC Square Sans Pro" panose="02000506040000020004"/>
              <a:hlinkClick xmlns:r="http://schemas.openxmlformats.org/officeDocument/2006/relationships" r:id="rId7"/>
            </a:rPr>
            <a:t>National Contact Points</a:t>
          </a:r>
          <a:r>
            <a:rPr lang="en-IE" baseline="0">
              <a:latin typeface="EC Square Sans Pro" panose="02000506040000020004"/>
            </a:rPr>
            <a:t> </a:t>
          </a:r>
          <a:endParaRPr lang="en-US">
            <a:latin typeface="EC Square Sans Pro" panose="02000506040000020004"/>
          </a:endParaRPr>
        </a:p>
      </dgm:t>
    </dgm:pt>
    <dgm:pt modelId="{C9455CA4-861D-442B-A19F-0DA13E9DDD45}" type="parTrans" cxnId="{D848E7C0-8DA1-41DA-B7CB-66ADE35E45CA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D72AD5AD-6DBE-4675-B804-629316CDF7A4}" type="sibTrans" cxnId="{D848E7C0-8DA1-41DA-B7CB-66ADE35E45CA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B959ECD9-7465-471D-9974-16BFC4A1DB3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baseline="0" err="1">
              <a:latin typeface="EC Square Sans Pro" panose="02000506040000020004"/>
            </a:rPr>
            <a:t>CitizenCentral</a:t>
          </a:r>
          <a:r>
            <a:rPr lang="en-IE" b="1" baseline="0">
              <a:latin typeface="EC Square Sans Pro" panose="02000506040000020004"/>
            </a:rPr>
            <a:t> Podcast</a:t>
          </a:r>
          <a:r>
            <a:rPr lang="en-IE" baseline="0">
              <a:latin typeface="EC Square Sans Pro" panose="02000506040000020004"/>
            </a:rPr>
            <a:t> </a:t>
          </a:r>
          <a:r>
            <a:rPr lang="en-IE" baseline="0">
              <a:latin typeface="EC Square Sans Pro" panose="02000506040000020004"/>
              <a:hlinkClick xmlns:r="http://schemas.openxmlformats.org/officeDocument/2006/relationships" r:id="rId8"/>
            </a:rPr>
            <a:t>https://citizens-initiative.europa.eu/news/citizencentral-podcast_en</a:t>
          </a:r>
          <a:r>
            <a:rPr lang="en-IE" baseline="0">
              <a:latin typeface="EC Square Sans Pro" panose="02000506040000020004"/>
            </a:rPr>
            <a:t> </a:t>
          </a:r>
          <a:endParaRPr lang="en-US">
            <a:latin typeface="EC Square Sans Pro" panose="02000506040000020004"/>
          </a:endParaRPr>
        </a:p>
      </dgm:t>
    </dgm:pt>
    <dgm:pt modelId="{FF9D3877-1D45-49E1-B3C5-EDA749FBA71F}" type="parTrans" cxnId="{87869E3D-7228-412C-99A3-9DCF9EECDAA6}">
      <dgm:prSet/>
      <dgm:spPr/>
      <dgm:t>
        <a:bodyPr/>
        <a:lstStyle/>
        <a:p>
          <a:endParaRPr lang="en-US"/>
        </a:p>
      </dgm:t>
    </dgm:pt>
    <dgm:pt modelId="{0442FB89-8A8E-4574-89B2-BFEE5AF69CA3}" type="sibTrans" cxnId="{87869E3D-7228-412C-99A3-9DCF9EECDAA6}">
      <dgm:prSet/>
      <dgm:spPr/>
      <dgm:t>
        <a:bodyPr/>
        <a:lstStyle/>
        <a:p>
          <a:endParaRPr lang="en-US"/>
        </a:p>
      </dgm:t>
    </dgm:pt>
    <dgm:pt modelId="{F0DE5AE3-AC5E-4649-9453-3A2543718BD9}" type="pres">
      <dgm:prSet presAssocID="{63FA85C5-6C54-42F4-B396-796175769678}" presName="root" presStyleCnt="0">
        <dgm:presLayoutVars>
          <dgm:dir/>
          <dgm:resizeHandles val="exact"/>
        </dgm:presLayoutVars>
      </dgm:prSet>
      <dgm:spPr/>
    </dgm:pt>
    <dgm:pt modelId="{58420C70-FDCC-42AF-A82E-330519BFB8AC}" type="pres">
      <dgm:prSet presAssocID="{15C729BF-976D-48D5-BFAA-28E0F1026B5E}" presName="compNode" presStyleCnt="0"/>
      <dgm:spPr/>
    </dgm:pt>
    <dgm:pt modelId="{E3161A05-F735-4AD4-9367-35E16C74D52A}" type="pres">
      <dgm:prSet presAssocID="{15C729BF-976D-48D5-BFAA-28E0F1026B5E}" presName="iconBgRect" presStyleLbl="bgShp" presStyleIdx="0" presStyleCnt="7"/>
      <dgm:spPr/>
    </dgm:pt>
    <dgm:pt modelId="{5EB32B01-1B86-40A8-8F11-BBE052C48D44}" type="pres">
      <dgm:prSet presAssocID="{15C729BF-976D-48D5-BFAA-28E0F1026B5E}" presName="iconRect" presStyleLbl="node1" presStyleIdx="0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BCE84A4-0EBD-4DFF-848D-BB2F2ECF7D86}" type="pres">
      <dgm:prSet presAssocID="{15C729BF-976D-48D5-BFAA-28E0F1026B5E}" presName="spaceRect" presStyleCnt="0"/>
      <dgm:spPr/>
    </dgm:pt>
    <dgm:pt modelId="{B4A99F8D-DA5F-4B25-96F4-F5023A77CA62}" type="pres">
      <dgm:prSet presAssocID="{15C729BF-976D-48D5-BFAA-28E0F1026B5E}" presName="textRect" presStyleLbl="revTx" presStyleIdx="0" presStyleCnt="7">
        <dgm:presLayoutVars>
          <dgm:chMax val="1"/>
          <dgm:chPref val="1"/>
        </dgm:presLayoutVars>
      </dgm:prSet>
      <dgm:spPr/>
    </dgm:pt>
    <dgm:pt modelId="{32FB464A-8D7D-4137-B6FD-3974C7ABF6B3}" type="pres">
      <dgm:prSet presAssocID="{A51C7B56-90FB-4FF3-A8B5-2C99DAEA77AA}" presName="sibTrans" presStyleCnt="0"/>
      <dgm:spPr/>
    </dgm:pt>
    <dgm:pt modelId="{77C8DB22-59F2-494A-8CDD-A244EFAB42C2}" type="pres">
      <dgm:prSet presAssocID="{16B47854-89B9-4156-AC43-34D474922F6D}" presName="compNode" presStyleCnt="0"/>
      <dgm:spPr/>
    </dgm:pt>
    <dgm:pt modelId="{A2D11FBB-B08A-4AA5-9A56-CB192B6AF451}" type="pres">
      <dgm:prSet presAssocID="{16B47854-89B9-4156-AC43-34D474922F6D}" presName="iconBgRect" presStyleLbl="bgShp" presStyleIdx="1" presStyleCnt="7"/>
      <dgm:spPr/>
    </dgm:pt>
    <dgm:pt modelId="{BC198591-79E6-4142-B6B2-A54C32B3FD4F}" type="pres">
      <dgm:prSet presAssocID="{16B47854-89B9-4156-AC43-34D474922F6D}" presName="iconRect" presStyleLbl="node1" presStyleIdx="1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1E4B0E95-D39D-4B6F-BC0E-2E8791919ABD}" type="pres">
      <dgm:prSet presAssocID="{16B47854-89B9-4156-AC43-34D474922F6D}" presName="spaceRect" presStyleCnt="0"/>
      <dgm:spPr/>
    </dgm:pt>
    <dgm:pt modelId="{1EEBFFD4-84D9-451E-8D5A-92D23527FC55}" type="pres">
      <dgm:prSet presAssocID="{16B47854-89B9-4156-AC43-34D474922F6D}" presName="textRect" presStyleLbl="revTx" presStyleIdx="1" presStyleCnt="7">
        <dgm:presLayoutVars>
          <dgm:chMax val="1"/>
          <dgm:chPref val="1"/>
        </dgm:presLayoutVars>
      </dgm:prSet>
      <dgm:spPr/>
    </dgm:pt>
    <dgm:pt modelId="{898F54AE-254D-4313-A091-60FE292867CD}" type="pres">
      <dgm:prSet presAssocID="{DF52CBC1-BE06-44DA-B0E4-05AD8677A93D}" presName="sibTrans" presStyleCnt="0"/>
      <dgm:spPr/>
    </dgm:pt>
    <dgm:pt modelId="{D95FAE26-BD60-4D09-882B-D462C89F05D2}" type="pres">
      <dgm:prSet presAssocID="{DBE5E6A4-1411-4968-9DB2-7E5F468D9758}" presName="compNode" presStyleCnt="0"/>
      <dgm:spPr/>
    </dgm:pt>
    <dgm:pt modelId="{1C61C415-2823-424F-A179-4E3A2B72F838}" type="pres">
      <dgm:prSet presAssocID="{DBE5E6A4-1411-4968-9DB2-7E5F468D9758}" presName="iconBgRect" presStyleLbl="bgShp" presStyleIdx="2" presStyleCnt="7"/>
      <dgm:spPr/>
    </dgm:pt>
    <dgm:pt modelId="{37220BE6-A737-4F20-B0FF-F6D708A62489}" type="pres">
      <dgm:prSet presAssocID="{DBE5E6A4-1411-4968-9DB2-7E5F468D9758}" presName="iconRect" presStyleLbl="node1" presStyleIdx="2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FF4433F-CDE1-46D4-A680-32AD3594FA11}" type="pres">
      <dgm:prSet presAssocID="{DBE5E6A4-1411-4968-9DB2-7E5F468D9758}" presName="spaceRect" presStyleCnt="0"/>
      <dgm:spPr/>
    </dgm:pt>
    <dgm:pt modelId="{11AFFA97-CCAC-4C25-8B00-6DF9A90AFD30}" type="pres">
      <dgm:prSet presAssocID="{DBE5E6A4-1411-4968-9DB2-7E5F468D9758}" presName="textRect" presStyleLbl="revTx" presStyleIdx="2" presStyleCnt="7" custScaleX="129974">
        <dgm:presLayoutVars>
          <dgm:chMax val="1"/>
          <dgm:chPref val="1"/>
        </dgm:presLayoutVars>
      </dgm:prSet>
      <dgm:spPr/>
    </dgm:pt>
    <dgm:pt modelId="{8A39FD3E-72AD-4E88-9C86-103D63696C2D}" type="pres">
      <dgm:prSet presAssocID="{7554B07D-2675-498B-BE2C-90E45C78F2D7}" presName="sibTrans" presStyleCnt="0"/>
      <dgm:spPr/>
    </dgm:pt>
    <dgm:pt modelId="{237020CF-0206-4627-8555-69FBD286A3B2}" type="pres">
      <dgm:prSet presAssocID="{D27028EB-373F-4413-9D57-895A91249181}" presName="compNode" presStyleCnt="0"/>
      <dgm:spPr/>
    </dgm:pt>
    <dgm:pt modelId="{D18826C4-C28D-4345-937A-5A7B7F74B1EA}" type="pres">
      <dgm:prSet presAssocID="{D27028EB-373F-4413-9D57-895A91249181}" presName="iconBgRect" presStyleLbl="bgShp" presStyleIdx="3" presStyleCnt="7"/>
      <dgm:spPr/>
    </dgm:pt>
    <dgm:pt modelId="{AA52C362-5D80-4A1E-AB0E-D900864C24A9}" type="pres">
      <dgm:prSet presAssocID="{D27028EB-373F-4413-9D57-895A91249181}" presName="iconRect" presStyleLbl="node1" presStyleIdx="3" presStyleCnt="7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EC8B9839-E525-4BA9-81A5-C8954B19F65A}" type="pres">
      <dgm:prSet presAssocID="{D27028EB-373F-4413-9D57-895A91249181}" presName="spaceRect" presStyleCnt="0"/>
      <dgm:spPr/>
    </dgm:pt>
    <dgm:pt modelId="{EA61BDCB-5F3B-44C6-A1C0-9BC3729EDB6A}" type="pres">
      <dgm:prSet presAssocID="{D27028EB-373F-4413-9D57-895A91249181}" presName="textRect" presStyleLbl="revTx" presStyleIdx="3" presStyleCnt="7" custScaleX="133703">
        <dgm:presLayoutVars>
          <dgm:chMax val="1"/>
          <dgm:chPref val="1"/>
        </dgm:presLayoutVars>
      </dgm:prSet>
      <dgm:spPr/>
    </dgm:pt>
    <dgm:pt modelId="{ED9D1343-F5D2-496C-8944-68319FC2888A}" type="pres">
      <dgm:prSet presAssocID="{ED45AD4D-2749-43A4-B00F-411806B72E3C}" presName="sibTrans" presStyleCnt="0"/>
      <dgm:spPr/>
    </dgm:pt>
    <dgm:pt modelId="{AB367914-C43D-40B0-8508-46C126956F03}" type="pres">
      <dgm:prSet presAssocID="{B959ECD9-7465-471D-9974-16BFC4A1DB3C}" presName="compNode" presStyleCnt="0"/>
      <dgm:spPr/>
    </dgm:pt>
    <dgm:pt modelId="{08EFE1CF-5CD9-4995-97D7-5CE37BA40CB8}" type="pres">
      <dgm:prSet presAssocID="{B959ECD9-7465-471D-9974-16BFC4A1DB3C}" presName="iconBgRect" presStyleLbl="bgShp" presStyleIdx="4" presStyleCnt="7"/>
      <dgm:spPr/>
    </dgm:pt>
    <dgm:pt modelId="{3F9FAD95-627D-4FBE-A93D-A3AC8F0B73E4}" type="pres">
      <dgm:prSet presAssocID="{B959ECD9-7465-471D-9974-16BFC4A1DB3C}" presName="iconRect" presStyleLbl="node1" presStyleIdx="4" presStyleCnt="7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986595F-FD72-4746-BFEC-E5C668506844}" type="pres">
      <dgm:prSet presAssocID="{B959ECD9-7465-471D-9974-16BFC4A1DB3C}" presName="spaceRect" presStyleCnt="0"/>
      <dgm:spPr/>
    </dgm:pt>
    <dgm:pt modelId="{C01D3028-7100-4685-A132-FDB4C5258605}" type="pres">
      <dgm:prSet presAssocID="{B959ECD9-7465-471D-9974-16BFC4A1DB3C}" presName="textRect" presStyleLbl="revTx" presStyleIdx="4" presStyleCnt="7" custScaleX="133703">
        <dgm:presLayoutVars>
          <dgm:chMax val="1"/>
          <dgm:chPref val="1"/>
        </dgm:presLayoutVars>
      </dgm:prSet>
      <dgm:spPr/>
    </dgm:pt>
    <dgm:pt modelId="{0204B0AB-9272-4E9B-8E59-76D49CD84FE6}" type="pres">
      <dgm:prSet presAssocID="{0442FB89-8A8E-4574-89B2-BFEE5AF69CA3}" presName="sibTrans" presStyleCnt="0"/>
      <dgm:spPr/>
    </dgm:pt>
    <dgm:pt modelId="{7EDB8A9D-1B44-410E-A0A5-8AE949EEFA55}" type="pres">
      <dgm:prSet presAssocID="{368168C2-4D20-4AB6-B6F5-577E97A847AE}" presName="compNode" presStyleCnt="0"/>
      <dgm:spPr/>
    </dgm:pt>
    <dgm:pt modelId="{2D72B56C-5F20-4DF5-8D2E-A9FEF5D2800B}" type="pres">
      <dgm:prSet presAssocID="{368168C2-4D20-4AB6-B6F5-577E97A847AE}" presName="iconBgRect" presStyleLbl="bgShp" presStyleIdx="5" presStyleCnt="7"/>
      <dgm:spPr/>
    </dgm:pt>
    <dgm:pt modelId="{70458C7F-0CFC-437C-85FA-779348E16E21}" type="pres">
      <dgm:prSet presAssocID="{368168C2-4D20-4AB6-B6F5-577E97A847AE}" presName="iconRect" presStyleLbl="node1" presStyleIdx="5" presStyleCnt="7"/>
      <dgm:spPr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A715DC81-F6B8-4F8D-AD77-2598FBD6BD9E}" type="pres">
      <dgm:prSet presAssocID="{368168C2-4D20-4AB6-B6F5-577E97A847AE}" presName="spaceRect" presStyleCnt="0"/>
      <dgm:spPr/>
    </dgm:pt>
    <dgm:pt modelId="{1CAF429F-CB93-4EF4-B0FE-AC628462FF4D}" type="pres">
      <dgm:prSet presAssocID="{368168C2-4D20-4AB6-B6F5-577E97A847AE}" presName="textRect" presStyleLbl="revTx" presStyleIdx="5" presStyleCnt="7" custScaleX="116210">
        <dgm:presLayoutVars>
          <dgm:chMax val="1"/>
          <dgm:chPref val="1"/>
        </dgm:presLayoutVars>
      </dgm:prSet>
      <dgm:spPr/>
    </dgm:pt>
    <dgm:pt modelId="{9E0ED2D4-5012-40D9-9F5E-2CE1216876B0}" type="pres">
      <dgm:prSet presAssocID="{847A40BA-0B1F-4E92-91C2-2C9771D57AE9}" presName="sibTrans" presStyleCnt="0"/>
      <dgm:spPr/>
    </dgm:pt>
    <dgm:pt modelId="{52049C11-57D7-4BB6-B457-D40CE39F1814}" type="pres">
      <dgm:prSet presAssocID="{43C65FD1-72E7-4814-866C-408CD9A73A09}" presName="compNode" presStyleCnt="0"/>
      <dgm:spPr/>
    </dgm:pt>
    <dgm:pt modelId="{AE674CF9-A5C7-489F-84F1-184920C14ED9}" type="pres">
      <dgm:prSet presAssocID="{43C65FD1-72E7-4814-866C-408CD9A73A09}" presName="iconBgRect" presStyleLbl="bgShp" presStyleIdx="6" presStyleCnt="7"/>
      <dgm:spPr/>
    </dgm:pt>
    <dgm:pt modelId="{137E0FED-3B76-41C7-888A-6E9DED3148AD}" type="pres">
      <dgm:prSet presAssocID="{43C65FD1-72E7-4814-866C-408CD9A73A09}" presName="iconRect" presStyleLbl="node1" presStyleIdx="6" presStyleCnt="7"/>
      <dgm:spPr>
        <a:blipFill>
          <a:blip xmlns:r="http://schemas.openxmlformats.org/officeDocument/2006/relationships"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DB40E92A-4884-4B8D-A07F-F2FE3CA50ED9}" type="pres">
      <dgm:prSet presAssocID="{43C65FD1-72E7-4814-866C-408CD9A73A09}" presName="spaceRect" presStyleCnt="0"/>
      <dgm:spPr/>
    </dgm:pt>
    <dgm:pt modelId="{0A4C24FF-C7F9-4E4E-A277-08F1A1CCDCBF}" type="pres">
      <dgm:prSet presAssocID="{43C65FD1-72E7-4814-866C-408CD9A73A0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D0024E0B-4493-4AD8-884F-2A3C1C3DB665}" type="presOf" srcId="{B959ECD9-7465-471D-9974-16BFC4A1DB3C}" destId="{C01D3028-7100-4685-A132-FDB4C5258605}" srcOrd="0" destOrd="0" presId="urn:microsoft.com/office/officeart/2018/5/layout/IconCircleLabelList"/>
    <dgm:cxn modelId="{01EC6D17-4F49-4783-880C-3E6207DC9C8C}" type="presOf" srcId="{16B47854-89B9-4156-AC43-34D474922F6D}" destId="{1EEBFFD4-84D9-451E-8D5A-92D23527FC55}" srcOrd="0" destOrd="0" presId="urn:microsoft.com/office/officeart/2018/5/layout/IconCircleLabelList"/>
    <dgm:cxn modelId="{80DA042C-0CB7-4307-B27D-EA095E1AFF05}" type="presOf" srcId="{63FA85C5-6C54-42F4-B396-796175769678}" destId="{F0DE5AE3-AC5E-4649-9453-3A2543718BD9}" srcOrd="0" destOrd="0" presId="urn:microsoft.com/office/officeart/2018/5/layout/IconCircleLabelList"/>
    <dgm:cxn modelId="{90F8A93B-CAA3-4075-811B-B3DAF3F615E1}" srcId="{63FA85C5-6C54-42F4-B396-796175769678}" destId="{368168C2-4D20-4AB6-B6F5-577E97A847AE}" srcOrd="5" destOrd="0" parTransId="{040FD717-A315-4FEE-81DE-5ABD5C74481D}" sibTransId="{847A40BA-0B1F-4E92-91C2-2C9771D57AE9}"/>
    <dgm:cxn modelId="{87869E3D-7228-412C-99A3-9DCF9EECDAA6}" srcId="{63FA85C5-6C54-42F4-B396-796175769678}" destId="{B959ECD9-7465-471D-9974-16BFC4A1DB3C}" srcOrd="4" destOrd="0" parTransId="{FF9D3877-1D45-49E1-B3C5-EDA749FBA71F}" sibTransId="{0442FB89-8A8E-4574-89B2-BFEE5AF69CA3}"/>
    <dgm:cxn modelId="{E0E35A5B-6F97-44BD-AF34-12057DB4D993}" srcId="{63FA85C5-6C54-42F4-B396-796175769678}" destId="{DBE5E6A4-1411-4968-9DB2-7E5F468D9758}" srcOrd="2" destOrd="0" parTransId="{CBA17E3B-2353-4157-8973-920C1CD1D690}" sibTransId="{7554B07D-2675-498B-BE2C-90E45C78F2D7}"/>
    <dgm:cxn modelId="{41F77241-8AA1-4A86-9D93-7FE33BAB716F}" type="presOf" srcId="{368168C2-4D20-4AB6-B6F5-577E97A847AE}" destId="{1CAF429F-CB93-4EF4-B0FE-AC628462FF4D}" srcOrd="0" destOrd="0" presId="urn:microsoft.com/office/officeart/2018/5/layout/IconCircleLabelList"/>
    <dgm:cxn modelId="{B740BD43-4CF4-4DBB-950A-788D44636488}" srcId="{63FA85C5-6C54-42F4-B396-796175769678}" destId="{15C729BF-976D-48D5-BFAA-28E0F1026B5E}" srcOrd="0" destOrd="0" parTransId="{2E17B427-A30E-41E1-862A-E4646AF1C7B1}" sibTransId="{A51C7B56-90FB-4FF3-A8B5-2C99DAEA77AA}"/>
    <dgm:cxn modelId="{FC274C71-7A5C-40D8-9F32-9436646C42E5}" srcId="{63FA85C5-6C54-42F4-B396-796175769678}" destId="{D27028EB-373F-4413-9D57-895A91249181}" srcOrd="3" destOrd="0" parTransId="{A765A403-755F-4AC0-8CA3-EA25459E3284}" sibTransId="{ED45AD4D-2749-43A4-B00F-411806B72E3C}"/>
    <dgm:cxn modelId="{C74B6188-D657-4CAD-98C2-B5761E48C586}" srcId="{63FA85C5-6C54-42F4-B396-796175769678}" destId="{16B47854-89B9-4156-AC43-34D474922F6D}" srcOrd="1" destOrd="0" parTransId="{A5C5FFAE-3944-4CD8-9688-08A033867F5E}" sibTransId="{DF52CBC1-BE06-44DA-B0E4-05AD8677A93D}"/>
    <dgm:cxn modelId="{E0454D96-FAC0-41C8-99FA-2104E62E4B6F}" type="presOf" srcId="{D27028EB-373F-4413-9D57-895A91249181}" destId="{EA61BDCB-5F3B-44C6-A1C0-9BC3729EDB6A}" srcOrd="0" destOrd="0" presId="urn:microsoft.com/office/officeart/2018/5/layout/IconCircleLabelList"/>
    <dgm:cxn modelId="{DC4F8C9D-8B41-406F-8CBD-2262C9D53260}" type="presOf" srcId="{15C729BF-976D-48D5-BFAA-28E0F1026B5E}" destId="{B4A99F8D-DA5F-4B25-96F4-F5023A77CA62}" srcOrd="0" destOrd="0" presId="urn:microsoft.com/office/officeart/2018/5/layout/IconCircleLabelList"/>
    <dgm:cxn modelId="{D848E7C0-8DA1-41DA-B7CB-66ADE35E45CA}" srcId="{63FA85C5-6C54-42F4-B396-796175769678}" destId="{43C65FD1-72E7-4814-866C-408CD9A73A09}" srcOrd="6" destOrd="0" parTransId="{C9455CA4-861D-442B-A19F-0DA13E9DDD45}" sibTransId="{D72AD5AD-6DBE-4675-B804-629316CDF7A4}"/>
    <dgm:cxn modelId="{929306E5-AD04-4AC6-8D5E-5B9F891DCBDD}" type="presOf" srcId="{DBE5E6A4-1411-4968-9DB2-7E5F468D9758}" destId="{11AFFA97-CCAC-4C25-8B00-6DF9A90AFD30}" srcOrd="0" destOrd="0" presId="urn:microsoft.com/office/officeart/2018/5/layout/IconCircleLabelList"/>
    <dgm:cxn modelId="{F523A6F7-4ED0-46F6-90FA-416E5900745D}" type="presOf" srcId="{43C65FD1-72E7-4814-866C-408CD9A73A09}" destId="{0A4C24FF-C7F9-4E4E-A277-08F1A1CCDCBF}" srcOrd="0" destOrd="0" presId="urn:microsoft.com/office/officeart/2018/5/layout/IconCircleLabelList"/>
    <dgm:cxn modelId="{45538722-7951-4D23-9141-F13F4A713754}" type="presParOf" srcId="{F0DE5AE3-AC5E-4649-9453-3A2543718BD9}" destId="{58420C70-FDCC-42AF-A82E-330519BFB8AC}" srcOrd="0" destOrd="0" presId="urn:microsoft.com/office/officeart/2018/5/layout/IconCircleLabelList"/>
    <dgm:cxn modelId="{07EE3BBC-FABD-4829-97A5-9C8FBF406E07}" type="presParOf" srcId="{58420C70-FDCC-42AF-A82E-330519BFB8AC}" destId="{E3161A05-F735-4AD4-9367-35E16C74D52A}" srcOrd="0" destOrd="0" presId="urn:microsoft.com/office/officeart/2018/5/layout/IconCircleLabelList"/>
    <dgm:cxn modelId="{F9BF6B62-11DC-448A-BC2F-3C0E8D8626EB}" type="presParOf" srcId="{58420C70-FDCC-42AF-A82E-330519BFB8AC}" destId="{5EB32B01-1B86-40A8-8F11-BBE052C48D44}" srcOrd="1" destOrd="0" presId="urn:microsoft.com/office/officeart/2018/5/layout/IconCircleLabelList"/>
    <dgm:cxn modelId="{5025BA08-B0AF-4951-A11C-B098EFE9786E}" type="presParOf" srcId="{58420C70-FDCC-42AF-A82E-330519BFB8AC}" destId="{8BCE84A4-0EBD-4DFF-848D-BB2F2ECF7D86}" srcOrd="2" destOrd="0" presId="urn:microsoft.com/office/officeart/2018/5/layout/IconCircleLabelList"/>
    <dgm:cxn modelId="{2968B928-9046-4D07-96BB-35128FE60AC2}" type="presParOf" srcId="{58420C70-FDCC-42AF-A82E-330519BFB8AC}" destId="{B4A99F8D-DA5F-4B25-96F4-F5023A77CA62}" srcOrd="3" destOrd="0" presId="urn:microsoft.com/office/officeart/2018/5/layout/IconCircleLabelList"/>
    <dgm:cxn modelId="{011BF215-EFFE-4BCE-BD1A-10B2AB4B5BCB}" type="presParOf" srcId="{F0DE5AE3-AC5E-4649-9453-3A2543718BD9}" destId="{32FB464A-8D7D-4137-B6FD-3974C7ABF6B3}" srcOrd="1" destOrd="0" presId="urn:microsoft.com/office/officeart/2018/5/layout/IconCircleLabelList"/>
    <dgm:cxn modelId="{A4FDA14F-82E5-4DB2-AFF9-B3964942E56C}" type="presParOf" srcId="{F0DE5AE3-AC5E-4649-9453-3A2543718BD9}" destId="{77C8DB22-59F2-494A-8CDD-A244EFAB42C2}" srcOrd="2" destOrd="0" presId="urn:microsoft.com/office/officeart/2018/5/layout/IconCircleLabelList"/>
    <dgm:cxn modelId="{1A1DA282-1ABD-49DA-8BD9-8D700720C0B4}" type="presParOf" srcId="{77C8DB22-59F2-494A-8CDD-A244EFAB42C2}" destId="{A2D11FBB-B08A-4AA5-9A56-CB192B6AF451}" srcOrd="0" destOrd="0" presId="urn:microsoft.com/office/officeart/2018/5/layout/IconCircleLabelList"/>
    <dgm:cxn modelId="{626E1B67-1D5E-4C80-B6D6-EB5A6F27E6D1}" type="presParOf" srcId="{77C8DB22-59F2-494A-8CDD-A244EFAB42C2}" destId="{BC198591-79E6-4142-B6B2-A54C32B3FD4F}" srcOrd="1" destOrd="0" presId="urn:microsoft.com/office/officeart/2018/5/layout/IconCircleLabelList"/>
    <dgm:cxn modelId="{16801E4A-42B7-4950-ADD2-5018BB000BB8}" type="presParOf" srcId="{77C8DB22-59F2-494A-8CDD-A244EFAB42C2}" destId="{1E4B0E95-D39D-4B6F-BC0E-2E8791919ABD}" srcOrd="2" destOrd="0" presId="urn:microsoft.com/office/officeart/2018/5/layout/IconCircleLabelList"/>
    <dgm:cxn modelId="{56954AA7-1C81-4F99-8EF3-774FF1AF1502}" type="presParOf" srcId="{77C8DB22-59F2-494A-8CDD-A244EFAB42C2}" destId="{1EEBFFD4-84D9-451E-8D5A-92D23527FC55}" srcOrd="3" destOrd="0" presId="urn:microsoft.com/office/officeart/2018/5/layout/IconCircleLabelList"/>
    <dgm:cxn modelId="{62CBE21F-FCB1-41F3-B157-C82E7AA853D8}" type="presParOf" srcId="{F0DE5AE3-AC5E-4649-9453-3A2543718BD9}" destId="{898F54AE-254D-4313-A091-60FE292867CD}" srcOrd="3" destOrd="0" presId="urn:microsoft.com/office/officeart/2018/5/layout/IconCircleLabelList"/>
    <dgm:cxn modelId="{A9F4887F-81A8-49E3-8E1C-B695080909CF}" type="presParOf" srcId="{F0DE5AE3-AC5E-4649-9453-3A2543718BD9}" destId="{D95FAE26-BD60-4D09-882B-D462C89F05D2}" srcOrd="4" destOrd="0" presId="urn:microsoft.com/office/officeart/2018/5/layout/IconCircleLabelList"/>
    <dgm:cxn modelId="{B2D007CD-4977-468F-8694-053743EB6996}" type="presParOf" srcId="{D95FAE26-BD60-4D09-882B-D462C89F05D2}" destId="{1C61C415-2823-424F-A179-4E3A2B72F838}" srcOrd="0" destOrd="0" presId="urn:microsoft.com/office/officeart/2018/5/layout/IconCircleLabelList"/>
    <dgm:cxn modelId="{3183A4B1-D927-428B-9409-CA4A9F1ABE46}" type="presParOf" srcId="{D95FAE26-BD60-4D09-882B-D462C89F05D2}" destId="{37220BE6-A737-4F20-B0FF-F6D708A62489}" srcOrd="1" destOrd="0" presId="urn:microsoft.com/office/officeart/2018/5/layout/IconCircleLabelList"/>
    <dgm:cxn modelId="{D2F1C3C0-D201-49F9-B546-47D7557FA170}" type="presParOf" srcId="{D95FAE26-BD60-4D09-882B-D462C89F05D2}" destId="{3FF4433F-CDE1-46D4-A680-32AD3594FA11}" srcOrd="2" destOrd="0" presId="urn:microsoft.com/office/officeart/2018/5/layout/IconCircleLabelList"/>
    <dgm:cxn modelId="{E1E3FB47-126D-4D9C-8824-95CA5EAB9A75}" type="presParOf" srcId="{D95FAE26-BD60-4D09-882B-D462C89F05D2}" destId="{11AFFA97-CCAC-4C25-8B00-6DF9A90AFD30}" srcOrd="3" destOrd="0" presId="urn:microsoft.com/office/officeart/2018/5/layout/IconCircleLabelList"/>
    <dgm:cxn modelId="{B2F8D22D-5278-4662-B882-77019CE6BC3C}" type="presParOf" srcId="{F0DE5AE3-AC5E-4649-9453-3A2543718BD9}" destId="{8A39FD3E-72AD-4E88-9C86-103D63696C2D}" srcOrd="5" destOrd="0" presId="urn:microsoft.com/office/officeart/2018/5/layout/IconCircleLabelList"/>
    <dgm:cxn modelId="{973C0D66-8CB7-4C57-A1DC-080DB9B9E71F}" type="presParOf" srcId="{F0DE5AE3-AC5E-4649-9453-3A2543718BD9}" destId="{237020CF-0206-4627-8555-69FBD286A3B2}" srcOrd="6" destOrd="0" presId="urn:microsoft.com/office/officeart/2018/5/layout/IconCircleLabelList"/>
    <dgm:cxn modelId="{E04E2943-88E0-4F98-9EFD-E477F11CF270}" type="presParOf" srcId="{237020CF-0206-4627-8555-69FBD286A3B2}" destId="{D18826C4-C28D-4345-937A-5A7B7F74B1EA}" srcOrd="0" destOrd="0" presId="urn:microsoft.com/office/officeart/2018/5/layout/IconCircleLabelList"/>
    <dgm:cxn modelId="{83B3402C-0050-4D59-B953-305A6E5A1DCE}" type="presParOf" srcId="{237020CF-0206-4627-8555-69FBD286A3B2}" destId="{AA52C362-5D80-4A1E-AB0E-D900864C24A9}" srcOrd="1" destOrd="0" presId="urn:microsoft.com/office/officeart/2018/5/layout/IconCircleLabelList"/>
    <dgm:cxn modelId="{84A52B55-ACB8-4FD5-B66D-1A8CE67C24F2}" type="presParOf" srcId="{237020CF-0206-4627-8555-69FBD286A3B2}" destId="{EC8B9839-E525-4BA9-81A5-C8954B19F65A}" srcOrd="2" destOrd="0" presId="urn:microsoft.com/office/officeart/2018/5/layout/IconCircleLabelList"/>
    <dgm:cxn modelId="{4D431F25-74C4-4AE3-BC4B-2C9F229D717F}" type="presParOf" srcId="{237020CF-0206-4627-8555-69FBD286A3B2}" destId="{EA61BDCB-5F3B-44C6-A1C0-9BC3729EDB6A}" srcOrd="3" destOrd="0" presId="urn:microsoft.com/office/officeart/2018/5/layout/IconCircleLabelList"/>
    <dgm:cxn modelId="{6BBB9C46-8F29-4025-952F-FA99F509D198}" type="presParOf" srcId="{F0DE5AE3-AC5E-4649-9453-3A2543718BD9}" destId="{ED9D1343-F5D2-496C-8944-68319FC2888A}" srcOrd="7" destOrd="0" presId="urn:microsoft.com/office/officeart/2018/5/layout/IconCircleLabelList"/>
    <dgm:cxn modelId="{0B86F93B-DB55-40B1-8876-49D4BA606681}" type="presParOf" srcId="{F0DE5AE3-AC5E-4649-9453-3A2543718BD9}" destId="{AB367914-C43D-40B0-8508-46C126956F03}" srcOrd="8" destOrd="0" presId="urn:microsoft.com/office/officeart/2018/5/layout/IconCircleLabelList"/>
    <dgm:cxn modelId="{DA7373E2-29CA-4B7B-A939-3AEF6E168CA0}" type="presParOf" srcId="{AB367914-C43D-40B0-8508-46C126956F03}" destId="{08EFE1CF-5CD9-4995-97D7-5CE37BA40CB8}" srcOrd="0" destOrd="0" presId="urn:microsoft.com/office/officeart/2018/5/layout/IconCircleLabelList"/>
    <dgm:cxn modelId="{CB0F7354-3A08-4765-88C6-21B2D63D4B5F}" type="presParOf" srcId="{AB367914-C43D-40B0-8508-46C126956F03}" destId="{3F9FAD95-627D-4FBE-A93D-A3AC8F0B73E4}" srcOrd="1" destOrd="0" presId="urn:microsoft.com/office/officeart/2018/5/layout/IconCircleLabelList"/>
    <dgm:cxn modelId="{02652A4D-BA8C-4A65-9554-FD81904B9438}" type="presParOf" srcId="{AB367914-C43D-40B0-8508-46C126956F03}" destId="{F986595F-FD72-4746-BFEC-E5C668506844}" srcOrd="2" destOrd="0" presId="urn:microsoft.com/office/officeart/2018/5/layout/IconCircleLabelList"/>
    <dgm:cxn modelId="{B063AEE2-CF7C-40D4-94CE-30AD37E57F7B}" type="presParOf" srcId="{AB367914-C43D-40B0-8508-46C126956F03}" destId="{C01D3028-7100-4685-A132-FDB4C5258605}" srcOrd="3" destOrd="0" presId="urn:microsoft.com/office/officeart/2018/5/layout/IconCircleLabelList"/>
    <dgm:cxn modelId="{4586B13E-7648-4041-B291-4E627F02F9CD}" type="presParOf" srcId="{F0DE5AE3-AC5E-4649-9453-3A2543718BD9}" destId="{0204B0AB-9272-4E9B-8E59-76D49CD84FE6}" srcOrd="9" destOrd="0" presId="urn:microsoft.com/office/officeart/2018/5/layout/IconCircleLabelList"/>
    <dgm:cxn modelId="{F738F626-B845-4D49-BA5A-309AE5414F74}" type="presParOf" srcId="{F0DE5AE3-AC5E-4649-9453-3A2543718BD9}" destId="{7EDB8A9D-1B44-410E-A0A5-8AE949EEFA55}" srcOrd="10" destOrd="0" presId="urn:microsoft.com/office/officeart/2018/5/layout/IconCircleLabelList"/>
    <dgm:cxn modelId="{C1A4BA7B-5374-4843-9DF5-915AF9955C2D}" type="presParOf" srcId="{7EDB8A9D-1B44-410E-A0A5-8AE949EEFA55}" destId="{2D72B56C-5F20-4DF5-8D2E-A9FEF5D2800B}" srcOrd="0" destOrd="0" presId="urn:microsoft.com/office/officeart/2018/5/layout/IconCircleLabelList"/>
    <dgm:cxn modelId="{ED55DA25-DE9D-4764-B7BB-79345C829F74}" type="presParOf" srcId="{7EDB8A9D-1B44-410E-A0A5-8AE949EEFA55}" destId="{70458C7F-0CFC-437C-85FA-779348E16E21}" srcOrd="1" destOrd="0" presId="urn:microsoft.com/office/officeart/2018/5/layout/IconCircleLabelList"/>
    <dgm:cxn modelId="{A6924B1E-4DE9-4E2C-AFD6-5456AAD87CB5}" type="presParOf" srcId="{7EDB8A9D-1B44-410E-A0A5-8AE949EEFA55}" destId="{A715DC81-F6B8-4F8D-AD77-2598FBD6BD9E}" srcOrd="2" destOrd="0" presId="urn:microsoft.com/office/officeart/2018/5/layout/IconCircleLabelList"/>
    <dgm:cxn modelId="{A90003C8-F8BB-4F76-B2DE-95BCB6D2ED06}" type="presParOf" srcId="{7EDB8A9D-1B44-410E-A0A5-8AE949EEFA55}" destId="{1CAF429F-CB93-4EF4-B0FE-AC628462FF4D}" srcOrd="3" destOrd="0" presId="urn:microsoft.com/office/officeart/2018/5/layout/IconCircleLabelList"/>
    <dgm:cxn modelId="{ACE2625B-B7A0-4CBB-A983-C1426DE11D56}" type="presParOf" srcId="{F0DE5AE3-AC5E-4649-9453-3A2543718BD9}" destId="{9E0ED2D4-5012-40D9-9F5E-2CE1216876B0}" srcOrd="11" destOrd="0" presId="urn:microsoft.com/office/officeart/2018/5/layout/IconCircleLabelList"/>
    <dgm:cxn modelId="{1DAC2362-E1AD-44C2-9CEF-D83EE582AF19}" type="presParOf" srcId="{F0DE5AE3-AC5E-4649-9453-3A2543718BD9}" destId="{52049C11-57D7-4BB6-B457-D40CE39F1814}" srcOrd="12" destOrd="0" presId="urn:microsoft.com/office/officeart/2018/5/layout/IconCircleLabelList"/>
    <dgm:cxn modelId="{EEA74945-CBF2-43D0-9B5A-AC322AFF2DEB}" type="presParOf" srcId="{52049C11-57D7-4BB6-B457-D40CE39F1814}" destId="{AE674CF9-A5C7-489F-84F1-184920C14ED9}" srcOrd="0" destOrd="0" presId="urn:microsoft.com/office/officeart/2018/5/layout/IconCircleLabelList"/>
    <dgm:cxn modelId="{D7147B74-AD39-4A10-A8F1-95645B015091}" type="presParOf" srcId="{52049C11-57D7-4BB6-B457-D40CE39F1814}" destId="{137E0FED-3B76-41C7-888A-6E9DED3148AD}" srcOrd="1" destOrd="0" presId="urn:microsoft.com/office/officeart/2018/5/layout/IconCircleLabelList"/>
    <dgm:cxn modelId="{5F13DBB9-2B1E-41E2-BB2C-0FFCCF7AC613}" type="presParOf" srcId="{52049C11-57D7-4BB6-B457-D40CE39F1814}" destId="{DB40E92A-4884-4B8D-A07F-F2FE3CA50ED9}" srcOrd="2" destOrd="0" presId="urn:microsoft.com/office/officeart/2018/5/layout/IconCircleLabelList"/>
    <dgm:cxn modelId="{65DADAD2-81F0-4C5B-8777-BE46439D3716}" type="presParOf" srcId="{52049C11-57D7-4BB6-B457-D40CE39F1814}" destId="{0A4C24FF-C7F9-4E4E-A277-08F1A1CCDCB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61A05-F735-4AD4-9367-35E16C74D52A}">
      <dsp:nvSpPr>
        <dsp:cNvPr id="0" name=""/>
        <dsp:cNvSpPr/>
      </dsp:nvSpPr>
      <dsp:spPr>
        <a:xfrm>
          <a:off x="458490" y="1877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32B01-1B86-40A8-8F11-BBE052C48D44}">
      <dsp:nvSpPr>
        <dsp:cNvPr id="0" name=""/>
        <dsp:cNvSpPr/>
      </dsp:nvSpPr>
      <dsp:spPr>
        <a:xfrm>
          <a:off x="666439" y="209827"/>
          <a:ext cx="559863" cy="5598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99F8D-DA5F-4B25-96F4-F5023A77CA62}">
      <dsp:nvSpPr>
        <dsp:cNvPr id="0" name=""/>
        <dsp:cNvSpPr/>
      </dsp:nvSpPr>
      <dsp:spPr>
        <a:xfrm>
          <a:off x="146566" y="1281565"/>
          <a:ext cx="1599609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b="1" kern="1200" baseline="0">
              <a:latin typeface="EC Square Sans Pro" panose="02000506040000020004"/>
            </a:rPr>
            <a:t>ECI website</a:t>
          </a:r>
          <a:r>
            <a:rPr lang="en-IE" sz="1100" kern="1200" baseline="0">
              <a:latin typeface="EC Square Sans Pro" panose="02000506040000020004"/>
            </a:rPr>
            <a:t> </a:t>
          </a:r>
          <a:r>
            <a:rPr lang="en-IE" sz="1100" kern="1200" baseline="0">
              <a:latin typeface="EC Square Sans Pro" panose="02000506040000020004"/>
              <a:hlinkClick xmlns:r="http://schemas.openxmlformats.org/officeDocument/2006/relationships" r:id="rId3"/>
            </a:rPr>
            <a:t>https://citizens-initiative.europa.eu</a:t>
          </a:r>
          <a:r>
            <a:rPr lang="en-IE" sz="1100" kern="1200" baseline="0">
              <a:latin typeface="EC Square Sans Pro" panose="02000506040000020004"/>
            </a:rPr>
            <a:t> </a:t>
          </a:r>
          <a:endParaRPr lang="en-US" sz="1100" kern="1200">
            <a:latin typeface="EC Square Sans Pro" panose="02000506040000020004"/>
          </a:endParaRPr>
        </a:p>
      </dsp:txBody>
      <dsp:txXfrm>
        <a:off x="146566" y="1281565"/>
        <a:ext cx="1599609" cy="759814"/>
      </dsp:txXfrm>
    </dsp:sp>
    <dsp:sp modelId="{A2D11FBB-B08A-4AA5-9A56-CB192B6AF451}">
      <dsp:nvSpPr>
        <dsp:cNvPr id="0" name=""/>
        <dsp:cNvSpPr/>
      </dsp:nvSpPr>
      <dsp:spPr>
        <a:xfrm>
          <a:off x="2338031" y="1877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98591-79E6-4142-B6B2-A54C32B3FD4F}">
      <dsp:nvSpPr>
        <dsp:cNvPr id="0" name=""/>
        <dsp:cNvSpPr/>
      </dsp:nvSpPr>
      <dsp:spPr>
        <a:xfrm>
          <a:off x="2545980" y="209827"/>
          <a:ext cx="559863" cy="5598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FFD4-84D9-451E-8D5A-92D23527FC55}">
      <dsp:nvSpPr>
        <dsp:cNvPr id="0" name=""/>
        <dsp:cNvSpPr/>
      </dsp:nvSpPr>
      <dsp:spPr>
        <a:xfrm>
          <a:off x="2026107" y="1281565"/>
          <a:ext cx="1599609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b="1" kern="1200" baseline="0">
              <a:latin typeface="EC Square Sans Pro" panose="02000506040000020004"/>
            </a:rPr>
            <a:t>ECI Forum </a:t>
          </a:r>
          <a:r>
            <a:rPr lang="en-IE" sz="1100" kern="1200" baseline="0" err="1">
              <a:latin typeface="EC Square Sans Pro" panose="02000506040000020004"/>
            </a:rPr>
            <a:t>websitE</a:t>
          </a:r>
          <a:r>
            <a:rPr lang="en-IE" sz="1100" kern="1200" baseline="0">
              <a:latin typeface="EC Square Sans Pro" panose="02000506040000020004"/>
            </a:rPr>
            <a:t> </a:t>
          </a:r>
          <a:r>
            <a:rPr lang="en-IE" sz="1100" kern="1200" baseline="0">
              <a:latin typeface="EC Square Sans Pro" panose="02000506040000020004"/>
              <a:hlinkClick xmlns:r="http://schemas.openxmlformats.org/officeDocument/2006/relationships" r:id="rId6"/>
            </a:rPr>
            <a:t>https://citizens-initiative-forum.europa.eu</a:t>
          </a:r>
          <a:r>
            <a:rPr lang="en-IE" sz="1100" kern="1200" baseline="0">
              <a:latin typeface="EC Square Sans Pro" panose="02000506040000020004"/>
            </a:rPr>
            <a:t> </a:t>
          </a:r>
          <a:endParaRPr lang="en-US" sz="1100" kern="1200">
            <a:latin typeface="EC Square Sans Pro" panose="02000506040000020004"/>
          </a:endParaRPr>
        </a:p>
      </dsp:txBody>
      <dsp:txXfrm>
        <a:off x="2026107" y="1281565"/>
        <a:ext cx="1599609" cy="759814"/>
      </dsp:txXfrm>
    </dsp:sp>
    <dsp:sp modelId="{1C61C415-2823-424F-A179-4E3A2B72F838}">
      <dsp:nvSpPr>
        <dsp:cNvPr id="0" name=""/>
        <dsp:cNvSpPr/>
      </dsp:nvSpPr>
      <dsp:spPr>
        <a:xfrm>
          <a:off x="4457305" y="1877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20BE6-A737-4F20-B0FF-F6D708A62489}">
      <dsp:nvSpPr>
        <dsp:cNvPr id="0" name=""/>
        <dsp:cNvSpPr/>
      </dsp:nvSpPr>
      <dsp:spPr>
        <a:xfrm>
          <a:off x="4665255" y="209827"/>
          <a:ext cx="559863" cy="5598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FFA97-CCAC-4C25-8B00-6DF9A90AFD30}">
      <dsp:nvSpPr>
        <dsp:cNvPr id="0" name=""/>
        <dsp:cNvSpPr/>
      </dsp:nvSpPr>
      <dsp:spPr>
        <a:xfrm>
          <a:off x="3905648" y="1281565"/>
          <a:ext cx="2079076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b="1" kern="1200" baseline="0">
              <a:latin typeface="EC Square Sans Pro" panose="02000506040000020004"/>
            </a:rPr>
            <a:t>monthly newsletter </a:t>
          </a:r>
          <a:r>
            <a:rPr lang="en-IE" sz="1100" kern="1200" baseline="0">
              <a:latin typeface="EC Square Sans Pro" panose="02000506040000020004"/>
            </a:rPr>
            <a:t>(EN</a:t>
          </a:r>
          <a:r>
            <a:rPr lang="pl-PL" sz="1100" kern="1200" baseline="0"/>
            <a:t>+ 23 </a:t>
          </a:r>
          <a:r>
            <a:rPr lang="en-US" sz="1100" kern="1200" baseline="0">
              <a:latin typeface="EC Square Sans Pro" panose="02000506040000020004"/>
            </a:rPr>
            <a:t>EU </a:t>
          </a:r>
          <a:r>
            <a:rPr lang="pl-PL" sz="1100" kern="1200" baseline="0"/>
            <a:t>languages</a:t>
          </a:r>
          <a:r>
            <a:rPr lang="en-IE" sz="1100" kern="1200" baseline="0">
              <a:latin typeface="EC Square Sans Pro" panose="02000506040000020004"/>
            </a:rPr>
            <a:t>) </a:t>
          </a:r>
          <a:r>
            <a:rPr lang="en-IE" sz="1100" kern="1200" baseline="0">
              <a:latin typeface="EC Square Sans Pro" panose="02000506040000020004"/>
              <a:hlinkClick xmlns:r="http://schemas.openxmlformats.org/officeDocument/2006/relationships" r:id="rId9"/>
            </a:rPr>
            <a:t>https://ec.europa.eu/newsroom/ecif/newsletter-archives/view/service/1501</a:t>
          </a:r>
          <a:endParaRPr lang="en-US" sz="1100" kern="1200">
            <a:latin typeface="EC Square Sans Pro" panose="02000506040000020004"/>
          </a:endParaRPr>
        </a:p>
      </dsp:txBody>
      <dsp:txXfrm>
        <a:off x="3905648" y="1281565"/>
        <a:ext cx="2079076" cy="759814"/>
      </dsp:txXfrm>
    </dsp:sp>
    <dsp:sp modelId="{D18826C4-C28D-4345-937A-5A7B7F74B1EA}">
      <dsp:nvSpPr>
        <dsp:cNvPr id="0" name=""/>
        <dsp:cNvSpPr/>
      </dsp:nvSpPr>
      <dsp:spPr>
        <a:xfrm>
          <a:off x="6846138" y="1877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C362-5D80-4A1E-AB0E-D900864C24A9}">
      <dsp:nvSpPr>
        <dsp:cNvPr id="0" name=""/>
        <dsp:cNvSpPr/>
      </dsp:nvSpPr>
      <dsp:spPr>
        <a:xfrm>
          <a:off x="7054087" y="209827"/>
          <a:ext cx="559863" cy="559863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BDCB-5F3B-44C6-A1C0-9BC3729EDB6A}">
      <dsp:nvSpPr>
        <dsp:cNvPr id="0" name=""/>
        <dsp:cNvSpPr/>
      </dsp:nvSpPr>
      <dsp:spPr>
        <a:xfrm>
          <a:off x="6264656" y="1281565"/>
          <a:ext cx="2138725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b="1" kern="1200" baseline="0">
              <a:latin typeface="EC Square Sans Pro" panose="02000506040000020004"/>
            </a:rPr>
            <a:t>ECI EDUCATIONAL TOOLKIT </a:t>
          </a:r>
          <a:r>
            <a:rPr lang="en-IE" sz="1100" kern="1200" baseline="0">
              <a:hlinkClick xmlns:r="http://schemas.openxmlformats.org/officeDocument/2006/relationships" r:id="rId12"/>
            </a:rPr>
            <a:t>https://citizens-initiative.europa.eu/eci-school_en</a:t>
          </a:r>
          <a:endParaRPr lang="en-IE" sz="1100" kern="1200"/>
        </a:p>
      </dsp:txBody>
      <dsp:txXfrm>
        <a:off x="6264656" y="1281565"/>
        <a:ext cx="2138725" cy="759814"/>
      </dsp:txXfrm>
    </dsp:sp>
    <dsp:sp modelId="{08EFE1CF-5CD9-4995-97D7-5CE37BA40CB8}">
      <dsp:nvSpPr>
        <dsp:cNvPr id="0" name=""/>
        <dsp:cNvSpPr/>
      </dsp:nvSpPr>
      <dsp:spPr>
        <a:xfrm>
          <a:off x="1777904" y="2441282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FAD95-627D-4FBE-A93D-A3AC8F0B73E4}">
      <dsp:nvSpPr>
        <dsp:cNvPr id="0" name=""/>
        <dsp:cNvSpPr/>
      </dsp:nvSpPr>
      <dsp:spPr>
        <a:xfrm>
          <a:off x="1985853" y="2649231"/>
          <a:ext cx="559863" cy="55986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3028-7100-4685-A132-FDB4C5258605}">
      <dsp:nvSpPr>
        <dsp:cNvPr id="0" name=""/>
        <dsp:cNvSpPr/>
      </dsp:nvSpPr>
      <dsp:spPr>
        <a:xfrm>
          <a:off x="1196422" y="3720969"/>
          <a:ext cx="2138725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b="1" kern="1200" baseline="0" err="1">
              <a:latin typeface="EC Square Sans Pro" panose="02000506040000020004"/>
            </a:rPr>
            <a:t>CitizenCentral</a:t>
          </a:r>
          <a:r>
            <a:rPr lang="en-IE" sz="1100" b="1" kern="1200" baseline="0">
              <a:latin typeface="EC Square Sans Pro" panose="02000506040000020004"/>
            </a:rPr>
            <a:t> Podcast</a:t>
          </a:r>
          <a:r>
            <a:rPr lang="en-IE" sz="1100" kern="1200" baseline="0">
              <a:latin typeface="EC Square Sans Pro" panose="02000506040000020004"/>
            </a:rPr>
            <a:t> </a:t>
          </a:r>
          <a:r>
            <a:rPr lang="en-IE" sz="1100" kern="1200" baseline="0">
              <a:latin typeface="EC Square Sans Pro" panose="02000506040000020004"/>
              <a:hlinkClick xmlns:r="http://schemas.openxmlformats.org/officeDocument/2006/relationships" r:id="rId15"/>
            </a:rPr>
            <a:t>https://citizens-initiative.europa.eu/news/citizencentral-podcast_en</a:t>
          </a:r>
          <a:r>
            <a:rPr lang="en-IE" sz="1100" kern="1200" baseline="0">
              <a:latin typeface="EC Square Sans Pro" panose="02000506040000020004"/>
            </a:rPr>
            <a:t> </a:t>
          </a:r>
          <a:endParaRPr lang="en-US" sz="1100" kern="1200">
            <a:latin typeface="EC Square Sans Pro" panose="02000506040000020004"/>
          </a:endParaRPr>
        </a:p>
      </dsp:txBody>
      <dsp:txXfrm>
        <a:off x="1196422" y="3720969"/>
        <a:ext cx="2138725" cy="759814"/>
      </dsp:txXfrm>
    </dsp:sp>
    <dsp:sp modelId="{2D72B56C-5F20-4DF5-8D2E-A9FEF5D2800B}">
      <dsp:nvSpPr>
        <dsp:cNvPr id="0" name=""/>
        <dsp:cNvSpPr/>
      </dsp:nvSpPr>
      <dsp:spPr>
        <a:xfrm>
          <a:off x="4056651" y="2441282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58C7F-0CFC-437C-85FA-779348E16E21}">
      <dsp:nvSpPr>
        <dsp:cNvPr id="0" name=""/>
        <dsp:cNvSpPr/>
      </dsp:nvSpPr>
      <dsp:spPr>
        <a:xfrm>
          <a:off x="4264601" y="2649231"/>
          <a:ext cx="559863" cy="559863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F429F-CB93-4EF4-B0FE-AC628462FF4D}">
      <dsp:nvSpPr>
        <dsp:cNvPr id="0" name=""/>
        <dsp:cNvSpPr/>
      </dsp:nvSpPr>
      <dsp:spPr>
        <a:xfrm>
          <a:off x="3615079" y="3720969"/>
          <a:ext cx="1858906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100" b="1" kern="1200" baseline="0"/>
            <a:t>FB grou</a:t>
          </a:r>
          <a:r>
            <a:rPr lang="en-US" sz="1100" b="1" kern="1200" baseline="0">
              <a:latin typeface="EC Square Sans Pro" panose="02000506040000020004"/>
            </a:rPr>
            <a:t>P</a:t>
          </a:r>
          <a:r>
            <a:rPr lang="pl-PL" sz="1100" kern="1200" baseline="0"/>
            <a:t> </a:t>
          </a:r>
          <a:r>
            <a:rPr lang="en-GB" sz="1100" u="sng" kern="1200" baseline="0">
              <a:latin typeface="EC Square Sans Pro" panose="02000506040000020004"/>
              <a:hlinkClick xmlns:r="http://schemas.openxmlformats.org/officeDocument/2006/relationships" r:id="rId18"/>
            </a:rPr>
            <a:t>https://www.facebook.com/groups/eciofficialgroup</a:t>
          </a:r>
          <a:endParaRPr lang="en-US" sz="1100" kern="1200">
            <a:latin typeface="EC Square Sans Pro" panose="02000506040000020004"/>
          </a:endParaRPr>
        </a:p>
      </dsp:txBody>
      <dsp:txXfrm>
        <a:off x="3615079" y="3720969"/>
        <a:ext cx="1858906" cy="759814"/>
      </dsp:txXfrm>
    </dsp:sp>
    <dsp:sp modelId="{AE674CF9-A5C7-489F-84F1-184920C14ED9}">
      <dsp:nvSpPr>
        <dsp:cNvPr id="0" name=""/>
        <dsp:cNvSpPr/>
      </dsp:nvSpPr>
      <dsp:spPr>
        <a:xfrm>
          <a:off x="6065841" y="2441282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0FED-3B76-41C7-888A-6E9DED3148AD}">
      <dsp:nvSpPr>
        <dsp:cNvPr id="0" name=""/>
        <dsp:cNvSpPr/>
      </dsp:nvSpPr>
      <dsp:spPr>
        <a:xfrm>
          <a:off x="6273790" y="2649231"/>
          <a:ext cx="559863" cy="559863"/>
        </a:xfrm>
        <a:prstGeom prst="rect">
          <a:avLst/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24FF-C7F9-4E4E-A277-08F1A1CCDCBF}">
      <dsp:nvSpPr>
        <dsp:cNvPr id="0" name=""/>
        <dsp:cNvSpPr/>
      </dsp:nvSpPr>
      <dsp:spPr>
        <a:xfrm>
          <a:off x="5753917" y="3720969"/>
          <a:ext cx="1599609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b="1" kern="1200" baseline="0">
              <a:latin typeface="EC Square Sans Pro" panose="02000506040000020004"/>
            </a:rPr>
            <a:t>Local contacts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kern="1200" baseline="0">
              <a:latin typeface="EC Square Sans Pro" panose="02000506040000020004"/>
            </a:rPr>
            <a:t> </a:t>
          </a:r>
          <a:r>
            <a:rPr lang="en-IE" sz="1100" kern="1200" baseline="0">
              <a:latin typeface="EC Square Sans Pro" panose="02000506040000020004"/>
              <a:hlinkClick xmlns:r="http://schemas.openxmlformats.org/officeDocument/2006/relationships" r:id="rId21"/>
            </a:rPr>
            <a:t>ECI Ambassadors</a:t>
          </a:r>
          <a:r>
            <a:rPr lang="en-IE" sz="1100" kern="1200" baseline="0">
              <a:latin typeface="EC Square Sans Pro" panose="02000506040000020004"/>
            </a:rPr>
            <a:t> &amp; </a:t>
          </a:r>
          <a:r>
            <a:rPr lang="en-IE" sz="1100" kern="1200" baseline="0">
              <a:latin typeface="EC Square Sans Pro" panose="02000506040000020004"/>
              <a:hlinkClick xmlns:r="http://schemas.openxmlformats.org/officeDocument/2006/relationships" r:id="rId22"/>
            </a:rPr>
            <a:t>National Contact Points</a:t>
          </a:r>
          <a:r>
            <a:rPr lang="en-IE" sz="1100" kern="1200" baseline="0">
              <a:latin typeface="EC Square Sans Pro" panose="02000506040000020004"/>
            </a:rPr>
            <a:t> </a:t>
          </a:r>
          <a:endParaRPr lang="en-US" sz="1100" kern="1200">
            <a:latin typeface="EC Square Sans Pro" panose="02000506040000020004"/>
          </a:endParaRPr>
        </a:p>
      </dsp:txBody>
      <dsp:txXfrm>
        <a:off x="5753917" y="3720969"/>
        <a:ext cx="1599609" cy="759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0A793-660A-440E-B03A-505151254561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6E784-12E2-4CBF-BD53-CC19716A1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95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Video: https://audiovisual.ec.europa.eu/en/video/I-214692?&amp;lg=INT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20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A6530-02AA-4460-9036-B4DB9F4F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240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Save Bees and Farmers – submitted</a:t>
            </a:r>
            <a:r>
              <a:rPr lang="en-IE" baseline="0"/>
              <a:t> last week.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14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A6530-02AA-4460-9036-B4DB9F4F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948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A6530-02AA-4460-9036-B4DB9F4F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502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A6530-02AA-4460-9036-B4DB9F4F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823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37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6530-02AA-4460-9036-B4DB9F4F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535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Save Bees and Farmers – submitted</a:t>
            </a:r>
            <a:r>
              <a:rPr lang="en-IE" baseline="0"/>
              <a:t> last week.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47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Save Bees and Farmers – submitted</a:t>
            </a:r>
            <a:r>
              <a:rPr lang="en-IE" baseline="0"/>
              <a:t> last week.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59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Save Bees and Farmers – submitted</a:t>
            </a:r>
            <a:r>
              <a:rPr lang="en-IE" baseline="0"/>
              <a:t> last week.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04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8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76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99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Save Bees and Farmers – submitted</a:t>
            </a:r>
            <a:r>
              <a:rPr lang="en-IE" baseline="0"/>
              <a:t> last week.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08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Save Bees and Farmers – submitted</a:t>
            </a:r>
            <a:r>
              <a:rPr lang="en-IE" baseline="0"/>
              <a:t> last week.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87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09" y="2051904"/>
            <a:ext cx="63570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08558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6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AEA315F-D28E-4882-ABB7-8BCEDCE8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0" y="365125"/>
            <a:ext cx="6453188" cy="1325563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96916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614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B72951-3047-8E4D-B2B9-71A3BC2E5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204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927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E716-A2C8-4F48-8C49-791FF5A9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D9E1E-E07C-EE4F-8286-FFFCF647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B516-BE65-674E-8444-F7CF69E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04/19/2024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60DC-81B2-B749-8796-4C2AA34B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4CE8-D7D3-054C-809F-D9B2DCD1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8475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4E7C-D992-6143-9C4A-3C6F69D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25C4-AD43-4345-96E5-33F6E2774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B03EE-A8E3-364F-9D24-5E681D5E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04/19/2024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1026-0AF5-E54D-BF3E-800141A3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9088-0654-AB47-A5BB-10B92F9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4086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A15-5BB4-3545-ABBC-BA83288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13F03-CC39-6445-93C5-DD2776E3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53F-6C5F-B249-8F62-67DA567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04/19/2024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D44D-9786-AE46-BD3B-C371E04A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BF0-86D5-4241-B2A5-92863B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26474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C46A-8A14-DD4E-AA4D-C7207B1A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B7AE-6259-9946-BFB7-4F7AE8866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A7593-EB5D-8848-BE33-F91E8996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92A-3D2D-CB41-8C5E-D7A321FB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04/19/2024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6DCE-B38A-8845-B7E1-AB1A934E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4748-7656-244E-9E23-D94D889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5377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6C5-218E-4946-9CAE-93DA732B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8C9B-2720-894B-B15F-07DA99B7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4E936-A1E7-0243-887D-430400CE3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41A41-80A3-3346-B977-F61AFB604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4A4F1-3AA2-984F-A7A2-97AF3AB5C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6943-D80C-D445-933F-B0EDDA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04/19/2024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7D52C-A01A-5E4D-85E7-67409E0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77DA-BE23-0A48-8399-3A0776A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99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85F4-67EF-1441-8E1C-09C362F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A053-A724-FF4E-8AAE-BA8B76AD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04/19/2024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27492-045E-0746-8AA7-3E56418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234B-6368-F74D-A5AA-059342F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37784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BD3C-8658-6041-B662-36C6ABD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04/19/2024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A8AA2-F1EB-E041-BE00-61BCD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072D-389A-0C43-B8CF-FFC1A126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519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29" y="739939"/>
            <a:ext cx="35799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771397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3FCE-3B73-5241-A885-B1D6A20B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71C6-A7C6-6A4D-89C5-147B3212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FAB7-B79A-9D49-8FEA-CE4B979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FA601-CB56-F242-98A3-D11DB9D0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04/19/2024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402A-BD96-224E-942D-94C75047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F53D-0150-9141-9DB2-30B2256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596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B20-D357-BF4C-9F63-811935EE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2FE54-A2E6-9743-9670-8652A0ACE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58CD-B0B5-6542-8E9E-9A7D78E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D817-AA1E-2441-8FD8-F05F9C48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04/19/2024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39B26-7E6D-0247-B389-56EB665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996C-0B57-3D4E-A5D7-580B6BA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5959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50F7-790E-8C42-B5C9-97F3F54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66B6-1A89-CC46-BFC2-C72967DA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C7E-B05D-5F42-9F9C-D5D8B85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04/19/2024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8369-D345-C241-AAE6-DD3F1DA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FF6D-6A25-B54D-BA8D-8B1FF96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8210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FE48-C932-7F4B-9603-45BADE21C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E5D81-FB07-1947-80C8-162A9DBF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CDEB-F525-D641-811B-E5FF21FC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04/19/2024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7E5B-37E3-314C-B27E-F8C34AF5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70D0-9A3A-A14F-9A65-15E6269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5460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231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E1907B-D258-8376-4C66-61187D106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832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71658F3-FD10-38DD-131E-53BBCEBA8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242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333EA41-DF87-5A53-9F52-0EB31E53A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659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921DAB-74F6-DF61-DAF7-9CA854674E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67840" y="1957388"/>
            <a:ext cx="7924800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5245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63673413-9F94-E289-4E42-C994E64BA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31488" cy="1325563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530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2D60B-A848-57DB-11D1-BA313FC3E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179098"/>
            <a:ext cx="10485783" cy="888242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216" y="2276061"/>
            <a:ext cx="10485783" cy="31109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316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31488" cy="1325563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522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9CF2F86-92A4-6502-7F25-70193BC74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0" y="365125"/>
            <a:ext cx="6453188" cy="1325563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96916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745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85D7B15-8145-EB0A-D002-600B57CF1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31488" cy="1325563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AEA315F-D28E-4882-ABB7-8BCEDCE8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0" y="365125"/>
            <a:ext cx="6453188" cy="1325563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96916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647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B732B-A98A-669D-3732-E9988E26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40" y="597608"/>
            <a:ext cx="3987202" cy="2652488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704" y="597608"/>
            <a:ext cx="5696734" cy="50080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52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794E-8159-64B2-3C0C-D490C307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7C96B-5B22-24D5-14A5-DD1C92727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636104"/>
            <a:ext cx="3975652" cy="2679972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7192" y="636104"/>
            <a:ext cx="5763890" cy="45931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4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64885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49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DADD2-A300-E2B0-C89D-0CA2299BB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626166"/>
            <a:ext cx="3965713" cy="2713382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7252" y="626166"/>
            <a:ext cx="5602101" cy="46030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264883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2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7" r:id="rId4"/>
    <p:sldLayoutId id="2147483663" r:id="rId5"/>
    <p:sldLayoutId id="2147483665" r:id="rId6"/>
    <p:sldLayoutId id="2147483664" r:id="rId7"/>
    <p:sldLayoutId id="2147483666" r:id="rId8"/>
    <p:sldLayoutId id="2147483669" r:id="rId9"/>
    <p:sldLayoutId id="2147483671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F5B62-F3AE-3744-8C63-241B0556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5EBA-4E68-7A4D-A633-407357CE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14248-555F-E241-A730-AC20B6ECA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8AA3D-21B0-C64D-999E-ECEF508B7783}" type="datetimeFigureOut">
              <a:rPr lang="en-GR" smtClean="0"/>
              <a:t>04/19/2024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4C34-5B67-9444-9E9E-A4AD04816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ADBA-A9A6-3D4A-9FE9-D5B4C7BE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468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E4E633-CDCF-C111-EE33-00917629964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0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eci-school_e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facebook.com/groups/eciofficialgroup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ommission.europa.eu/system/files/2023-12/30YEUCR_Guide%20to%20EU%20citizenship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itizens-initiative.europa.eu/_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itizens-initiative.europa.eu/find-initiative_en?STATUS%5B0%5D=REGISTERED&amp;CATEGORY%5B0%5D=any&amp;SECTION=AL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D838-2A33-85CC-E509-80CB861D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483" y="2317687"/>
            <a:ext cx="7228114" cy="2996350"/>
          </a:xfrm>
        </p:spPr>
        <p:txBody>
          <a:bodyPr>
            <a:normAutofit fontScale="90000"/>
          </a:bodyPr>
          <a:lstStyle/>
          <a:p>
            <a:r>
              <a:rPr lang="en-US" sz="3600"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</a:t>
            </a:r>
            <a:r>
              <a:rPr lang="en-US" sz="3100">
                <a:ea typeface="Open Sans" panose="020B0606030504020204" pitchFamily="34" charset="0"/>
                <a:cs typeface="Open Sans" panose="020B0606030504020204" pitchFamily="34" charset="0"/>
              </a:rPr>
              <a:t>Discover the  </a:t>
            </a:r>
            <a:br>
              <a:rPr lang="en-US" sz="670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>
                <a:ea typeface="Open Sans" panose="020B0606030504020204" pitchFamily="34" charset="0"/>
                <a:cs typeface="Open Sans" panose="020B0606030504020204" pitchFamily="34" charset="0"/>
              </a:rPr>
              <a:t>European Citizens’ Initiative</a:t>
            </a:r>
            <a:r>
              <a:rPr lang="en-US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l-GR" sz="66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IE" sz="66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sz="2700" b="0">
                <a:solidFill>
                  <a:schemeClr val="accent1">
                    <a:lumMod val="50000"/>
                  </a:schemeClr>
                </a:solidFill>
                <a:latin typeface="EC Square Sans Pro"/>
                <a:ea typeface="+mn-ea"/>
                <a:cs typeface="+mn-cs"/>
              </a:rPr>
            </a:br>
            <a:br>
              <a:rPr lang="en-IE" sz="2700" b="0">
                <a:solidFill>
                  <a:schemeClr val="accent1">
                    <a:lumMod val="50000"/>
                  </a:schemeClr>
                </a:solidFill>
                <a:latin typeface="EC Square Sans Pro"/>
                <a:ea typeface="+mn-ea"/>
                <a:cs typeface="+mn-cs"/>
              </a:rPr>
            </a:br>
            <a:br>
              <a:rPr lang="pl-PL" sz="2700" b="0">
                <a:solidFill>
                  <a:schemeClr val="accent1">
                    <a:lumMod val="50000"/>
                  </a:schemeClr>
                </a:solidFill>
                <a:latin typeface="EC Square Sans Pro"/>
                <a:ea typeface="+mn-ea"/>
                <a:cs typeface="+mn-cs"/>
              </a:rPr>
            </a:br>
            <a:br>
              <a:rPr lang="pl-PL" sz="2700" b="0">
                <a:solidFill>
                  <a:schemeClr val="accent1">
                    <a:lumMod val="50000"/>
                  </a:schemeClr>
                </a:solidFill>
                <a:latin typeface="EC Square Sans Pro"/>
                <a:ea typeface="+mn-ea"/>
                <a:cs typeface="+mn-cs"/>
              </a:rPr>
            </a:br>
            <a:endParaRPr lang="en-IE" sz="2000" b="0" i="1"/>
          </a:p>
        </p:txBody>
      </p:sp>
    </p:spTree>
    <p:extLst>
      <p:ext uri="{BB962C8B-B14F-4D97-AF65-F5344CB8AC3E}">
        <p14:creationId xmlns:p14="http://schemas.microsoft.com/office/powerpoint/2010/main" val="340903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BB82-F2E2-F02C-5446-D9674A29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EC Square Sans Pro"/>
              </a:rPr>
              <a:t>Facts &amp; Figures</a:t>
            </a:r>
            <a:r>
              <a:rPr lang="en-US">
                <a:latin typeface="EC Square Sans Pro"/>
              </a:rPr>
              <a:t> – </a:t>
            </a:r>
            <a:r>
              <a:rPr lang="en-US" sz="3600">
                <a:latin typeface="EC Square Sans Pro"/>
              </a:rPr>
              <a:t>overview since 2012</a:t>
            </a:r>
            <a:br>
              <a:rPr lang="pl-PL" sz="3600">
                <a:latin typeface="EC Square Sans Pro"/>
              </a:rPr>
            </a:br>
            <a:r>
              <a:rPr lang="pl-PL" sz="1800" b="0">
                <a:latin typeface="EC Square Sans Pro"/>
              </a:rPr>
              <a:t>status: </a:t>
            </a:r>
            <a:r>
              <a:rPr lang="pl-PL" sz="1800" b="0" err="1">
                <a:latin typeface="EC Square Sans Pro"/>
              </a:rPr>
              <a:t>April</a:t>
            </a:r>
            <a:r>
              <a:rPr lang="pl-PL" sz="1800" b="0">
                <a:latin typeface="EC Square Sans Pro"/>
              </a:rPr>
              <a:t> 2024</a:t>
            </a:r>
            <a:endParaRPr lang="en-US" sz="3600" b="0">
              <a:latin typeface="EC Square Sans Pr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EC6AE-DEEB-FC52-3088-45A0B3DEA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fontAlgn="base">
              <a:spcAft>
                <a:spcPct val="0"/>
              </a:spcAft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1</a:t>
            </a:r>
            <a:r>
              <a:rPr lang="pl-PL" b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11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initiatives</a:t>
            </a:r>
          </a:p>
          <a:p>
            <a:pPr fontAlgn="base">
              <a:spcAft>
                <a:spcPct val="0"/>
              </a:spcAft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registered</a:t>
            </a: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27D7610A-82CD-A202-A73C-BF73ED24A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75" y="3562834"/>
            <a:ext cx="1199662" cy="17136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F05E7C-2814-9AB1-6769-F0C9DF773008}"/>
              </a:ext>
            </a:extLst>
          </p:cNvPr>
          <p:cNvSpPr txBox="1">
            <a:spLocks/>
          </p:cNvSpPr>
          <p:nvPr/>
        </p:nvSpPr>
        <p:spPr>
          <a:xfrm>
            <a:off x="5775226" y="2335427"/>
            <a:ext cx="3082489" cy="11714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pl-PL" b="1">
                <a:latin typeface="EC Square Sans Pro"/>
              </a:rPr>
              <a:t>10</a:t>
            </a:r>
            <a:r>
              <a:rPr lang="en-US">
                <a:latin typeface="EC Square Sans Pro"/>
              </a:rPr>
              <a:t> initiatives replied by the EC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DFDBFF2-4F40-9272-97DD-CEF2381FC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956" y="3867498"/>
            <a:ext cx="2127739" cy="137284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B0FE858-BF67-C176-68D8-E6CD6A3E13ED}"/>
              </a:ext>
            </a:extLst>
          </p:cNvPr>
          <p:cNvSpPr txBox="1">
            <a:spLocks/>
          </p:cNvSpPr>
          <p:nvPr/>
        </p:nvSpPr>
        <p:spPr>
          <a:xfrm>
            <a:off x="3330355" y="2335427"/>
            <a:ext cx="2444872" cy="17282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pl-PL" b="1">
                <a:latin typeface="EC Square Sans Pro"/>
              </a:rPr>
              <a:t>9</a:t>
            </a:r>
            <a:r>
              <a:rPr lang="en-US">
                <a:latin typeface="EC Square Sans Pro"/>
              </a:rPr>
              <a:t> initiatives </a:t>
            </a:r>
            <a:endParaRPr lang="en-US"/>
          </a:p>
          <a:p>
            <a:r>
              <a:rPr lang="en-US">
                <a:latin typeface="EC Square Sans Pro"/>
              </a:rPr>
              <a:t>collecting signatures</a:t>
            </a:r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58BEE66D-7862-2320-9B9F-BEB49D741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697" y="3808807"/>
            <a:ext cx="1629509" cy="1350607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C8998C-7FC9-5323-300B-CD3547E1CD83}"/>
              </a:ext>
            </a:extLst>
          </p:cNvPr>
          <p:cNvSpPr txBox="1">
            <a:spLocks/>
          </p:cNvSpPr>
          <p:nvPr/>
        </p:nvSpPr>
        <p:spPr>
          <a:xfrm>
            <a:off x="9076445" y="2335427"/>
            <a:ext cx="2444872" cy="17282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>
                <a:latin typeface="EC Square Sans Pro"/>
              </a:rPr>
              <a:t>18</a:t>
            </a:r>
            <a:r>
              <a:rPr lang="en-US">
                <a:latin typeface="EC Square Sans Pro"/>
              </a:rPr>
              <a:t> million+ </a:t>
            </a:r>
            <a:endParaRPr lang="en-US"/>
          </a:p>
          <a:p>
            <a:r>
              <a:rPr lang="en-US">
                <a:latin typeface="EC Square Sans Pro"/>
              </a:rPr>
              <a:t>signatures</a:t>
            </a:r>
          </a:p>
          <a:p>
            <a:r>
              <a:rPr lang="en-IE">
                <a:latin typeface="EC Square Sans Pro"/>
              </a:rPr>
              <a:t>collected 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3409C-3CEB-A6F8-0C30-E51ADDA3A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10" y="3876414"/>
            <a:ext cx="1440258" cy="190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23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What impact has the ECI made 1</a:t>
            </a:r>
            <a:r>
              <a:rPr lang="pl-PL" b="1"/>
              <a:t>2</a:t>
            </a:r>
            <a:r>
              <a:rPr lang="en-US" b="1"/>
              <a:t> years on?</a:t>
            </a:r>
            <a:br>
              <a:rPr lang="pl-PL" b="1"/>
            </a:br>
            <a:br>
              <a:rPr lang="en-US" b="1"/>
            </a:br>
            <a:r>
              <a:rPr lang="en-IE"/>
              <a:t>Key results, facts &amp; figures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60719-69F9-D1C2-21AC-D4CD9E9985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5380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8AE1-9879-7C80-52B9-BE21397D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10 successful initiatives </a:t>
            </a:r>
            <a:r>
              <a:rPr lang="pl-PL" err="1"/>
              <a:t>replied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CB493-E6BF-3C40-9831-BBC4221623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>
                <a:solidFill>
                  <a:srgbClr val="002060"/>
                </a:solidFill>
              </a:rPr>
              <a:t>Right2Water</a:t>
            </a:r>
          </a:p>
          <a:p>
            <a:pPr marL="514350" indent="-514350">
              <a:buFont typeface="+mj-lt"/>
              <a:buAutoNum type="arabicPeriod"/>
            </a:pPr>
            <a:r>
              <a:rPr lang="en-IE">
                <a:solidFill>
                  <a:srgbClr val="002060"/>
                </a:solidFill>
              </a:rPr>
              <a:t>One of us</a:t>
            </a:r>
          </a:p>
          <a:p>
            <a:pPr marL="514350" indent="-514350">
              <a:buFont typeface="+mj-lt"/>
              <a:buAutoNum type="arabicPeriod"/>
            </a:pPr>
            <a:r>
              <a:rPr lang="en-IE">
                <a:solidFill>
                  <a:srgbClr val="002060"/>
                </a:solidFill>
              </a:rPr>
              <a:t>Stop Vivisection</a:t>
            </a:r>
            <a:endParaRPr lang="pl-PL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IE">
                <a:solidFill>
                  <a:srgbClr val="002060"/>
                </a:solidFill>
              </a:rPr>
              <a:t>Ban Glyphosate</a:t>
            </a:r>
            <a:r>
              <a:rPr lang="pl-PL">
                <a:solidFill>
                  <a:srgbClr val="002060"/>
                </a:solidFill>
              </a:rPr>
              <a:t> &amp; limit </a:t>
            </a:r>
            <a:r>
              <a:rPr lang="pl-PL" err="1">
                <a:solidFill>
                  <a:srgbClr val="002060"/>
                </a:solidFill>
              </a:rPr>
              <a:t>pesticides</a:t>
            </a:r>
            <a:endParaRPr lang="en-IE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IE">
                <a:solidFill>
                  <a:srgbClr val="002060"/>
                </a:solidFill>
              </a:rPr>
              <a:t>Minority </a:t>
            </a:r>
            <a:r>
              <a:rPr lang="en-IE" err="1">
                <a:solidFill>
                  <a:srgbClr val="002060"/>
                </a:solidFill>
              </a:rPr>
              <a:t>Safepack</a:t>
            </a:r>
            <a:endParaRPr lang="en-IE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IE">
                <a:solidFill>
                  <a:srgbClr val="002060"/>
                </a:solidFill>
              </a:rPr>
              <a:t>End the Cage Age</a:t>
            </a:r>
          </a:p>
          <a:p>
            <a:pPr marL="514350" indent="-514350">
              <a:buFont typeface="+mj-lt"/>
              <a:buAutoNum type="arabicPeriod"/>
            </a:pPr>
            <a:r>
              <a:rPr lang="en-IE">
                <a:solidFill>
                  <a:srgbClr val="002060"/>
                </a:solidFill>
              </a:rPr>
              <a:t>Save Bees and Farmers</a:t>
            </a:r>
          </a:p>
          <a:p>
            <a:pPr marL="514350" indent="-514350">
              <a:buFont typeface="+mj-lt"/>
              <a:buAutoNum type="arabicPeriod"/>
            </a:pPr>
            <a:r>
              <a:rPr lang="en-IE">
                <a:solidFill>
                  <a:srgbClr val="002060"/>
                </a:solidFill>
              </a:rPr>
              <a:t>Stop Finning</a:t>
            </a:r>
            <a:r>
              <a:rPr lang="pl-PL">
                <a:solidFill>
                  <a:srgbClr val="002060"/>
                </a:solidFill>
              </a:rPr>
              <a:t> -</a:t>
            </a:r>
            <a:r>
              <a:rPr lang="en-IE">
                <a:solidFill>
                  <a:srgbClr val="002060"/>
                </a:solidFill>
              </a:rPr>
              <a:t> Stop the Trade</a:t>
            </a:r>
          </a:p>
          <a:p>
            <a:pPr marL="514350" indent="-514350">
              <a:buFont typeface="+mj-lt"/>
              <a:buAutoNum type="arabicPeriod"/>
            </a:pPr>
            <a:r>
              <a:rPr lang="en-IE">
                <a:solidFill>
                  <a:srgbClr val="002060"/>
                </a:solidFill>
              </a:rPr>
              <a:t>Save Cruelty</a:t>
            </a:r>
            <a:r>
              <a:rPr lang="pl-PL">
                <a:solidFill>
                  <a:srgbClr val="002060"/>
                </a:solidFill>
              </a:rPr>
              <a:t>-</a:t>
            </a:r>
            <a:r>
              <a:rPr lang="en-IE">
                <a:solidFill>
                  <a:srgbClr val="002060"/>
                </a:solidFill>
              </a:rPr>
              <a:t>Free Cosmetics</a:t>
            </a:r>
          </a:p>
          <a:p>
            <a:pPr marL="514350" indent="-514350">
              <a:buFont typeface="+mj-lt"/>
              <a:buAutoNum type="arabicPeriod"/>
            </a:pPr>
            <a:r>
              <a:rPr lang="en-IE">
                <a:solidFill>
                  <a:srgbClr val="002060"/>
                </a:solidFill>
              </a:rPr>
              <a:t>Fur Free Europe</a:t>
            </a:r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64936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BB82-F2E2-F02C-5446-D9674A29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4" y="365125"/>
            <a:ext cx="11305564" cy="1345101"/>
          </a:xfrm>
        </p:spPr>
        <p:txBody>
          <a:bodyPr lIns="91440" tIns="45720" rIns="91440" bIns="45720" anchor="t"/>
          <a:lstStyle/>
          <a:p>
            <a:r>
              <a:rPr lang="pl-PL" b="1" err="1">
                <a:latin typeface="EC Square Sans Pro"/>
              </a:rPr>
              <a:t>Initiatives</a:t>
            </a:r>
            <a:r>
              <a:rPr lang="pl-PL" b="1">
                <a:latin typeface="EC Square Sans Pro"/>
              </a:rPr>
              <a:t> </a:t>
            </a:r>
            <a:r>
              <a:rPr lang="pl-PL" b="1" err="1">
                <a:latin typeface="EC Square Sans Pro"/>
              </a:rPr>
              <a:t>answered</a:t>
            </a:r>
            <a:r>
              <a:rPr lang="pl-PL" b="1">
                <a:latin typeface="EC Square Sans Pro"/>
              </a:rPr>
              <a:t> in 2023</a:t>
            </a:r>
            <a:endParaRPr lang="en-US" b="1">
              <a:latin typeface="EC Square Sans Pr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CD4CB4-89E3-49CB-AA14-1A99CBA02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2" y="1571634"/>
            <a:ext cx="1703498" cy="1677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19855-B495-E14F-9161-351FA7A64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105" y="2027350"/>
            <a:ext cx="1799324" cy="998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80669-9BB0-F79F-AC96-04B3639B0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875" y="1804929"/>
            <a:ext cx="1799324" cy="1349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69AE55-0C65-F7E9-4151-92C78FECB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257" y="3463666"/>
            <a:ext cx="3157686" cy="216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28C4A-47C5-8D05-6E23-1849D1942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372" y="3429000"/>
            <a:ext cx="3394912" cy="21525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E7DB63-9F81-CFB3-47D1-E7E949A28E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124" y="3428999"/>
            <a:ext cx="3061657" cy="2152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F40159-1B35-714F-94A7-CEC2D910E2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1584" y="1949301"/>
            <a:ext cx="2013156" cy="9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06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0E9D23-E11C-AC3E-A707-1D050FB6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677305"/>
          </a:xfrm>
        </p:spPr>
        <p:txBody>
          <a:bodyPr lIns="91440" tIns="45720" rIns="91440" bIns="45720" anchor="t"/>
          <a:lstStyle/>
          <a:p>
            <a:r>
              <a:rPr lang="en-IE" sz="4400" b="1" i="1">
                <a:latin typeface="EC Square Sans Pro"/>
              </a:rPr>
              <a:t>What impact </a:t>
            </a:r>
            <a:r>
              <a:rPr lang="pl-PL" sz="4400" b="1" i="1">
                <a:latin typeface="EC Square Sans Pro"/>
              </a:rPr>
              <a:t>of the </a:t>
            </a:r>
            <a:r>
              <a:rPr lang="pl-PL" sz="4400" b="1" i="1" err="1">
                <a:latin typeface="EC Square Sans Pro"/>
              </a:rPr>
              <a:t>ECIs</a:t>
            </a:r>
            <a:r>
              <a:rPr lang="en-IE" sz="4400" b="1" i="1">
                <a:latin typeface="EC Square Sans Pro"/>
              </a:rPr>
              <a:t>?</a:t>
            </a:r>
            <a:endParaRPr lang="en-IE" sz="4400" i="1">
              <a:latin typeface="EC Square Sans Pro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CBE25-3007-760C-8500-4B8D110E6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28775"/>
            <a:ext cx="10109886" cy="3600450"/>
          </a:xfrm>
        </p:spPr>
        <p:txBody>
          <a:bodyPr lIns="91440" tIns="45720" rIns="91440" bIns="45720" anchor="t"/>
          <a:lstStyle/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IE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Access to clean drinking water is protected in the EU </a:t>
            </a:r>
            <a:r>
              <a:rPr lang="en-IE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(Right2Water) 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en-IE" sz="100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A</a:t>
            </a:r>
            <a:r>
              <a:rPr lang="en-US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uthorisation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processes of food-related products such as pesticides, additives or packaging materials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are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transparent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; no more secret industry studies. 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(Ban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glyphosate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(..))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W</a:t>
            </a:r>
            <a:r>
              <a:rPr lang="en-US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ork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started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on a roadmap to phase out animal testing for chemical safety assessments 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and on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reducing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animal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testing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in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research</a:t>
            </a:r>
            <a:r>
              <a:rPr lang="pl-PL" sz="1800">
                <a:solidFill>
                  <a:srgbClr val="515560"/>
                </a:solidFill>
                <a:latin typeface="Arial" panose="020B0604020202020204" pitchFamily="34" charset="0"/>
              </a:rPr>
              <a:t> 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(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Cruelty-free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cosmetics..)</a:t>
            </a:r>
          </a:p>
          <a:p>
            <a:pPr marL="1028700" lvl="1" indent="-571500">
              <a:buFont typeface="+mj-lt"/>
              <a:buAutoNum type="arabicPeriod"/>
            </a:pPr>
            <a:endParaRPr lang="pl-PL" sz="250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1028700" lvl="1" indent="-571500">
              <a:buFont typeface="+mj-lt"/>
              <a:buAutoNum type="arabicPeriod"/>
            </a:pPr>
            <a:endParaRPr lang="en-IE" sz="250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endParaRPr lang="en-IE"/>
          </a:p>
          <a:p>
            <a:endParaRPr lang="en-IE">
              <a:solidFill>
                <a:srgbClr val="203864"/>
              </a:solidFill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05512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0E9D23-E11C-AC3E-A707-1D050FB6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677305"/>
          </a:xfrm>
        </p:spPr>
        <p:txBody>
          <a:bodyPr lIns="91440" tIns="45720" rIns="91440" bIns="45720" anchor="t"/>
          <a:lstStyle/>
          <a:p>
            <a:r>
              <a:rPr lang="en-IE" sz="4400" b="1" i="1">
                <a:latin typeface="EC Square Sans Pro"/>
              </a:rPr>
              <a:t>What impact </a:t>
            </a:r>
            <a:r>
              <a:rPr lang="pl-PL" sz="4400" b="1" i="1">
                <a:latin typeface="EC Square Sans Pro"/>
              </a:rPr>
              <a:t>of the </a:t>
            </a:r>
            <a:r>
              <a:rPr lang="pl-PL" sz="4400" b="1" i="1" err="1">
                <a:latin typeface="EC Square Sans Pro"/>
              </a:rPr>
              <a:t>ECIs</a:t>
            </a:r>
            <a:r>
              <a:rPr lang="en-IE" sz="4400" b="1" i="1">
                <a:latin typeface="EC Square Sans Pro"/>
              </a:rPr>
              <a:t>?</a:t>
            </a:r>
            <a:endParaRPr lang="en-IE" sz="4400" i="1">
              <a:latin typeface="EC Square Sans Pro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CBE25-3007-760C-8500-4B8D110E6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407297"/>
            <a:ext cx="10109886" cy="2821927"/>
          </a:xfrm>
        </p:spPr>
        <p:txBody>
          <a:bodyPr lIns="91440" tIns="45720" rIns="91440" bIns="45720" anchor="t"/>
          <a:lstStyle/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Work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started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towards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better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protection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of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sharks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(Stop Finning) 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and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farmed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fur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animals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(Fur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Free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Europe)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Sparking policy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debate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(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ban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biometric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surveillance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,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healthy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soils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,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good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clothes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fair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pay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,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tax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the </a:t>
            </a:r>
            <a:r>
              <a:rPr lang="pl-PL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rich</a:t>
            </a:r>
            <a:r>
              <a:rPr lang="pl-PL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...)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IE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Organising an E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CI</a:t>
            </a:r>
            <a:r>
              <a:rPr lang="en-IE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helps you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increase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visibility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of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your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320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cause</a:t>
            </a:r>
            <a:r>
              <a:rPr lang="pl-PL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en-IE" sz="32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and expands your network</a:t>
            </a:r>
            <a:endParaRPr lang="pl-PL" sz="320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1028700" lvl="1" indent="-571500">
              <a:buFont typeface="+mj-lt"/>
              <a:buAutoNum type="arabicPeriod"/>
            </a:pPr>
            <a:endParaRPr lang="pl-PL" sz="250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1028700" lvl="1" indent="-571500">
              <a:buFont typeface="+mj-lt"/>
              <a:buAutoNum type="arabicPeriod"/>
            </a:pPr>
            <a:endParaRPr lang="en-IE" sz="250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endParaRPr lang="en-IE"/>
          </a:p>
          <a:p>
            <a:endParaRPr lang="en-IE">
              <a:solidFill>
                <a:srgbClr val="203864"/>
              </a:solidFill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795196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pl-PL"/>
              <a:t>How </a:t>
            </a:r>
            <a:r>
              <a:rPr lang="en-US" b="1"/>
              <a:t>to </a:t>
            </a:r>
            <a:r>
              <a:rPr lang="pl-PL" b="1" err="1"/>
              <a:t>make</a:t>
            </a:r>
            <a:r>
              <a:rPr lang="pl-PL" b="1"/>
              <a:t> the ECI </a:t>
            </a:r>
            <a:r>
              <a:rPr lang="pl-PL" b="1" err="1"/>
              <a:t>better</a:t>
            </a:r>
            <a:r>
              <a:rPr lang="pl-PL" b="1"/>
              <a:t> </a:t>
            </a:r>
            <a:r>
              <a:rPr lang="pl-PL" b="1" err="1"/>
              <a:t>known</a:t>
            </a:r>
            <a:r>
              <a:rPr lang="pl-PL" b="1"/>
              <a:t> to </a:t>
            </a:r>
            <a:r>
              <a:rPr lang="pl-PL" b="1" err="1"/>
              <a:t>young</a:t>
            </a:r>
            <a:r>
              <a:rPr lang="pl-PL" b="1"/>
              <a:t> </a:t>
            </a:r>
            <a:r>
              <a:rPr lang="pl-PL" b="1" err="1"/>
              <a:t>people</a:t>
            </a:r>
            <a:r>
              <a:rPr lang="pl-PL" b="1"/>
              <a:t>?</a:t>
            </a:r>
            <a:br>
              <a:rPr lang="en-US" b="1"/>
            </a:br>
            <a:br>
              <a:rPr lang="en-US" b="1"/>
            </a:br>
            <a:endParaRPr lang="en-US" sz="2700">
              <a:solidFill>
                <a:schemeClr val="accent1">
                  <a:lumMod val="50000"/>
                </a:schemeClr>
              </a:solidFill>
              <a:latin typeface="EC Squar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954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chemeClr val="bg1"/>
                </a:solidFill>
                <a:latin typeface="EC Square Sans Pro"/>
              </a:rPr>
              <a:t>The toolkit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44417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300">
                <a:solidFill>
                  <a:srgbClr val="204492"/>
                </a:solidFill>
                <a:latin typeface="EC Square Sans Pro"/>
              </a:rPr>
              <a:t>Teachers can use the </a:t>
            </a:r>
            <a:r>
              <a:rPr lang="en-IE" sz="2400" b="1">
                <a:latin typeface="EC Square Sans Pro"/>
                <a:hlinkClick r:id="rId3"/>
              </a:rPr>
              <a:t>Educational toolkit </a:t>
            </a:r>
            <a:r>
              <a:rPr lang="en-US" sz="2300">
                <a:solidFill>
                  <a:srgbClr val="204492"/>
                </a:solidFill>
                <a:latin typeface="EC Square Sans Pro"/>
              </a:rPr>
              <a:t>“</a:t>
            </a:r>
            <a:r>
              <a:rPr lang="en-US" sz="2300" b="1">
                <a:solidFill>
                  <a:srgbClr val="204492"/>
                </a:solidFill>
                <a:latin typeface="EC Square Sans Pro"/>
              </a:rPr>
              <a:t>EU Democracy in Action’- Have your say with the European Citizens’ Initiative</a:t>
            </a:r>
            <a:r>
              <a:rPr lang="en-US" sz="2300">
                <a:solidFill>
                  <a:srgbClr val="204492"/>
                </a:solidFill>
                <a:latin typeface="EC Square Sans Pro"/>
              </a:rPr>
              <a:t>” to introduce </a:t>
            </a:r>
            <a:r>
              <a:rPr lang="pl-PL" sz="2300" err="1">
                <a:solidFill>
                  <a:srgbClr val="204492"/>
                </a:solidFill>
                <a:latin typeface="EC Square Sans Pro"/>
              </a:rPr>
              <a:t>secondary</a:t>
            </a:r>
            <a:r>
              <a:rPr lang="pl-PL" sz="2300">
                <a:solidFill>
                  <a:srgbClr val="204492"/>
                </a:solidFill>
                <a:latin typeface="EC Square Sans Pro"/>
              </a:rPr>
              <a:t> </a:t>
            </a:r>
            <a:r>
              <a:rPr lang="pl-PL" sz="2300" err="1">
                <a:solidFill>
                  <a:srgbClr val="204492"/>
                </a:solidFill>
                <a:latin typeface="EC Square Sans Pro"/>
              </a:rPr>
              <a:t>school</a:t>
            </a:r>
            <a:r>
              <a:rPr lang="pl-PL" sz="2300">
                <a:solidFill>
                  <a:srgbClr val="204492"/>
                </a:solidFill>
                <a:latin typeface="EC Square Sans Pro"/>
              </a:rPr>
              <a:t> </a:t>
            </a:r>
            <a:r>
              <a:rPr lang="en-US" sz="2300">
                <a:solidFill>
                  <a:srgbClr val="204492"/>
                </a:solidFill>
                <a:latin typeface="EC Square Sans Pro"/>
              </a:rPr>
              <a:t>students to the topic of democratic participation in the EU.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sz="2300">
              <a:solidFill>
                <a:srgbClr val="204492"/>
              </a:solidFill>
              <a:latin typeface="EC Square Sans Pro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300">
                <a:solidFill>
                  <a:srgbClr val="204492"/>
                </a:solidFill>
                <a:latin typeface="EC Square Sans Pro"/>
              </a:rPr>
              <a:t>The toolkit includes: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00">
                <a:solidFill>
                  <a:srgbClr val="204492"/>
                </a:solidFill>
                <a:latin typeface="EC Square Sans Pro"/>
              </a:rPr>
              <a:t>Manuals for teachers and students, including videos and interactive exercises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00">
                <a:solidFill>
                  <a:srgbClr val="204492"/>
                </a:solidFill>
                <a:latin typeface="EC Square Sans Pro"/>
              </a:rPr>
              <a:t>4 units in all languages </a:t>
            </a:r>
            <a:endParaRPr lang="en-US"/>
          </a:p>
        </p:txBody>
      </p:sp>
      <p:pic>
        <p:nvPicPr>
          <p:cNvPr id="2" name="Picture 1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C431FEEE-4A2F-D61D-C31C-F841E5E29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90" t="-29276" r="-36870" b="-41828"/>
          <a:stretch/>
        </p:blipFill>
        <p:spPr>
          <a:xfrm>
            <a:off x="6096000" y="-2044812"/>
            <a:ext cx="11358972" cy="117854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254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45B77-7676-3CD6-A32A-D343F464C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pl-PL" sz="4000" dirty="0"/>
              <a:t>ECI </a:t>
            </a:r>
            <a:r>
              <a:rPr lang="pl-PL" sz="4000" dirty="0">
                <a:hlinkClick r:id="rId2"/>
              </a:rPr>
              <a:t>Facebook group</a:t>
            </a:r>
            <a:r>
              <a:rPr lang="pl-PL" sz="4000" dirty="0"/>
              <a:t>, #EuTakeTheInitiative</a:t>
            </a:r>
            <a:br>
              <a:rPr lang="pl-PL" dirty="0"/>
            </a:br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56021-93A5-6833-8A21-B0EA44FFF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27" y="1794829"/>
            <a:ext cx="9587295" cy="41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42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9FE04-978B-7343-C7D8-950A2BC7D7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8680" y="2142747"/>
            <a:ext cx="7914640" cy="4140358"/>
          </a:xfrm>
        </p:spPr>
        <p:txBody>
          <a:bodyPr/>
          <a:lstStyle/>
          <a:p>
            <a:pPr algn="ctr"/>
            <a:endParaRPr lang="pl-PL" sz="1400" b="1"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/>
            <a:r>
              <a:rPr lang="de-DE" sz="2800" b="1">
                <a:ea typeface="Lato Black" panose="020F0502020204030203" pitchFamily="34" charset="0"/>
                <a:cs typeface="Lato Black" panose="020F0502020204030203" pitchFamily="34" charset="0"/>
              </a:rPr>
              <a:t>The Forum supports organisers in the </a:t>
            </a:r>
            <a:r>
              <a:rPr lang="de-DE" sz="2800" b="1" u="sng">
                <a:solidFill>
                  <a:srgbClr val="00B05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preparatory phase</a:t>
            </a:r>
            <a:r>
              <a:rPr lang="en-BE" sz="2800" b="1" u="sng">
                <a:solidFill>
                  <a:srgbClr val="00B05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 and during the collection of signatures</a:t>
            </a:r>
            <a:r>
              <a:rPr lang="de-DE" sz="2800" b="1">
                <a:solidFill>
                  <a:srgbClr val="00B05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BE" sz="2800" b="1">
                <a:ea typeface="Lato Black" panose="020F0502020204030203" pitchFamily="34" charset="0"/>
                <a:cs typeface="Lato Black" panose="020F0502020204030203" pitchFamily="34" charset="0"/>
              </a:rPr>
              <a:t>of </a:t>
            </a:r>
            <a:r>
              <a:rPr lang="en-GB" sz="2800" b="1">
                <a:ea typeface="Lato Black" panose="020F0502020204030203" pitchFamily="34" charset="0"/>
                <a:cs typeface="Lato Black" panose="020F0502020204030203" pitchFamily="34" charset="0"/>
              </a:rPr>
              <a:t>their</a:t>
            </a:r>
            <a:r>
              <a:rPr lang="en-BE" sz="2800" b="1"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sz="2800" b="1">
                <a:ea typeface="Lato Black" panose="020F0502020204030203" pitchFamily="34" charset="0"/>
                <a:cs typeface="Lato Black" panose="020F0502020204030203" pitchFamily="34" charset="0"/>
              </a:rPr>
              <a:t>initiative!</a:t>
            </a:r>
            <a:endParaRPr lang="de-BE" sz="2800" b="1"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BE"/>
          </a:p>
        </p:txBody>
      </p:sp>
      <p:pic>
        <p:nvPicPr>
          <p:cNvPr id="4" name="Grafik 17">
            <a:extLst>
              <a:ext uri="{FF2B5EF4-FFF2-40B4-BE49-F238E27FC236}">
                <a16:creationId xmlns:a16="http://schemas.microsoft.com/office/drawing/2014/main" id="{5938C189-01D4-F725-A7DB-E7B11D10D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444" y="3759984"/>
            <a:ext cx="1007120" cy="810000"/>
          </a:xfrm>
          <a:prstGeom prst="rect">
            <a:avLst/>
          </a:prstGeom>
        </p:spPr>
      </p:pic>
      <p:pic>
        <p:nvPicPr>
          <p:cNvPr id="5" name="Grafik 19">
            <a:extLst>
              <a:ext uri="{FF2B5EF4-FFF2-40B4-BE49-F238E27FC236}">
                <a16:creationId xmlns:a16="http://schemas.microsoft.com/office/drawing/2014/main" id="{E33DB19F-86D2-AD4E-4A94-71FD9DC96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56" y="3769663"/>
            <a:ext cx="881230" cy="810000"/>
          </a:xfrm>
          <a:prstGeom prst="rect">
            <a:avLst/>
          </a:prstGeom>
        </p:spPr>
      </p:pic>
      <p:sp>
        <p:nvSpPr>
          <p:cNvPr id="6" name="Textfeld 21">
            <a:extLst>
              <a:ext uri="{FF2B5EF4-FFF2-40B4-BE49-F238E27FC236}">
                <a16:creationId xmlns:a16="http://schemas.microsoft.com/office/drawing/2014/main" id="{7B6C31CA-77DE-80E9-E340-0A157097D9CE}"/>
              </a:ext>
            </a:extLst>
          </p:cNvPr>
          <p:cNvSpPr txBox="1"/>
          <p:nvPr/>
        </p:nvSpPr>
        <p:spPr>
          <a:xfrm>
            <a:off x="4717247" y="4693286"/>
            <a:ext cx="9370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BE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DISCUSS</a:t>
            </a:r>
          </a:p>
        </p:txBody>
      </p:sp>
      <p:sp>
        <p:nvSpPr>
          <p:cNvPr id="7" name="Textfeld 22">
            <a:extLst>
              <a:ext uri="{FF2B5EF4-FFF2-40B4-BE49-F238E27FC236}">
                <a16:creationId xmlns:a16="http://schemas.microsoft.com/office/drawing/2014/main" id="{44415E2B-EDA4-2FBA-5C02-8A0324792183}"/>
              </a:ext>
            </a:extLst>
          </p:cNvPr>
          <p:cNvSpPr txBox="1"/>
          <p:nvPr/>
        </p:nvSpPr>
        <p:spPr>
          <a:xfrm>
            <a:off x="6588955" y="4693286"/>
            <a:ext cx="1042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BE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CONNECT</a:t>
            </a:r>
          </a:p>
        </p:txBody>
      </p:sp>
      <p:sp>
        <p:nvSpPr>
          <p:cNvPr id="8" name="Textfeld 23">
            <a:extLst>
              <a:ext uri="{FF2B5EF4-FFF2-40B4-BE49-F238E27FC236}">
                <a16:creationId xmlns:a16="http://schemas.microsoft.com/office/drawing/2014/main" id="{530F6DCB-516F-23AD-63DE-B120CE2C1878}"/>
              </a:ext>
            </a:extLst>
          </p:cNvPr>
          <p:cNvSpPr txBox="1"/>
          <p:nvPr/>
        </p:nvSpPr>
        <p:spPr>
          <a:xfrm>
            <a:off x="8172092" y="4693286"/>
            <a:ext cx="13053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BE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SEEK ADVICE</a:t>
            </a:r>
          </a:p>
        </p:txBody>
      </p:sp>
      <p:pic>
        <p:nvPicPr>
          <p:cNvPr id="9" name="Grafik 13">
            <a:extLst>
              <a:ext uri="{FF2B5EF4-FFF2-40B4-BE49-F238E27FC236}">
                <a16:creationId xmlns:a16="http://schemas.microsoft.com/office/drawing/2014/main" id="{909D3BC3-7CFD-1654-7E11-83E8125BC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91" y="3769663"/>
            <a:ext cx="786813" cy="810000"/>
          </a:xfrm>
          <a:prstGeom prst="rect">
            <a:avLst/>
          </a:prstGeom>
        </p:spPr>
      </p:pic>
      <p:pic>
        <p:nvPicPr>
          <p:cNvPr id="10" name="Grafik 15">
            <a:extLst>
              <a:ext uri="{FF2B5EF4-FFF2-40B4-BE49-F238E27FC236}">
                <a16:creationId xmlns:a16="http://schemas.microsoft.com/office/drawing/2014/main" id="{66ADC58D-CB59-A00D-2349-A737A4985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10" y="3778666"/>
            <a:ext cx="1117274" cy="810000"/>
          </a:xfrm>
          <a:prstGeom prst="rect">
            <a:avLst/>
          </a:prstGeom>
        </p:spPr>
      </p:pic>
      <p:sp>
        <p:nvSpPr>
          <p:cNvPr id="11" name="Textfeld 20">
            <a:extLst>
              <a:ext uri="{FF2B5EF4-FFF2-40B4-BE49-F238E27FC236}">
                <a16:creationId xmlns:a16="http://schemas.microsoft.com/office/drawing/2014/main" id="{44EFD39A-0A35-661B-277F-C4F44F12944F}"/>
              </a:ext>
            </a:extLst>
          </p:cNvPr>
          <p:cNvSpPr txBox="1"/>
          <p:nvPr/>
        </p:nvSpPr>
        <p:spPr>
          <a:xfrm>
            <a:off x="3001382" y="4702965"/>
            <a:ext cx="7747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BE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LEARN</a:t>
            </a:r>
          </a:p>
        </p:txBody>
      </p:sp>
      <p:pic>
        <p:nvPicPr>
          <p:cNvPr id="12" name="Picture 4" descr="A picture containing text, clipart, linedrawing&#10;&#10;Description automatically generated">
            <a:extLst>
              <a:ext uri="{FF2B5EF4-FFF2-40B4-BE49-F238E27FC236}">
                <a16:creationId xmlns:a16="http://schemas.microsoft.com/office/drawing/2014/main" id="{75734391-725C-371B-CC2F-CEE5C7FED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1129" y="123459"/>
            <a:ext cx="2143125" cy="866775"/>
          </a:xfrm>
          <a:prstGeom prst="rect">
            <a:avLst/>
          </a:prstGeom>
        </p:spPr>
      </p:pic>
      <p:pic>
        <p:nvPicPr>
          <p:cNvPr id="16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73F9BC1A-C049-6D07-93C7-9ED1655D4F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6" y="123459"/>
            <a:ext cx="3402155" cy="6796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9A4925-9952-D285-1976-CB33D5DBA725}"/>
              </a:ext>
            </a:extLst>
          </p:cNvPr>
          <p:cNvSpPr txBox="1"/>
          <p:nvPr/>
        </p:nvSpPr>
        <p:spPr>
          <a:xfrm>
            <a:off x="1402442" y="926429"/>
            <a:ext cx="8675483" cy="132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 panose="02000506040000020004" pitchFamily="2" charset="0"/>
                <a:ea typeface="+mn-ea"/>
                <a:cs typeface="+mn-cs"/>
              </a:rPr>
              <a:t>The European Citizens’ Initiative Forum </a:t>
            </a:r>
          </a:p>
        </p:txBody>
      </p:sp>
    </p:spTree>
    <p:extLst>
      <p:ext uri="{BB962C8B-B14F-4D97-AF65-F5344CB8AC3E}">
        <p14:creationId xmlns:p14="http://schemas.microsoft.com/office/powerpoint/2010/main" val="3749057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937969C-557A-0375-C173-EB88214E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i="1">
                <a:latin typeface="EC Square Sans Pro"/>
                <a:ea typeface="+mn-ea"/>
                <a:cs typeface="+mn-cs"/>
              </a:rPr>
              <a:t>Participatory democracy: </a:t>
            </a:r>
            <a:br>
              <a:rPr lang="en-GB" sz="3200" i="1">
                <a:latin typeface="EC Square Sans Pro"/>
                <a:ea typeface="+mn-ea"/>
                <a:cs typeface="+mn-cs"/>
              </a:rPr>
            </a:br>
            <a:r>
              <a:rPr lang="en-GB" sz="3200" i="1">
                <a:latin typeface="EC Square Sans Pro"/>
                <a:ea typeface="+mn-ea"/>
                <a:cs typeface="+mn-cs"/>
              </a:rPr>
              <a:t>options at EU level</a:t>
            </a:r>
            <a:br>
              <a:rPr lang="en-I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D9BA65-7C49-A822-3487-9948F01FA1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IE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Vote or run as a candidate in European elections</a:t>
            </a:r>
            <a:endParaRPr lang="pl-PL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l-P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IE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ublic</a:t>
            </a:r>
            <a:r>
              <a:rPr lang="en-IE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consultations</a:t>
            </a:r>
            <a:r>
              <a:rPr lang="pl-P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lang="en-IE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</a:t>
            </a:r>
            <a:r>
              <a:rPr lang="en-IE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Your Say Portal </a:t>
            </a:r>
            <a:endParaRPr lang="pl-PL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IE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Citizens’ Panels </a:t>
            </a:r>
            <a:endParaRPr lang="pl-PL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l-PL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IE" b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etition</a:t>
            </a:r>
            <a:r>
              <a:rPr lang="pl-PL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IE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the European Parliament</a:t>
            </a:r>
            <a:endParaRPr lang="pl-PL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IE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Citizens’ Initiative </a:t>
            </a:r>
            <a:endParaRPr lang="en-IE" b="1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A1FDBB99-0367-BE0A-6B64-5099D2B4241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447088" y="100013"/>
            <a:ext cx="3744912" cy="5338762"/>
          </a:xfrm>
        </p:spPr>
      </p:pic>
      <p:pic>
        <p:nvPicPr>
          <p:cNvPr id="3" name="Content Placeholder 6">
            <a:hlinkClick r:id="rId4"/>
            <a:extLst>
              <a:ext uri="{FF2B5EF4-FFF2-40B4-BE49-F238E27FC236}">
                <a16:creationId xmlns:a16="http://schemas.microsoft.com/office/drawing/2014/main" id="{CDBCBF3A-A442-CC26-A9F9-0D3B1A8D3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220" y="714921"/>
            <a:ext cx="3233291" cy="461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68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3025" y="1735226"/>
            <a:ext cx="5471808" cy="4492727"/>
          </a:xfrm>
        </p:spPr>
        <p:txBody>
          <a:bodyPr lIns="91440" tIns="45720" rIns="91440" bIns="45720" anchor="t"/>
          <a:lstStyle/>
          <a:p>
            <a:pPr algn="ctr"/>
            <a:r>
              <a:rPr lang="en-GB" sz="2800">
                <a:latin typeface="EC Square Sans Pro"/>
                <a:ea typeface="+mn-ea"/>
                <a:cs typeface="+mn-cs"/>
              </a:rPr>
              <a:t>A great tool for organising an initiative! </a:t>
            </a:r>
            <a:br>
              <a:rPr lang="en-GB" sz="2400">
                <a:latin typeface="EC Square Sans Pro"/>
                <a:ea typeface="+mn-ea"/>
                <a:cs typeface="+mn-cs"/>
              </a:rPr>
            </a:br>
            <a:endParaRPr lang="en-US" sz="2400">
              <a:latin typeface="EC Square Sans Pro"/>
              <a:ea typeface="+mn-ea"/>
              <a:cs typeface="+mn-cs"/>
            </a:endParaRPr>
          </a:p>
          <a:p>
            <a:pPr marL="342900" indent="-342900">
              <a:buFont typeface="Arial"/>
              <a:buChar char="•"/>
            </a:pPr>
            <a:r>
              <a:rPr lang="en-GB" sz="2400" b="1">
                <a:latin typeface="EC Square Sans Pro"/>
              </a:rPr>
              <a:t>Learn Section</a:t>
            </a:r>
            <a:r>
              <a:rPr lang="en-GB" sz="2400">
                <a:latin typeface="EC Square Sans Pro"/>
              </a:rPr>
              <a:t>: Webinars, Guidance Notes, Learning Material, Testimonials</a:t>
            </a:r>
            <a:endParaRPr lang="en-GB" sz="2400"/>
          </a:p>
          <a:p>
            <a:pPr marL="342900" indent="-342900">
              <a:buFont typeface="Arial"/>
              <a:buChar char="•"/>
            </a:pPr>
            <a:r>
              <a:rPr lang="en-GB" sz="2400" b="1">
                <a:latin typeface="EC Square Sans Pro"/>
              </a:rPr>
              <a:t>Blogs</a:t>
            </a:r>
            <a:endParaRPr lang="en-GB" sz="2400" b="1"/>
          </a:p>
          <a:p>
            <a:pPr marL="342900" indent="-342900">
              <a:buFont typeface="Arial"/>
              <a:buChar char="•"/>
            </a:pPr>
            <a:r>
              <a:rPr lang="en-GB" sz="2400" b="1">
                <a:latin typeface="EC Square Sans Pro"/>
              </a:rPr>
              <a:t>Discussion forum</a:t>
            </a:r>
            <a:endParaRPr lang="en-GB" sz="2400" b="1"/>
          </a:p>
          <a:p>
            <a:pPr marL="342900" indent="-342900">
              <a:buFont typeface="Arial"/>
              <a:buChar char="•"/>
            </a:pPr>
            <a:r>
              <a:rPr lang="en-GB" sz="2400" b="1">
                <a:latin typeface="EC Square Sans Pro"/>
              </a:rPr>
              <a:t>Seek Advice</a:t>
            </a:r>
            <a:r>
              <a:rPr lang="en-GB" sz="2400">
                <a:latin typeface="EC Square Sans Pro"/>
              </a:rPr>
              <a:t>: for organisers who  need legal, campaigning or fundraising advice before or during their campaign</a:t>
            </a:r>
            <a:endParaRPr lang="en-US" sz="2400">
              <a:latin typeface="EC Square Sans Pro"/>
            </a:endParaRPr>
          </a:p>
        </p:txBody>
      </p:sp>
      <p:pic>
        <p:nvPicPr>
          <p:cNvPr id="2" name="Picture 2" descr="Graphical user interface, text, application, website, Teams&#10;&#10;Description automatically generated">
            <a:extLst>
              <a:ext uri="{FF2B5EF4-FFF2-40B4-BE49-F238E27FC236}">
                <a16:creationId xmlns:a16="http://schemas.microsoft.com/office/drawing/2014/main" id="{DF74EFAB-2B60-663A-0538-6EE9560D0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985" y="1864589"/>
            <a:ext cx="4941276" cy="3387548"/>
          </a:xfrm>
          <a:prstGeom prst="rect">
            <a:avLst/>
          </a:prstGeom>
        </p:spPr>
      </p:pic>
      <p:pic>
        <p:nvPicPr>
          <p:cNvPr id="3" name="Picture 4" descr="A picture containing text, clipart, linedrawing&#10;&#10;Description automatically generated">
            <a:extLst>
              <a:ext uri="{FF2B5EF4-FFF2-40B4-BE49-F238E27FC236}">
                <a16:creationId xmlns:a16="http://schemas.microsoft.com/office/drawing/2014/main" id="{230BA212-783B-7378-858E-3D6F9CFCD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129" y="123459"/>
            <a:ext cx="2143125" cy="866775"/>
          </a:xfrm>
          <a:prstGeom prst="rect">
            <a:avLst/>
          </a:prstGeom>
        </p:spPr>
      </p:pic>
      <p:pic>
        <p:nvPicPr>
          <p:cNvPr id="8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CA341D-10DF-ADDC-985A-04675738C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6" y="123459"/>
            <a:ext cx="3402155" cy="6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47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596C0E2C-D0EC-F397-50EB-421C2473BACF}"/>
              </a:ext>
            </a:extLst>
          </p:cNvPr>
          <p:cNvSpPr/>
          <p:nvPr/>
        </p:nvSpPr>
        <p:spPr>
          <a:xfrm>
            <a:off x="-1103825" y="-3138082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0EC617-1498-8AA8-93B6-A27836C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37" y="91187"/>
            <a:ext cx="4076701" cy="1199539"/>
          </a:xfrm>
        </p:spPr>
        <p:txBody>
          <a:bodyPr lIns="91440" tIns="45720" rIns="91440" bIns="45720" anchor="t"/>
          <a:lstStyle/>
          <a:p>
            <a:r>
              <a:rPr lang="en-US" sz="3200">
                <a:solidFill>
                  <a:schemeClr val="bg1"/>
                </a:solidFill>
                <a:latin typeface="EC Square Sans Pro"/>
              </a:rPr>
              <a:t>Find out more &amp; stay in touch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285C614-9871-565A-A760-93E9B6AC8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9396845"/>
              </p:ext>
            </p:extLst>
          </p:nvPr>
        </p:nvGraphicFramePr>
        <p:xfrm>
          <a:off x="1908500" y="1690688"/>
          <a:ext cx="8549949" cy="448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184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937969C-557A-0375-C173-EB88214E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>
                <a:latin typeface="EC Square Sans Pro"/>
              </a:rPr>
              <a:t>“</a:t>
            </a:r>
            <a:r>
              <a:rPr lang="en-IE" sz="4400" b="1" i="1">
                <a:latin typeface="EC Square Sans Pro"/>
              </a:rPr>
              <a:t>What is the ECI?</a:t>
            </a:r>
            <a:r>
              <a:rPr lang="en-IE" sz="4400" i="1">
                <a:latin typeface="EC Square Sans Pro"/>
              </a:rPr>
              <a:t>”</a:t>
            </a:r>
            <a:br>
              <a:rPr lang="en-IE" sz="4800" i="1">
                <a:latin typeface="EC Square Sans Pro"/>
              </a:rPr>
            </a:br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D9BA65-7C49-A822-3487-9948F01FA1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Calibri" panose="020F0502020204030204" pitchFamily="34" charset="0"/>
              </a:rPr>
              <a:t>The </a:t>
            </a:r>
            <a:r>
              <a:rPr lang="en-US" sz="2400" b="1">
                <a:solidFill>
                  <a:srgbClr val="002060"/>
                </a:solidFill>
                <a:latin typeface="Calibri" panose="020F0502020204030204" pitchFamily="34" charset="0"/>
              </a:rPr>
              <a:t>European Citizens’ Initiative</a:t>
            </a:r>
            <a:r>
              <a:rPr lang="en-US" sz="2400">
                <a:solidFill>
                  <a:srgbClr val="002060"/>
                </a:solidFill>
                <a:latin typeface="Calibri" panose="020F0502020204030204" pitchFamily="34" charset="0"/>
              </a:rPr>
              <a:t> is a </a:t>
            </a:r>
            <a:r>
              <a:rPr lang="en-US" sz="2400" b="0" i="0" u="none" strike="noStrike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participatory democracy tool that gives EU citizens the </a:t>
            </a:r>
            <a:r>
              <a:rPr lang="en-US" sz="2400" b="1" i="0" u="none" strike="noStrike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right</a:t>
            </a:r>
            <a:r>
              <a:rPr lang="en-US" sz="2400" b="0" i="0" u="none" strike="noStrike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to have a say in EU policies that affect them</a:t>
            </a:r>
            <a:r>
              <a:rPr lang="pl-PL" sz="2400" b="0" i="0" u="none" strike="noStrike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2400">
                <a:solidFill>
                  <a:srgbClr val="002060"/>
                </a:solidFill>
                <a:latin typeface="Calibri" panose="020F0502020204030204" pitchFamily="34" charset="0"/>
              </a:rPr>
              <a:t>by calling on the European Commission to propose new laws. Once an initiative has reached 1 million signatures, the Commission will decide on what action to take. </a:t>
            </a:r>
            <a:endParaRPr lang="en-IE" sz="24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panose="020F0502020204030204" pitchFamily="34" charset="0"/>
              </a:rPr>
              <a:t>To launch an initiative, it takes 7 EU citizens, living in at least 7 different Member States who are old enough to vote. </a:t>
            </a:r>
            <a:r>
              <a:rPr lang="en-IE" sz="1800">
                <a:solidFill>
                  <a:srgbClr val="002060"/>
                </a:solidFill>
                <a:latin typeface="Calibri" panose="020F0502020204030204" pitchFamily="34" charset="0"/>
              </a:rPr>
              <a:t>If 1 million valid signatures are reached </a:t>
            </a:r>
            <a:r>
              <a:rPr lang="pl-PL" sz="1800" err="1">
                <a:solidFill>
                  <a:srgbClr val="002060"/>
                </a:solidFill>
                <a:latin typeface="Calibri" panose="020F0502020204030204" pitchFamily="34" charset="0"/>
              </a:rPr>
              <a:t>within</a:t>
            </a:r>
            <a:r>
              <a:rPr lang="pl-PL" sz="1800">
                <a:solidFill>
                  <a:srgbClr val="002060"/>
                </a:solidFill>
                <a:latin typeface="Calibri" panose="020F0502020204030204" pitchFamily="34" charset="0"/>
              </a:rPr>
              <a:t> 1 </a:t>
            </a:r>
            <a:r>
              <a:rPr lang="pl-PL" sz="1800" err="1">
                <a:solidFill>
                  <a:srgbClr val="002060"/>
                </a:solidFill>
                <a:latin typeface="Calibri" panose="020F0502020204030204" pitchFamily="34" charset="0"/>
              </a:rPr>
              <a:t>year</a:t>
            </a:r>
            <a:r>
              <a:rPr lang="pl-PL" sz="180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IE" sz="1800">
                <a:solidFill>
                  <a:srgbClr val="002060"/>
                </a:solidFill>
                <a:latin typeface="Calibri" panose="020F0502020204030204" pitchFamily="34" charset="0"/>
              </a:rPr>
              <a:t>–</a:t>
            </a:r>
            <a:r>
              <a:rPr lang="pl-PL" sz="180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IE" sz="180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800" err="1">
                <a:solidFill>
                  <a:srgbClr val="002060"/>
                </a:solidFill>
                <a:latin typeface="Calibri" panose="020F0502020204030204" pitchFamily="34" charset="0"/>
              </a:rPr>
              <a:t>they</a:t>
            </a:r>
            <a:r>
              <a:rPr lang="en-IE" sz="1800">
                <a:solidFill>
                  <a:srgbClr val="002060"/>
                </a:solidFill>
                <a:latin typeface="Calibri" panose="020F0502020204030204" pitchFamily="34" charset="0"/>
              </a:rPr>
              <a:t> meet with lawmakers and get an official response from the European Commission</a:t>
            </a:r>
            <a:endParaRPr lang="en-US" sz="18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2400">
                <a:solidFill>
                  <a:srgbClr val="002060"/>
                </a:solidFill>
                <a:latin typeface="Calibri" panose="020F0502020204030204" pitchFamily="34" charset="0"/>
              </a:rPr>
              <a:t>Citizens’ initiatives must meet certain criteria</a:t>
            </a:r>
            <a:endParaRPr lang="en-US" sz="24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IE" sz="3200"/>
          </a:p>
        </p:txBody>
      </p:sp>
    </p:spTree>
    <p:extLst>
      <p:ext uri="{BB962C8B-B14F-4D97-AF65-F5344CB8AC3E}">
        <p14:creationId xmlns:p14="http://schemas.microsoft.com/office/powerpoint/2010/main" val="1973853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937969C-557A-0375-C173-EB88214E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>
                <a:latin typeface="EC Square Sans Pro"/>
              </a:rPr>
              <a:t>“</a:t>
            </a:r>
            <a:r>
              <a:rPr lang="en-IE" sz="4400" b="1" i="1">
                <a:latin typeface="EC Square Sans Pro"/>
              </a:rPr>
              <a:t>Why should I care about the ECI?</a:t>
            </a:r>
            <a:r>
              <a:rPr lang="en-IE" sz="4400" i="1">
                <a:latin typeface="EC Square Sans Pro"/>
              </a:rPr>
              <a:t>”</a:t>
            </a:r>
            <a:br>
              <a:rPr lang="en-IE" sz="4400" i="1">
                <a:latin typeface="EC Square Sans Pro"/>
              </a:rPr>
            </a:br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D9BA65-7C49-A822-3487-9948F01FA1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The ECI brings new ideas that haven't been considered yet on the radar of EU and other policymakers</a:t>
            </a:r>
            <a:endParaRPr lang="pl-PL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514350" indent="-514350">
              <a:buFont typeface="+mj-lt"/>
              <a:buAutoNum type="arabicPeriod"/>
            </a:pPr>
            <a:endParaRPr lang="en-US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The ECI gives you and other EU citizens the right to take action on issues you care about – and you can help </a:t>
            </a:r>
            <a:r>
              <a:rPr lang="en-US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organisers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by supporting their ideas</a:t>
            </a:r>
            <a:endParaRPr lang="en-IE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endParaRPr lang="en-IE" sz="3200"/>
          </a:p>
        </p:txBody>
      </p:sp>
    </p:spTree>
    <p:extLst>
      <p:ext uri="{BB962C8B-B14F-4D97-AF65-F5344CB8AC3E}">
        <p14:creationId xmlns:p14="http://schemas.microsoft.com/office/powerpoint/2010/main" val="1469243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215452" y="-3562346"/>
            <a:ext cx="5311833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845" y="-2294629"/>
            <a:ext cx="3899335" cy="3349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>
                <a:solidFill>
                  <a:schemeClr val="bg1"/>
                </a:solidFill>
                <a:latin typeface="EC Square Sans Pro" panose="020B0506040000020004" pitchFamily="34" charset="0"/>
              </a:rPr>
              <a:t>Competences </a:t>
            </a:r>
            <a:br>
              <a:rPr lang="en-US" sz="310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en-US" sz="3100">
                <a:solidFill>
                  <a:schemeClr val="bg1"/>
                </a:solidFill>
                <a:latin typeface="EC Square Sans Pro" panose="020B0506040000020004" pitchFamily="34" charset="0"/>
              </a:rPr>
              <a:t>of the EU</a:t>
            </a:r>
            <a:endParaRPr lang="en-US" sz="2600"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6E1BF6E-2A09-023F-8E99-74B6530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27180" y="4371000"/>
            <a:ext cx="838200" cy="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BF38E34-96EB-49DF-3D7E-553EEA0F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66105" y="817329"/>
            <a:ext cx="1549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CFAD702-05D6-5D16-A6F6-B5428070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13147" y="303988"/>
            <a:ext cx="1074738" cy="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7FA622-B34E-22FB-4226-B84C0E24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299911" y="5100847"/>
            <a:ext cx="766762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37BB6DE-5414-9825-8170-DEFCC81D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223682" y="5129006"/>
            <a:ext cx="1016000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F8D4D-9AE0-1954-01E8-1BB22053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21241" y="2076785"/>
            <a:ext cx="1206500" cy="8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E1CDB7-9748-54CA-492B-6BE5CBEB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669266" y="959410"/>
            <a:ext cx="1503362" cy="6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93903-F80E-C6C8-0B98-CB5087DF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4859" y="5369384"/>
            <a:ext cx="1071562" cy="6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38D03-C485-5D45-5C64-6FCA688B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332815" y="3667647"/>
            <a:ext cx="1155700" cy="100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43A0D0D-A98D-EF5D-D0B5-54B2A1D6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211791" y="2230734"/>
            <a:ext cx="1389062" cy="5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89D752-9ABA-B71B-8F9B-41D23A61F56F}"/>
              </a:ext>
            </a:extLst>
          </p:cNvPr>
          <p:cNvSpPr txBox="1"/>
          <p:nvPr/>
        </p:nvSpPr>
        <p:spPr>
          <a:xfrm>
            <a:off x="4905756" y="2945190"/>
            <a:ext cx="270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WHERE CAN CITIZENS</a:t>
            </a:r>
          </a:p>
          <a:p>
            <a:r>
              <a:rPr lang="en-GB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MAKE A DIFFERENCE</a:t>
            </a:r>
          </a:p>
          <a:p>
            <a:r>
              <a:rPr lang="en-GB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WITH THE </a:t>
            </a:r>
            <a:r>
              <a:rPr lang="en-GB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EUROPEAN</a:t>
            </a:r>
          </a:p>
          <a:p>
            <a:r>
              <a:rPr lang="en-GB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CITIZENS' INITIATIVE?</a:t>
            </a:r>
            <a:endParaRPr lang="en-GR" b="1">
              <a:solidFill>
                <a:srgbClr val="E52417"/>
              </a:solidFill>
              <a:latin typeface="EC Square Sans Pro Extra Black" panose="0200050604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9FE03E-A806-8CD6-DD92-9467607A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1919381" y="3574255"/>
            <a:ext cx="593046" cy="5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EE542F-8721-32FE-1C97-2EB97AAF2B54}"/>
              </a:ext>
            </a:extLst>
          </p:cNvPr>
          <p:cNvSpPr txBox="1"/>
          <p:nvPr/>
        </p:nvSpPr>
        <p:spPr>
          <a:xfrm>
            <a:off x="2455930" y="3667446"/>
            <a:ext cx="1924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204492"/>
                </a:solidFill>
                <a:latin typeface="EC Square Sans Pro" panose="02000506040000020004" pitchFamily="2" charset="0"/>
              </a:rPr>
              <a:t>And many others…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E2935-7EB3-D4C8-3AC2-CF48FFA7F6E0}"/>
              </a:ext>
            </a:extLst>
          </p:cNvPr>
          <p:cNvSpPr txBox="1"/>
          <p:nvPr/>
        </p:nvSpPr>
        <p:spPr>
          <a:xfrm>
            <a:off x="2492038" y="2916722"/>
            <a:ext cx="1723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JUSTICE, FREEDOM &amp; SECURITY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AB9DD-E71B-6163-789E-7D570AC6F71B}"/>
              </a:ext>
            </a:extLst>
          </p:cNvPr>
          <p:cNvSpPr txBox="1"/>
          <p:nvPr/>
        </p:nvSpPr>
        <p:spPr>
          <a:xfrm>
            <a:off x="3454957" y="1611919"/>
            <a:ext cx="1723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NON-DISCRIMINATION</a:t>
            </a:r>
          </a:p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&amp; CITIZENSHIP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2622A-8BAA-A3DE-8CDF-BDA4F4834D5F}"/>
              </a:ext>
            </a:extLst>
          </p:cNvPr>
          <p:cNvSpPr txBox="1"/>
          <p:nvPr/>
        </p:nvSpPr>
        <p:spPr>
          <a:xfrm>
            <a:off x="5159738" y="1226759"/>
            <a:ext cx="1723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EMPLOYMENT &amp;</a:t>
            </a:r>
          </a:p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SOCIAL AFFAIRS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EAC9A-D1FA-077F-1F4B-0FE54A101136}"/>
              </a:ext>
            </a:extLst>
          </p:cNvPr>
          <p:cNvSpPr txBox="1"/>
          <p:nvPr/>
        </p:nvSpPr>
        <p:spPr>
          <a:xfrm>
            <a:off x="6876926" y="1736655"/>
            <a:ext cx="1818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EDUCATION, TRAINING,</a:t>
            </a:r>
          </a:p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YOUTH &amp; SPORT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B12BD-46BA-768F-71AF-CCC4280D6AC8}"/>
              </a:ext>
            </a:extLst>
          </p:cNvPr>
          <p:cNvSpPr txBox="1"/>
          <p:nvPr/>
        </p:nvSpPr>
        <p:spPr>
          <a:xfrm>
            <a:off x="7992195" y="2842162"/>
            <a:ext cx="181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HUMANITARIAN AID, DEVELOPMENT &amp; COOPERATION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14473-05D0-3B7D-253F-1E8C1D4637F3}"/>
              </a:ext>
            </a:extLst>
          </p:cNvPr>
          <p:cNvSpPr txBox="1"/>
          <p:nvPr/>
        </p:nvSpPr>
        <p:spPr>
          <a:xfrm>
            <a:off x="7841409" y="4661499"/>
            <a:ext cx="1818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ENVIRONMENT &amp; CLIMATE ACTION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7B7A3-790C-E0CF-C701-E5CFD4B6D711}"/>
              </a:ext>
            </a:extLst>
          </p:cNvPr>
          <p:cNvSpPr txBox="1"/>
          <p:nvPr/>
        </p:nvSpPr>
        <p:spPr>
          <a:xfrm>
            <a:off x="7145803" y="5924186"/>
            <a:ext cx="1071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ENERGY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11105-7889-DAA4-D0E9-D07341A8F483}"/>
              </a:ext>
            </a:extLst>
          </p:cNvPr>
          <p:cNvSpPr txBox="1"/>
          <p:nvPr/>
        </p:nvSpPr>
        <p:spPr>
          <a:xfrm>
            <a:off x="5475934" y="6060215"/>
            <a:ext cx="1360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ARGICULTURE &amp;</a:t>
            </a:r>
          </a:p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FISHERIES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3DD52-8D17-33D8-2C8D-B8B392CE2BA7}"/>
              </a:ext>
            </a:extLst>
          </p:cNvPr>
          <p:cNvSpPr txBox="1"/>
          <p:nvPr/>
        </p:nvSpPr>
        <p:spPr>
          <a:xfrm>
            <a:off x="4064937" y="5806701"/>
            <a:ext cx="1360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PUBLIC</a:t>
            </a:r>
          </a:p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HEALTH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0422C-E68D-FB67-FF6E-8073420D26C6}"/>
              </a:ext>
            </a:extLst>
          </p:cNvPr>
          <p:cNvSpPr txBox="1"/>
          <p:nvPr/>
        </p:nvSpPr>
        <p:spPr>
          <a:xfrm>
            <a:off x="2796182" y="5194825"/>
            <a:ext cx="1360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CONSUMER</a:t>
            </a:r>
          </a:p>
          <a:p>
            <a:pPr algn="ctr"/>
            <a:r>
              <a:rPr lang="en-U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PROTECTION</a:t>
            </a:r>
          </a:p>
        </p:txBody>
      </p:sp>
    </p:spTree>
    <p:extLst>
      <p:ext uri="{BB962C8B-B14F-4D97-AF65-F5344CB8AC3E}">
        <p14:creationId xmlns:p14="http://schemas.microsoft.com/office/powerpoint/2010/main" val="1680864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BB82-F2E2-F02C-5446-D9674A29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52" y="358083"/>
            <a:ext cx="10109886" cy="1199539"/>
          </a:xfrm>
        </p:spPr>
        <p:txBody>
          <a:bodyPr lIns="91440" tIns="45720" rIns="91440" bIns="45720" anchor="t"/>
          <a:lstStyle/>
          <a:p>
            <a:br>
              <a:rPr lang="pl-PL" b="1">
                <a:latin typeface="EC Square Sans Pro"/>
              </a:rPr>
            </a:br>
            <a:br>
              <a:rPr lang="pl-PL">
                <a:latin typeface="EC Square Sans Pro"/>
              </a:rPr>
            </a:br>
            <a:r>
              <a:rPr lang="en-US" b="1">
                <a:latin typeface="EC Square Sans Pro"/>
              </a:rPr>
              <a:t>Initiatives</a:t>
            </a:r>
            <a:r>
              <a:rPr lang="pl-PL" b="1">
                <a:latin typeface="EC Square Sans Pro"/>
              </a:rPr>
              <a:t> </a:t>
            </a:r>
            <a:r>
              <a:rPr lang="pl-PL" b="1" err="1">
                <a:latin typeface="EC Square Sans Pro"/>
              </a:rPr>
              <a:t>currently</a:t>
            </a:r>
            <a:r>
              <a:rPr lang="pl-PL" b="1">
                <a:latin typeface="EC Square Sans Pro"/>
              </a:rPr>
              <a:t> </a:t>
            </a:r>
            <a:r>
              <a:rPr lang="pl-PL" b="1" err="1">
                <a:latin typeface="EC Square Sans Pro"/>
              </a:rPr>
              <a:t>collecting</a:t>
            </a:r>
            <a:r>
              <a:rPr lang="pl-PL" b="1">
                <a:latin typeface="EC Square Sans Pro"/>
              </a:rPr>
              <a:t> </a:t>
            </a:r>
            <a:r>
              <a:rPr lang="pl-PL" b="1" err="1">
                <a:latin typeface="EC Square Sans Pro"/>
              </a:rPr>
              <a:t>support</a:t>
            </a:r>
            <a:br>
              <a:rPr lang="pl-PL" b="1">
                <a:latin typeface="EC Square Sans Pro"/>
              </a:rPr>
            </a:br>
            <a:r>
              <a:rPr lang="pl-PL" b="1">
                <a:latin typeface="EC Square Sans Pro"/>
              </a:rPr>
              <a:t> </a:t>
            </a:r>
            <a:r>
              <a:rPr lang="pl-PL" b="1">
                <a:latin typeface="EC Square Sans Pro"/>
                <a:hlinkClick r:id="rId3"/>
              </a:rPr>
              <a:t>List</a:t>
            </a:r>
            <a:br>
              <a:rPr lang="pl-PL" b="1">
                <a:latin typeface="EC Square Sans Pro"/>
              </a:rPr>
            </a:br>
            <a:br>
              <a:rPr lang="pl-PL" b="1">
                <a:latin typeface="EC Square Sans Pro"/>
              </a:rPr>
            </a:br>
            <a:r>
              <a:rPr lang="pl-PL" b="1" err="1">
                <a:latin typeface="EC Square Sans Pro"/>
              </a:rPr>
              <a:t>Registered</a:t>
            </a:r>
            <a:r>
              <a:rPr lang="en-US" b="1">
                <a:latin typeface="EC Square Sans Pro"/>
              </a:rPr>
              <a:t> Initiatives </a:t>
            </a:r>
            <a:r>
              <a:rPr lang="pl-PL" b="1">
                <a:latin typeface="EC Square Sans Pro"/>
              </a:rPr>
              <a:t>- </a:t>
            </a:r>
            <a:r>
              <a:rPr lang="pl-PL" b="1" err="1">
                <a:latin typeface="EC Square Sans Pro"/>
              </a:rPr>
              <a:t>starting</a:t>
            </a:r>
            <a:r>
              <a:rPr lang="pl-PL" b="1">
                <a:latin typeface="EC Square Sans Pro"/>
              </a:rPr>
              <a:t> </a:t>
            </a:r>
            <a:r>
              <a:rPr lang="pl-PL" b="1" err="1">
                <a:latin typeface="EC Square Sans Pro"/>
              </a:rPr>
              <a:t>soon</a:t>
            </a:r>
            <a:br>
              <a:rPr lang="pl-PL" b="1">
                <a:latin typeface="EC Square Sans Pro"/>
              </a:rPr>
            </a:br>
            <a:r>
              <a:rPr lang="pl-PL" b="1">
                <a:latin typeface="EC Square Sans Pro"/>
              </a:rPr>
              <a:t> </a:t>
            </a:r>
            <a:r>
              <a:rPr lang="pl-PL" b="1">
                <a:latin typeface="EC Square Sans Pro"/>
                <a:hlinkClick r:id="rId4"/>
              </a:rPr>
              <a:t>List</a:t>
            </a:r>
            <a:r>
              <a:rPr lang="pl-PL" b="1">
                <a:latin typeface="EC Square Sans Pro"/>
              </a:rPr>
              <a:t> </a:t>
            </a:r>
            <a:endParaRPr lang="en-US" b="1"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184335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88160" y="1782660"/>
            <a:ext cx="9641840" cy="1650248"/>
          </a:xfrm>
        </p:spPr>
        <p:txBody>
          <a:bodyPr lIns="91440" tIns="45720" rIns="91440" bIns="45720" anchor="t"/>
          <a:lstStyle/>
          <a:p>
            <a:r>
              <a:rPr lang="en-IE" b="1">
                <a:latin typeface="EC Square Sans Pro"/>
              </a:rPr>
              <a:t>The ECI in action – </a:t>
            </a:r>
            <a:br>
              <a:rPr lang="en-IE" b="1">
                <a:latin typeface="EC Square Sans Pro"/>
              </a:rPr>
            </a:br>
            <a:r>
              <a:rPr lang="en-IE" sz="3800">
                <a:latin typeface="EC Square Sans Pro"/>
              </a:rPr>
              <a:t>6 Steps to turn an idea into a citizens’ initiative</a:t>
            </a:r>
            <a:br>
              <a:rPr lang="en-IE"/>
            </a:br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C41228A-0D43-673A-4D2A-BF6289BBB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39" y="3306921"/>
            <a:ext cx="8301892" cy="18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9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937969C-557A-0375-C173-EB88214E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 milion </a:t>
            </a:r>
            <a:r>
              <a:rPr lang="pl-PL" err="1"/>
              <a:t>signatures</a:t>
            </a:r>
            <a:r>
              <a:rPr lang="pl-PL"/>
              <a:t> in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least</a:t>
            </a:r>
            <a:r>
              <a:rPr lang="pl-PL"/>
              <a:t> 7 EU </a:t>
            </a:r>
            <a:r>
              <a:rPr lang="pl-PL" err="1"/>
              <a:t>countries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2FD49-A60F-9B5C-BB8F-ABE3B2AD0E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EF387-C55A-8134-E9B4-E2EB27B2B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225" y="447675"/>
            <a:ext cx="7917776" cy="627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66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937969C-557A-0375-C173-EB88214E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>
                <a:latin typeface="EC Square Sans Pro"/>
              </a:rPr>
              <a:t>“</a:t>
            </a:r>
            <a:r>
              <a:rPr lang="en-IE" sz="4000" b="1" i="1">
                <a:latin typeface="EC Square Sans Pro"/>
              </a:rPr>
              <a:t>How can I get involved with the ECI?</a:t>
            </a:r>
            <a:r>
              <a:rPr lang="en-IE" sz="4000" i="1">
                <a:latin typeface="EC Square Sans Pro"/>
              </a:rPr>
              <a:t>”</a:t>
            </a:r>
            <a:br>
              <a:rPr lang="en-IE" sz="4400" i="1">
                <a:latin typeface="EC Square Sans Pro"/>
              </a:rPr>
            </a:br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D9BA65-7C49-A822-3487-9948F01FA1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As an EU citizen, you can: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sz="28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Sign an ongoing initiative </a:t>
            </a:r>
            <a:endParaRPr lang="en-IE" sz="2800">
              <a:solidFill>
                <a:schemeClr val="accent1">
                  <a:lumMod val="50000"/>
                </a:schemeClr>
              </a:solidFill>
              <a:latin typeface="EC Square Sans Pro" panose="02000506040000020004" pitchFamily="2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sz="28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Support an initiative (volunteer time, promotion, etc.)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sz="280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Start a new initiative </a:t>
            </a:r>
            <a:endParaRPr lang="en-BE" sz="2800">
              <a:solidFill>
                <a:schemeClr val="accent1">
                  <a:lumMod val="50000"/>
                </a:schemeClr>
              </a:solidFill>
              <a:latin typeface="EC Square Sans Pro" panose="02000506040000020004" pitchFamily="2" charset="0"/>
            </a:endParaRPr>
          </a:p>
          <a:p>
            <a:endParaRPr lang="en-IE" sz="3200"/>
          </a:p>
        </p:txBody>
      </p:sp>
    </p:spTree>
    <p:extLst>
      <p:ext uri="{BB962C8B-B14F-4D97-AF65-F5344CB8AC3E}">
        <p14:creationId xmlns:p14="http://schemas.microsoft.com/office/powerpoint/2010/main" val="3392665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94907071AC994D8696A5A46A104BFB" ma:contentTypeVersion="7" ma:contentTypeDescription="Create a new document." ma:contentTypeScope="" ma:versionID="aac958d0f26062c0acb34f819023e5a7">
  <xsd:schema xmlns:xsd="http://www.w3.org/2001/XMLSchema" xmlns:xs="http://www.w3.org/2001/XMLSchema" xmlns:p="http://schemas.microsoft.com/office/2006/metadata/properties" xmlns:ns2="965a533b-1f66-4248-b782-d7c0c2749b03" targetNamespace="http://schemas.microsoft.com/office/2006/metadata/properties" ma:root="true" ma:fieldsID="b60b4f3b2c9ea240f3563c8b66bfd431" ns2:_="">
    <xsd:import namespace="965a533b-1f66-4248-b782-d7c0c2749b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Notes" minOccurs="0"/>
                <xsd:element ref="ns2:Category"/>
                <xsd:element ref="ns2: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a533b-1f66-4248-b782-d7c0c2749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2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Category" ma:index="13" ma:displayName="Category" ma:format="Dropdown" ma:internalName="Category">
      <xsd:simpleType>
        <xsd:restriction base="dms:Choice">
          <xsd:enumeration value="Strategy"/>
          <xsd:enumeration value="Reports"/>
          <xsd:enumeration value="Presentations"/>
          <xsd:enumeration value="Network"/>
          <xsd:enumeration value="Newsletter"/>
          <xsd:enumeration value="Events"/>
          <xsd:enumeration value="Social media"/>
          <xsd:enumeration value="Website"/>
          <xsd:enumeration value="Public opinion"/>
          <xsd:enumeration value="Guidance"/>
          <xsd:enumeration value="Internal notes"/>
        </xsd:restriction>
      </xsd:simpleType>
    </xsd:element>
    <xsd:element name="Year" ma:index="14" nillable="true" ma:displayName="Year" ma:format="Dropdown" ma:internalName="Year">
      <xsd:simpleType>
        <xsd:restriction base="dms:Choice">
          <xsd:enumeration value="2024"/>
          <xsd:enumeration value="2023"/>
          <xsd:enumeration value="2022"/>
          <xsd:enumeration value="2021"/>
          <xsd:enumeration value="202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965a533b-1f66-4248-b782-d7c0c2749b03" xsi:nil="true"/>
    <Category xmlns="965a533b-1f66-4248-b782-d7c0c2749b03">Presentations</Category>
    <Year xmlns="965a533b-1f66-4248-b782-d7c0c2749b03" xsi:nil="true"/>
  </documentManagement>
</p:properties>
</file>

<file path=customXml/itemProps1.xml><?xml version="1.0" encoding="utf-8"?>
<ds:datastoreItem xmlns:ds="http://schemas.openxmlformats.org/officeDocument/2006/customXml" ds:itemID="{28619E91-A727-49AC-8207-C4603C33E8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AB186D-0F93-4DBA-B8DC-481012FDB775}">
  <ds:schemaRefs>
    <ds:schemaRef ds:uri="965a533b-1f66-4248-b782-d7c0c2749b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8D0105A-3C50-4FDF-ADDC-507FB303D806}">
  <ds:schemaRefs>
    <ds:schemaRef ds:uri="965a533b-1f66-4248-b782-d7c0c2749b0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18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Custom Design</vt:lpstr>
      <vt:lpstr>1_Custom Design</vt:lpstr>
      <vt:lpstr>                                      Discover the   European Citizens’ Initiative       </vt:lpstr>
      <vt:lpstr>Participatory democracy:  options at EU level </vt:lpstr>
      <vt:lpstr>“What is the ECI?” </vt:lpstr>
      <vt:lpstr>“Why should I care about the ECI?” </vt:lpstr>
      <vt:lpstr>Competences  of the EU</vt:lpstr>
      <vt:lpstr>  Initiatives currently collecting support  List  Registered Initiatives - starting soon  List </vt:lpstr>
      <vt:lpstr>The ECI in action –  6 Steps to turn an idea into a citizens’ initiative </vt:lpstr>
      <vt:lpstr>1 milion signatures in at least 7 EU countries</vt:lpstr>
      <vt:lpstr>“How can I get involved with the ECI?” </vt:lpstr>
      <vt:lpstr>Facts &amp; Figures – overview since 2012 status: April 2024</vt:lpstr>
      <vt:lpstr>What impact has the ECI made 12 years on?  Key results, facts &amp; figures</vt:lpstr>
      <vt:lpstr>10 successful initiatives replied</vt:lpstr>
      <vt:lpstr>Initiatives answered in 2023</vt:lpstr>
      <vt:lpstr>What impact of the ECIs?</vt:lpstr>
      <vt:lpstr>What impact of the ECIs?</vt:lpstr>
      <vt:lpstr>How to make the ECI better known to young people?  </vt:lpstr>
      <vt:lpstr>The toolkit</vt:lpstr>
      <vt:lpstr>ECI Facebook group, #EuTakeTheInitiative </vt:lpstr>
      <vt:lpstr>PowerPoint Presentation</vt:lpstr>
      <vt:lpstr>A great tool for organising an initiative!   Learn Section: Webinars, Guidance Notes, Learning Material, Testimonials Blogs Discussion forum Seek Advice: for organisers who  need legal, campaigning or fundraising advice before or during their campaign</vt:lpstr>
      <vt:lpstr>Find out more &amp; stay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revision>5</cp:revision>
  <dcterms:created xsi:type="dcterms:W3CDTF">2022-03-02T10:07:16Z</dcterms:created>
  <dcterms:modified xsi:type="dcterms:W3CDTF">2024-04-19T13:37:05Z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0x010100D294907071AC994D8696A5A46A104BFB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2022-10-12T08:22:46Z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ac28f652-303c-4914-bcd7-cc55a2df34ec</vt:lpwstr>
  </property>
  <property fmtid="{D5CDD505-2E9C-101B-9397-08002B2CF9AE}" pid="9" name="MSIP_Label_6bd9ddd1-4d20-43f6-abfa-fc3c07406f94_ContentBits">
    <vt:lpwstr>0</vt:lpwstr>
  </property>
</Properties>
</file>